
<file path=[Content_Types].xml><?xml version="1.0" encoding="utf-8"?>
<Types xmlns="http://schemas.openxmlformats.org/package/2006/content-types">
  <Default Extension="png" ContentType="image/png"/>
  <Default Extension="jpeg" ContentType="image/jpe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16.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16.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16.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44"/>
  </p:handoutMasterIdLst>
  <p:sldIdLst>
    <p:sldId id="2066" r:id="rId3"/>
    <p:sldId id="554" r:id="rId5"/>
    <p:sldId id="418" r:id="rId6"/>
    <p:sldId id="2042" r:id="rId7"/>
    <p:sldId id="2040" r:id="rId8"/>
    <p:sldId id="556" r:id="rId9"/>
    <p:sldId id="557" r:id="rId10"/>
    <p:sldId id="559" r:id="rId11"/>
    <p:sldId id="2027" r:id="rId12"/>
    <p:sldId id="2029" r:id="rId13"/>
    <p:sldId id="2043" r:id="rId14"/>
    <p:sldId id="2044" r:id="rId15"/>
    <p:sldId id="2045" r:id="rId16"/>
    <p:sldId id="2046" r:id="rId17"/>
    <p:sldId id="2047" r:id="rId18"/>
    <p:sldId id="2048" r:id="rId19"/>
    <p:sldId id="2053" r:id="rId20"/>
    <p:sldId id="2054" r:id="rId21"/>
    <p:sldId id="2055" r:id="rId22"/>
    <p:sldId id="2049" r:id="rId23"/>
    <p:sldId id="526" r:id="rId24"/>
    <p:sldId id="2050" r:id="rId25"/>
    <p:sldId id="2056" r:id="rId26"/>
    <p:sldId id="2057" r:id="rId27"/>
    <p:sldId id="2058" r:id="rId28"/>
    <p:sldId id="2051" r:id="rId29"/>
    <p:sldId id="2033" r:id="rId30"/>
    <p:sldId id="2068" r:id="rId31"/>
    <p:sldId id="2069" r:id="rId32"/>
    <p:sldId id="2070" r:id="rId33"/>
    <p:sldId id="2076" r:id="rId34"/>
    <p:sldId id="2071" r:id="rId35"/>
    <p:sldId id="2078" r:id="rId36"/>
    <p:sldId id="2072" r:id="rId37"/>
    <p:sldId id="2079" r:id="rId38"/>
    <p:sldId id="2073" r:id="rId39"/>
    <p:sldId id="2064" r:id="rId40"/>
    <p:sldId id="2080" r:id="rId41"/>
    <p:sldId id="2065" r:id="rId42"/>
    <p:sldId id="407"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EC8"/>
    <a:srgbClr val="1182CF"/>
    <a:srgbClr val="00329B"/>
    <a:srgbClr val="188FFB"/>
    <a:srgbClr val="1D8CF0"/>
    <a:srgbClr val="0E4F9A"/>
    <a:srgbClr val="168AD7"/>
    <a:srgbClr val="0B4DB6"/>
    <a:srgbClr val="117BBC"/>
    <a:srgbClr val="1483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81158" autoAdjust="0"/>
  </p:normalViewPr>
  <p:slideViewPr>
    <p:cSldViewPr snapToGrid="0" snapToObjects="1" showGuides="1">
      <p:cViewPr varScale="1">
        <p:scale>
          <a:sx n="71" d="100"/>
          <a:sy n="71" d="100"/>
        </p:scale>
        <p:origin x="1032" y="43"/>
      </p:cViewPr>
      <p:guideLst>
        <p:guide orient="horz" pos="2228"/>
        <p:guide pos="387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E994B05-9092-4773-BCE9-94A0786CB658}"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zh-CN" altLang="en-US"/>
        </a:p>
      </dgm:t>
    </dgm:pt>
    <dgm:pt modelId="{C55EF932-D276-47A6-81B2-1E9485A95970}">
      <dgm:prSet phldrT="[文本]" custT="1"/>
      <dgm:spPr>
        <a:xfrm>
          <a:off x="1097" y="639911"/>
          <a:ext cx="1798291" cy="1798291"/>
        </a:xfrm>
        <a:prstGeom prst="ellipse">
          <a:avLst/>
        </a:prstGeom>
        <a:solidFill>
          <a:srgbClr val="FF0000">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zh-CN" altLang="en-US" sz="2400" b="1" dirty="0">
              <a:solidFill>
                <a:srgbClr val="000000"/>
              </a:solidFill>
              <a:latin typeface="微软雅黑" panose="020B0503020204020204" charset="-122"/>
              <a:ea typeface="微软雅黑" panose="020B0503020204020204" charset="-122"/>
              <a:cs typeface="+mn-cs"/>
            </a:rPr>
            <a:t>旁站攻击</a:t>
          </a:r>
        </a:p>
      </dgm:t>
    </dgm:pt>
    <dgm:pt modelId="{82F2C98F-B553-4438-9626-DBF7E1BA46A5}" cxnId="{4F0833D2-5AD9-4F29-B34E-28A1350D4D55}" type="parTrans">
      <dgm:prSet/>
      <dgm:spPr/>
      <dgm:t>
        <a:bodyPr/>
        <a:lstStyle/>
        <a:p>
          <a:endParaRPr lang="zh-CN" altLang="en-US" sz="2400" b="1">
            <a:solidFill>
              <a:schemeClr val="bg1"/>
            </a:solidFill>
            <a:latin typeface="微软雅黑" panose="020B0503020204020204" charset="-122"/>
            <a:ea typeface="微软雅黑" panose="020B0503020204020204" charset="-122"/>
          </a:endParaRPr>
        </a:p>
      </dgm:t>
    </dgm:pt>
    <dgm:pt modelId="{18C95F53-B0DE-4E4F-9397-6D2258D94B06}" cxnId="{4F0833D2-5AD9-4F29-B34E-28A1350D4D55}" type="sibTrans">
      <dgm:prSet/>
      <dgm:spPr/>
      <dgm:t>
        <a:bodyPr/>
        <a:lstStyle/>
        <a:p>
          <a:endParaRPr lang="zh-CN" altLang="en-US" sz="2400" b="1">
            <a:solidFill>
              <a:schemeClr val="bg1"/>
            </a:solidFill>
            <a:latin typeface="微软雅黑" panose="020B0503020204020204" charset="-122"/>
            <a:ea typeface="微软雅黑" panose="020B0503020204020204" charset="-122"/>
          </a:endParaRPr>
        </a:p>
      </dgm:t>
    </dgm:pt>
    <dgm:pt modelId="{B5CE91EE-BF38-4D16-9F7F-2B2826F40C7D}">
      <dgm:prSet phldrT="[文本]" custT="1"/>
      <dgm:spPr>
        <a:xfrm>
          <a:off x="1439731" y="639911"/>
          <a:ext cx="1798291" cy="1798291"/>
        </a:xfrm>
        <a:prstGeom prst="ellipse">
          <a:avLst/>
        </a:prstGeom>
        <a:solidFill>
          <a:srgbClr val="FF0000">
            <a:alpha val="50000"/>
            <a:hueOff val="3600000"/>
            <a:satOff val="0"/>
            <a:lumOff val="-4979"/>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zh-CN" altLang="en-US" sz="2400" b="1" dirty="0">
              <a:solidFill>
                <a:srgbClr val="000000"/>
              </a:solidFill>
              <a:latin typeface="微软雅黑" panose="020B0503020204020204" charset="-122"/>
              <a:ea typeface="微软雅黑" panose="020B0503020204020204" charset="-122"/>
              <a:cs typeface="+mn-cs"/>
            </a:rPr>
            <a:t>暴力破解</a:t>
          </a:r>
        </a:p>
      </dgm:t>
    </dgm:pt>
    <dgm:pt modelId="{62080C2E-EDB8-47BC-9EAA-FE39A39EFB49}" cxnId="{73C84B45-E315-4856-A609-EDF257AED09F}" type="parTrans">
      <dgm:prSet/>
      <dgm:spPr/>
      <dgm:t>
        <a:bodyPr/>
        <a:lstStyle/>
        <a:p>
          <a:endParaRPr lang="zh-CN" altLang="en-US" sz="2400" b="1">
            <a:solidFill>
              <a:schemeClr val="bg1"/>
            </a:solidFill>
            <a:latin typeface="微软雅黑" panose="020B0503020204020204" charset="-122"/>
            <a:ea typeface="微软雅黑" panose="020B0503020204020204" charset="-122"/>
          </a:endParaRPr>
        </a:p>
      </dgm:t>
    </dgm:pt>
    <dgm:pt modelId="{935D34C4-28C1-402B-888E-811DC7119700}" cxnId="{73C84B45-E315-4856-A609-EDF257AED09F}" type="sibTrans">
      <dgm:prSet/>
      <dgm:spPr/>
      <dgm:t>
        <a:bodyPr/>
        <a:lstStyle/>
        <a:p>
          <a:endParaRPr lang="zh-CN" altLang="en-US" sz="2400" b="1">
            <a:solidFill>
              <a:schemeClr val="bg1"/>
            </a:solidFill>
            <a:latin typeface="微软雅黑" panose="020B0503020204020204" charset="-122"/>
            <a:ea typeface="微软雅黑" panose="020B0503020204020204" charset="-122"/>
          </a:endParaRPr>
        </a:p>
      </dgm:t>
    </dgm:pt>
    <dgm:pt modelId="{DE435041-962D-4FAB-AF75-C070CDB0E774}">
      <dgm:prSet phldrT="[文本]" custT="1"/>
      <dgm:spPr>
        <a:xfrm>
          <a:off x="2878364" y="639911"/>
          <a:ext cx="1798291" cy="1798291"/>
        </a:xfrm>
        <a:prstGeom prst="ellipse">
          <a:avLst/>
        </a:prstGeom>
        <a:solidFill>
          <a:srgbClr val="FF0000">
            <a:alpha val="50000"/>
            <a:hueOff val="7200000"/>
            <a:satOff val="0"/>
            <a:lumOff val="-996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ltLang="zh-CN" sz="2400" b="1" dirty="0">
              <a:solidFill>
                <a:srgbClr val="000000"/>
              </a:solidFill>
              <a:latin typeface="微软雅黑" panose="020B0503020204020204" charset="-122"/>
              <a:ea typeface="微软雅黑" panose="020B0503020204020204" charset="-122"/>
              <a:cs typeface="+mn-cs"/>
            </a:rPr>
            <a:t>WEB</a:t>
          </a:r>
          <a:r>
            <a:rPr lang="zh-CN" altLang="en-US" sz="2400" b="1" dirty="0">
              <a:solidFill>
                <a:srgbClr val="000000"/>
              </a:solidFill>
              <a:latin typeface="微软雅黑" panose="020B0503020204020204" charset="-122"/>
              <a:ea typeface="微软雅黑" panose="020B0503020204020204" charset="-122"/>
              <a:cs typeface="+mn-cs"/>
            </a:rPr>
            <a:t>渗透</a:t>
          </a:r>
        </a:p>
      </dgm:t>
    </dgm:pt>
    <dgm:pt modelId="{6B01F55C-97D3-4BEF-8071-CB02B1D039D2}" cxnId="{B0A02132-0812-47BC-A24D-2A2FA94B49FA}" type="parTrans">
      <dgm:prSet/>
      <dgm:spPr/>
      <dgm:t>
        <a:bodyPr/>
        <a:lstStyle/>
        <a:p>
          <a:endParaRPr lang="zh-CN" altLang="en-US" sz="2400" b="1">
            <a:solidFill>
              <a:schemeClr val="bg1"/>
            </a:solidFill>
            <a:latin typeface="微软雅黑" panose="020B0503020204020204" charset="-122"/>
            <a:ea typeface="微软雅黑" panose="020B0503020204020204" charset="-122"/>
          </a:endParaRPr>
        </a:p>
      </dgm:t>
    </dgm:pt>
    <dgm:pt modelId="{4AFD393E-AA7E-422D-9808-391D55FB71FD}" cxnId="{B0A02132-0812-47BC-A24D-2A2FA94B49FA}" type="sibTrans">
      <dgm:prSet/>
      <dgm:spPr/>
      <dgm:t>
        <a:bodyPr/>
        <a:lstStyle/>
        <a:p>
          <a:endParaRPr lang="zh-CN" altLang="en-US" sz="2400" b="1">
            <a:solidFill>
              <a:schemeClr val="bg1"/>
            </a:solidFill>
            <a:latin typeface="微软雅黑" panose="020B0503020204020204" charset="-122"/>
            <a:ea typeface="微软雅黑" panose="020B0503020204020204" charset="-122"/>
          </a:endParaRPr>
        </a:p>
      </dgm:t>
    </dgm:pt>
    <dgm:pt modelId="{C4379309-7379-4395-9290-B2B4E770FE11}">
      <dgm:prSet phldrT="[文本]" custT="1"/>
      <dgm:spPr>
        <a:xfrm>
          <a:off x="4316997" y="639911"/>
          <a:ext cx="1798291" cy="1798291"/>
        </a:xfrm>
        <a:prstGeom prst="ellipse">
          <a:avLst/>
        </a:prstGeom>
        <a:solidFill>
          <a:srgbClr val="FF0000">
            <a:alpha val="50000"/>
            <a:hueOff val="10800000"/>
            <a:satOff val="0"/>
            <a:lumOff val="-1494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zh-CN" altLang="en-US" sz="2400" b="1" dirty="0">
              <a:solidFill>
                <a:srgbClr val="000000"/>
              </a:solidFill>
              <a:latin typeface="微软雅黑" panose="020B0503020204020204" charset="-122"/>
              <a:ea typeface="微软雅黑" panose="020B0503020204020204" charset="-122"/>
              <a:cs typeface="+mn-cs"/>
            </a:rPr>
            <a:t>邮箱渗透</a:t>
          </a:r>
        </a:p>
      </dgm:t>
    </dgm:pt>
    <dgm:pt modelId="{1082EF8B-0B80-44EC-AC10-8CB643E6A373}" cxnId="{F9A55873-5B03-43DC-B8D0-05C851416044}" type="parTrans">
      <dgm:prSet/>
      <dgm:spPr/>
      <dgm:t>
        <a:bodyPr/>
        <a:lstStyle/>
        <a:p>
          <a:endParaRPr lang="zh-CN" altLang="en-US" sz="2400" b="1">
            <a:solidFill>
              <a:schemeClr val="bg1"/>
            </a:solidFill>
            <a:latin typeface="微软雅黑" panose="020B0503020204020204" charset="-122"/>
            <a:ea typeface="微软雅黑" panose="020B0503020204020204" charset="-122"/>
          </a:endParaRPr>
        </a:p>
      </dgm:t>
    </dgm:pt>
    <dgm:pt modelId="{7B61F9D1-6E42-4D32-B4B8-4BF12120809E}" cxnId="{F9A55873-5B03-43DC-B8D0-05C851416044}" type="sibTrans">
      <dgm:prSet/>
      <dgm:spPr/>
      <dgm:t>
        <a:bodyPr/>
        <a:lstStyle/>
        <a:p>
          <a:endParaRPr lang="zh-CN" altLang="en-US" sz="2400" b="1">
            <a:solidFill>
              <a:schemeClr val="bg1"/>
            </a:solidFill>
            <a:latin typeface="微软雅黑" panose="020B0503020204020204" charset="-122"/>
            <a:ea typeface="微软雅黑" panose="020B0503020204020204" charset="-122"/>
          </a:endParaRPr>
        </a:p>
      </dgm:t>
    </dgm:pt>
    <dgm:pt modelId="{FE03D893-EC77-4DF6-8C91-0A94F1DD02D5}">
      <dgm:prSet phldrT="[文本]" custT="1"/>
      <dgm:spPr>
        <a:xfrm>
          <a:off x="5755630" y="639911"/>
          <a:ext cx="1798291" cy="1798291"/>
        </a:xfrm>
        <a:prstGeom prst="ellipse">
          <a:avLst/>
        </a:prstGeom>
        <a:solidFill>
          <a:srgbClr val="FF0000">
            <a:alpha val="50000"/>
            <a:hueOff val="14400000"/>
            <a:satOff val="0"/>
            <a:lumOff val="-19921"/>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zh-CN" altLang="en-US" sz="2400" b="1" dirty="0">
              <a:solidFill>
                <a:srgbClr val="000000"/>
              </a:solidFill>
              <a:latin typeface="微软雅黑" panose="020B0503020204020204" charset="-122"/>
              <a:ea typeface="微软雅黑" panose="020B0503020204020204" charset="-122"/>
              <a:cs typeface="+mn-cs"/>
            </a:rPr>
            <a:t>内网攻击</a:t>
          </a:r>
        </a:p>
      </dgm:t>
    </dgm:pt>
    <dgm:pt modelId="{7256468B-D1C7-4137-A475-33E91C18BCD2}" cxnId="{2DB70140-B31B-4ED9-BF85-469E5E89E429}" type="parTrans">
      <dgm:prSet/>
      <dgm:spPr/>
      <dgm:t>
        <a:bodyPr/>
        <a:lstStyle/>
        <a:p>
          <a:endParaRPr lang="zh-CN" altLang="en-US"/>
        </a:p>
      </dgm:t>
    </dgm:pt>
    <dgm:pt modelId="{E4C5DD6E-EE9E-4CA0-860B-E0BCB1797A38}" cxnId="{2DB70140-B31B-4ED9-BF85-469E5E89E429}" type="sibTrans">
      <dgm:prSet/>
      <dgm:spPr/>
      <dgm:t>
        <a:bodyPr/>
        <a:lstStyle/>
        <a:p>
          <a:endParaRPr lang="zh-CN" altLang="en-US"/>
        </a:p>
      </dgm:t>
    </dgm:pt>
    <dgm:pt modelId="{7DA4E60C-3CDB-4759-B67D-14F61E64A46B}">
      <dgm:prSet phldrT="[文本]" custT="1"/>
      <dgm:spPr>
        <a:xfrm>
          <a:off x="7194263" y="639911"/>
          <a:ext cx="1798291" cy="1798291"/>
        </a:xfrm>
        <a:prstGeom prst="ellipse">
          <a:avLst/>
        </a:prstGeom>
        <a:solidFill>
          <a:srgbClr val="FF0000">
            <a:alpha val="50000"/>
            <a:hueOff val="18000000"/>
            <a:satOff val="0"/>
            <a:lumOff val="-24901"/>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ltLang="zh-CN" sz="2400" b="1" dirty="0">
              <a:solidFill>
                <a:srgbClr val="000000"/>
              </a:solidFill>
              <a:latin typeface="微软雅黑" panose="020B0503020204020204" charset="-122"/>
              <a:ea typeface="微软雅黑" panose="020B0503020204020204" charset="-122"/>
              <a:cs typeface="+mn-cs"/>
            </a:rPr>
            <a:t>……</a:t>
          </a:r>
          <a:endParaRPr lang="zh-CN" altLang="en-US" sz="2400" b="1" dirty="0">
            <a:solidFill>
              <a:srgbClr val="000000"/>
            </a:solidFill>
            <a:latin typeface="微软雅黑" panose="020B0503020204020204" charset="-122"/>
            <a:ea typeface="微软雅黑" panose="020B0503020204020204" charset="-122"/>
            <a:cs typeface="+mn-cs"/>
          </a:endParaRPr>
        </a:p>
      </dgm:t>
    </dgm:pt>
    <dgm:pt modelId="{CB4916AC-0F74-4396-B3AA-6F98AF85AB49}" cxnId="{FA4B6F5A-BBAC-4306-BA7F-16D4C76558AD}" type="parTrans">
      <dgm:prSet/>
      <dgm:spPr/>
      <dgm:t>
        <a:bodyPr/>
        <a:lstStyle/>
        <a:p>
          <a:endParaRPr lang="zh-CN" altLang="en-US"/>
        </a:p>
      </dgm:t>
    </dgm:pt>
    <dgm:pt modelId="{88247965-5355-4701-9F53-80755A1E3AB4}" cxnId="{FA4B6F5A-BBAC-4306-BA7F-16D4C76558AD}" type="sibTrans">
      <dgm:prSet/>
      <dgm:spPr/>
      <dgm:t>
        <a:bodyPr/>
        <a:lstStyle/>
        <a:p>
          <a:endParaRPr lang="zh-CN" altLang="en-US"/>
        </a:p>
      </dgm:t>
    </dgm:pt>
    <dgm:pt modelId="{C6FA51A4-74A9-45AC-814C-D9A06479320D}" type="pres">
      <dgm:prSet presAssocID="{3E994B05-9092-4773-BCE9-94A0786CB658}" presName="Name0" presStyleCnt="0">
        <dgm:presLayoutVars>
          <dgm:dir/>
          <dgm:resizeHandles val="exact"/>
        </dgm:presLayoutVars>
      </dgm:prSet>
      <dgm:spPr/>
      <dgm:t>
        <a:bodyPr/>
        <a:lstStyle/>
        <a:p>
          <a:endParaRPr lang="zh-CN" altLang="en-US"/>
        </a:p>
      </dgm:t>
    </dgm:pt>
    <dgm:pt modelId="{1B4B873D-0806-4613-88C2-049AB78167DC}" type="pres">
      <dgm:prSet presAssocID="{C55EF932-D276-47A6-81B2-1E9485A95970}" presName="Name5" presStyleLbl="vennNode1" presStyleIdx="0" presStyleCnt="6">
        <dgm:presLayoutVars>
          <dgm:bulletEnabled val="1"/>
        </dgm:presLayoutVars>
      </dgm:prSet>
      <dgm:spPr/>
      <dgm:t>
        <a:bodyPr/>
        <a:lstStyle/>
        <a:p>
          <a:endParaRPr lang="zh-CN" altLang="en-US"/>
        </a:p>
      </dgm:t>
    </dgm:pt>
    <dgm:pt modelId="{92AF542F-E204-4974-B289-100A47977E41}" type="pres">
      <dgm:prSet presAssocID="{18C95F53-B0DE-4E4F-9397-6D2258D94B06}" presName="space" presStyleCnt="0"/>
      <dgm:spPr/>
    </dgm:pt>
    <dgm:pt modelId="{B67BE3E8-AC4A-438C-ADE2-21B8B5FDACAF}" type="pres">
      <dgm:prSet presAssocID="{B5CE91EE-BF38-4D16-9F7F-2B2826F40C7D}" presName="Name5" presStyleLbl="vennNode1" presStyleIdx="1" presStyleCnt="6">
        <dgm:presLayoutVars>
          <dgm:bulletEnabled val="1"/>
        </dgm:presLayoutVars>
      </dgm:prSet>
      <dgm:spPr/>
      <dgm:t>
        <a:bodyPr/>
        <a:lstStyle/>
        <a:p>
          <a:endParaRPr lang="zh-CN" altLang="en-US"/>
        </a:p>
      </dgm:t>
    </dgm:pt>
    <dgm:pt modelId="{92A5798D-2ECC-4085-A0D0-29A91A3D2D41}" type="pres">
      <dgm:prSet presAssocID="{935D34C4-28C1-402B-888E-811DC7119700}" presName="space" presStyleCnt="0"/>
      <dgm:spPr/>
    </dgm:pt>
    <dgm:pt modelId="{E742A971-E904-42AD-8382-9595DB66FB73}" type="pres">
      <dgm:prSet presAssocID="{DE435041-962D-4FAB-AF75-C070CDB0E774}" presName="Name5" presStyleLbl="vennNode1" presStyleIdx="2" presStyleCnt="6">
        <dgm:presLayoutVars>
          <dgm:bulletEnabled val="1"/>
        </dgm:presLayoutVars>
      </dgm:prSet>
      <dgm:spPr/>
      <dgm:t>
        <a:bodyPr/>
        <a:lstStyle/>
        <a:p>
          <a:endParaRPr lang="zh-CN" altLang="en-US"/>
        </a:p>
      </dgm:t>
    </dgm:pt>
    <dgm:pt modelId="{0DD3004A-5D9C-42D4-A0E3-225E1EC446CA}" type="pres">
      <dgm:prSet presAssocID="{4AFD393E-AA7E-422D-9808-391D55FB71FD}" presName="space" presStyleCnt="0"/>
      <dgm:spPr/>
    </dgm:pt>
    <dgm:pt modelId="{8E1B2063-DF69-4395-B2C8-6606DBEDF291}" type="pres">
      <dgm:prSet presAssocID="{C4379309-7379-4395-9290-B2B4E770FE11}" presName="Name5" presStyleLbl="vennNode1" presStyleIdx="3" presStyleCnt="6">
        <dgm:presLayoutVars>
          <dgm:bulletEnabled val="1"/>
        </dgm:presLayoutVars>
      </dgm:prSet>
      <dgm:spPr/>
      <dgm:t>
        <a:bodyPr/>
        <a:lstStyle/>
        <a:p>
          <a:endParaRPr lang="zh-CN" altLang="en-US"/>
        </a:p>
      </dgm:t>
    </dgm:pt>
    <dgm:pt modelId="{51616A3C-3E74-4C7E-8B72-BEA1E809B797}" type="pres">
      <dgm:prSet presAssocID="{7B61F9D1-6E42-4D32-B4B8-4BF12120809E}" presName="space" presStyleCnt="0"/>
      <dgm:spPr/>
    </dgm:pt>
    <dgm:pt modelId="{65AF2CD1-4976-4493-9C61-89AE1BBF5D61}" type="pres">
      <dgm:prSet presAssocID="{FE03D893-EC77-4DF6-8C91-0A94F1DD02D5}" presName="Name5" presStyleLbl="vennNode1" presStyleIdx="4" presStyleCnt="6">
        <dgm:presLayoutVars>
          <dgm:bulletEnabled val="1"/>
        </dgm:presLayoutVars>
      </dgm:prSet>
      <dgm:spPr/>
      <dgm:t>
        <a:bodyPr/>
        <a:lstStyle/>
        <a:p>
          <a:endParaRPr lang="zh-CN" altLang="en-US"/>
        </a:p>
      </dgm:t>
    </dgm:pt>
    <dgm:pt modelId="{820B2788-2CF0-4C62-B0E7-BA19946991FF}" type="pres">
      <dgm:prSet presAssocID="{E4C5DD6E-EE9E-4CA0-860B-E0BCB1797A38}" presName="space" presStyleCnt="0"/>
      <dgm:spPr/>
    </dgm:pt>
    <dgm:pt modelId="{55AEB00F-447E-4142-BF99-0DDAADD33858}" type="pres">
      <dgm:prSet presAssocID="{7DA4E60C-3CDB-4759-B67D-14F61E64A46B}" presName="Name5" presStyleLbl="vennNode1" presStyleIdx="5" presStyleCnt="6">
        <dgm:presLayoutVars>
          <dgm:bulletEnabled val="1"/>
        </dgm:presLayoutVars>
      </dgm:prSet>
      <dgm:spPr/>
      <dgm:t>
        <a:bodyPr/>
        <a:lstStyle/>
        <a:p>
          <a:endParaRPr lang="zh-CN" altLang="en-US"/>
        </a:p>
      </dgm:t>
    </dgm:pt>
  </dgm:ptLst>
  <dgm:cxnLst>
    <dgm:cxn modelId="{72A2C919-C6B9-46BF-8152-7D83720ED61B}" type="presOf" srcId="{B5CE91EE-BF38-4D16-9F7F-2B2826F40C7D}" destId="{B67BE3E8-AC4A-438C-ADE2-21B8B5FDACAF}" srcOrd="0" destOrd="0" presId="urn:microsoft.com/office/officeart/2005/8/layout/venn3"/>
    <dgm:cxn modelId="{2DB70140-B31B-4ED9-BF85-469E5E89E429}" srcId="{3E994B05-9092-4773-BCE9-94A0786CB658}" destId="{FE03D893-EC77-4DF6-8C91-0A94F1DD02D5}" srcOrd="4" destOrd="0" parTransId="{7256468B-D1C7-4137-A475-33E91C18BCD2}" sibTransId="{E4C5DD6E-EE9E-4CA0-860B-E0BCB1797A38}"/>
    <dgm:cxn modelId="{73C84B45-E315-4856-A609-EDF257AED09F}" srcId="{3E994B05-9092-4773-BCE9-94A0786CB658}" destId="{B5CE91EE-BF38-4D16-9F7F-2B2826F40C7D}" srcOrd="1" destOrd="0" parTransId="{62080C2E-EDB8-47BC-9EAA-FE39A39EFB49}" sibTransId="{935D34C4-28C1-402B-888E-811DC7119700}"/>
    <dgm:cxn modelId="{CEC3ABEC-C56D-4334-A843-E7F20C2F6EC5}" type="presOf" srcId="{7DA4E60C-3CDB-4759-B67D-14F61E64A46B}" destId="{55AEB00F-447E-4142-BF99-0DDAADD33858}" srcOrd="0" destOrd="0" presId="urn:microsoft.com/office/officeart/2005/8/layout/venn3"/>
    <dgm:cxn modelId="{FA4B6F5A-BBAC-4306-BA7F-16D4C76558AD}" srcId="{3E994B05-9092-4773-BCE9-94A0786CB658}" destId="{7DA4E60C-3CDB-4759-B67D-14F61E64A46B}" srcOrd="5" destOrd="0" parTransId="{CB4916AC-0F74-4396-B3AA-6F98AF85AB49}" sibTransId="{88247965-5355-4701-9F53-80755A1E3AB4}"/>
    <dgm:cxn modelId="{C15C4B0C-3417-4990-AC98-EB2E50F4AC65}" type="presOf" srcId="{FE03D893-EC77-4DF6-8C91-0A94F1DD02D5}" destId="{65AF2CD1-4976-4493-9C61-89AE1BBF5D61}" srcOrd="0" destOrd="0" presId="urn:microsoft.com/office/officeart/2005/8/layout/venn3"/>
    <dgm:cxn modelId="{4F0833D2-5AD9-4F29-B34E-28A1350D4D55}" srcId="{3E994B05-9092-4773-BCE9-94A0786CB658}" destId="{C55EF932-D276-47A6-81B2-1E9485A95970}" srcOrd="0" destOrd="0" parTransId="{82F2C98F-B553-4438-9626-DBF7E1BA46A5}" sibTransId="{18C95F53-B0DE-4E4F-9397-6D2258D94B06}"/>
    <dgm:cxn modelId="{AF82FEA7-83DE-4318-8E60-8B4F10CF1966}" type="presOf" srcId="{C55EF932-D276-47A6-81B2-1E9485A95970}" destId="{1B4B873D-0806-4613-88C2-049AB78167DC}" srcOrd="0" destOrd="0" presId="urn:microsoft.com/office/officeart/2005/8/layout/venn3"/>
    <dgm:cxn modelId="{F9A55873-5B03-43DC-B8D0-05C851416044}" srcId="{3E994B05-9092-4773-BCE9-94A0786CB658}" destId="{C4379309-7379-4395-9290-B2B4E770FE11}" srcOrd="3" destOrd="0" parTransId="{1082EF8B-0B80-44EC-AC10-8CB643E6A373}" sibTransId="{7B61F9D1-6E42-4D32-B4B8-4BF12120809E}"/>
    <dgm:cxn modelId="{CBE5E39D-4C8F-407F-B3B1-3212CC694EFE}" type="presOf" srcId="{DE435041-962D-4FAB-AF75-C070CDB0E774}" destId="{E742A971-E904-42AD-8382-9595DB66FB73}" srcOrd="0" destOrd="0" presId="urn:microsoft.com/office/officeart/2005/8/layout/venn3"/>
    <dgm:cxn modelId="{C5DCB2DC-D39E-4C51-8271-5D81F4CC15F1}" type="presOf" srcId="{3E994B05-9092-4773-BCE9-94A0786CB658}" destId="{C6FA51A4-74A9-45AC-814C-D9A06479320D}" srcOrd="0" destOrd="0" presId="urn:microsoft.com/office/officeart/2005/8/layout/venn3"/>
    <dgm:cxn modelId="{B0A02132-0812-47BC-A24D-2A2FA94B49FA}" srcId="{3E994B05-9092-4773-BCE9-94A0786CB658}" destId="{DE435041-962D-4FAB-AF75-C070CDB0E774}" srcOrd="2" destOrd="0" parTransId="{6B01F55C-97D3-4BEF-8071-CB02B1D039D2}" sibTransId="{4AFD393E-AA7E-422D-9808-391D55FB71FD}"/>
    <dgm:cxn modelId="{25EA8EC4-A772-4B21-A448-FFBD798215A5}" type="presOf" srcId="{C4379309-7379-4395-9290-B2B4E770FE11}" destId="{8E1B2063-DF69-4395-B2C8-6606DBEDF291}" srcOrd="0" destOrd="0" presId="urn:microsoft.com/office/officeart/2005/8/layout/venn3"/>
    <dgm:cxn modelId="{B914EE03-1CF9-4B3D-BD91-E29F3B5C9893}" type="presParOf" srcId="{C6FA51A4-74A9-45AC-814C-D9A06479320D}" destId="{1B4B873D-0806-4613-88C2-049AB78167DC}" srcOrd="0" destOrd="0" presId="urn:microsoft.com/office/officeart/2005/8/layout/venn3"/>
    <dgm:cxn modelId="{200D59A2-7439-44C3-BC54-AF23AAAD76C9}" type="presParOf" srcId="{C6FA51A4-74A9-45AC-814C-D9A06479320D}" destId="{92AF542F-E204-4974-B289-100A47977E41}" srcOrd="1" destOrd="0" presId="urn:microsoft.com/office/officeart/2005/8/layout/venn3"/>
    <dgm:cxn modelId="{EBCCBA21-09AB-48D6-BCFC-EBC468092930}" type="presParOf" srcId="{C6FA51A4-74A9-45AC-814C-D9A06479320D}" destId="{B67BE3E8-AC4A-438C-ADE2-21B8B5FDACAF}" srcOrd="2" destOrd="0" presId="urn:microsoft.com/office/officeart/2005/8/layout/venn3"/>
    <dgm:cxn modelId="{4880E985-38F2-4166-B189-CC3F942353A0}" type="presParOf" srcId="{C6FA51A4-74A9-45AC-814C-D9A06479320D}" destId="{92A5798D-2ECC-4085-A0D0-29A91A3D2D41}" srcOrd="3" destOrd="0" presId="urn:microsoft.com/office/officeart/2005/8/layout/venn3"/>
    <dgm:cxn modelId="{ECC64A10-5761-4CF4-92FA-56CEC045148F}" type="presParOf" srcId="{C6FA51A4-74A9-45AC-814C-D9A06479320D}" destId="{E742A971-E904-42AD-8382-9595DB66FB73}" srcOrd="4" destOrd="0" presId="urn:microsoft.com/office/officeart/2005/8/layout/venn3"/>
    <dgm:cxn modelId="{6C5DB918-13C2-4759-BBBC-3E0DC534AB07}" type="presParOf" srcId="{C6FA51A4-74A9-45AC-814C-D9A06479320D}" destId="{0DD3004A-5D9C-42D4-A0E3-225E1EC446CA}" srcOrd="5" destOrd="0" presId="urn:microsoft.com/office/officeart/2005/8/layout/venn3"/>
    <dgm:cxn modelId="{EBA3FEDA-E8FC-4DAE-9577-71A95EC71FE0}" type="presParOf" srcId="{C6FA51A4-74A9-45AC-814C-D9A06479320D}" destId="{8E1B2063-DF69-4395-B2C8-6606DBEDF291}" srcOrd="6" destOrd="0" presId="urn:microsoft.com/office/officeart/2005/8/layout/venn3"/>
    <dgm:cxn modelId="{FC6D463F-AF39-4424-86CB-6A398D16B1BE}" type="presParOf" srcId="{C6FA51A4-74A9-45AC-814C-D9A06479320D}" destId="{51616A3C-3E74-4C7E-8B72-BEA1E809B797}" srcOrd="7" destOrd="0" presId="urn:microsoft.com/office/officeart/2005/8/layout/venn3"/>
    <dgm:cxn modelId="{8DD34C33-AA2F-4D3D-A46B-F4A6962E5E1C}" type="presParOf" srcId="{C6FA51A4-74A9-45AC-814C-D9A06479320D}" destId="{65AF2CD1-4976-4493-9C61-89AE1BBF5D61}" srcOrd="8" destOrd="0" presId="urn:microsoft.com/office/officeart/2005/8/layout/venn3"/>
    <dgm:cxn modelId="{E2858FA2-12F7-4558-96A7-97C9DE8983D6}" type="presParOf" srcId="{C6FA51A4-74A9-45AC-814C-D9A06479320D}" destId="{820B2788-2CF0-4C62-B0E7-BA19946991FF}" srcOrd="9" destOrd="0" presId="urn:microsoft.com/office/officeart/2005/8/layout/venn3"/>
    <dgm:cxn modelId="{D283A4CF-632E-4EC3-98D0-9D7AD7A6CD9B}" type="presParOf" srcId="{C6FA51A4-74A9-45AC-814C-D9A06479320D}" destId="{55AEB00F-447E-4142-BF99-0DDAADD33858}" srcOrd="10" destOrd="0" presId="urn:microsoft.com/office/officeart/2005/8/layout/venn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983ECE-61B3-FC48-AB37-330D38D9764E}" type="doc">
      <dgm:prSet loTypeId="urn:microsoft.com/office/officeart/2005/8/layout/process1" loCatId="" qsTypeId="urn:microsoft.com/office/officeart/2005/8/quickstyle/simple1#1" qsCatId="simple" csTypeId="urn:microsoft.com/office/officeart/2005/8/colors/accent0_3#1" csCatId="mainScheme" phldr="1"/>
      <dgm:spPr/>
      <dgm:t>
        <a:bodyPr/>
        <a:lstStyle/>
        <a:p>
          <a:endParaRPr lang="zh-CN" altLang="en-US"/>
        </a:p>
      </dgm:t>
    </dgm:pt>
    <dgm:pt modelId="{411EE5F7-F18B-B041-A533-22782E368309}">
      <dgm:prSet phldrT="[文本]" custT="1"/>
      <dgm:spPr>
        <a:solidFill>
          <a:srgbClr val="117EC8"/>
        </a:solidFill>
      </dgm:spPr>
      <dgm:t>
        <a:bodyPr/>
        <a:lstStyle/>
        <a:p>
          <a:r>
            <a:rPr lang="zh-CN" altLang="en-US" sz="2800" b="0" i="0" dirty="0" smtClean="0">
              <a:latin typeface="微软雅黑" panose="020B0503020204020204" charset="-122"/>
              <a:ea typeface="微软雅黑" panose="020B0503020204020204" charset="-122"/>
              <a:cs typeface="微软雅黑" panose="020B0503020204020204" charset="-122"/>
            </a:rPr>
            <a:t>备战阶段</a:t>
          </a:r>
          <a:r>
            <a:rPr lang="en-US" altLang="zh-CN" sz="2800" b="0" i="0" dirty="0" smtClean="0">
              <a:latin typeface="微软雅黑" panose="020B0503020204020204" charset="-122"/>
              <a:ea typeface="微软雅黑" panose="020B0503020204020204" charset="-122"/>
              <a:cs typeface="微软雅黑" panose="020B0503020204020204" charset="-122"/>
            </a:rPr>
            <a:t>-</a:t>
          </a:r>
          <a:r>
            <a:rPr lang="zh-CN" altLang="en-US" sz="2800" b="0" i="0" dirty="0" smtClean="0">
              <a:latin typeface="微软雅黑" panose="020B0503020204020204" charset="-122"/>
              <a:ea typeface="微软雅黑" panose="020B0503020204020204" charset="-122"/>
              <a:cs typeface="微软雅黑" panose="020B0503020204020204" charset="-122"/>
            </a:rPr>
            <a:t>不打无准备之仗</a:t>
          </a:r>
          <a:endParaRPr lang="zh-CN" altLang="en-US" sz="2800" b="0" i="0" dirty="0">
            <a:latin typeface="微软雅黑" panose="020B0503020204020204" charset="-122"/>
            <a:ea typeface="微软雅黑" panose="020B0503020204020204" charset="-122"/>
            <a:cs typeface="微软雅黑" panose="020B0503020204020204" charset="-122"/>
          </a:endParaRPr>
        </a:p>
      </dgm:t>
    </dgm:pt>
    <dgm:pt modelId="{F8F49E44-4608-1747-9E44-22A5DD5EA37D}" cxnId="{E81C44A2-AF0C-D045-8807-B3D5E20440D5}" type="parTrans">
      <dgm:prSet/>
      <dgm:spPr/>
      <dgm:t>
        <a:bodyPr/>
        <a:lstStyle/>
        <a:p>
          <a:endParaRPr lang="zh-CN" altLang="en-US" sz="1200" b="0" i="0">
            <a:solidFill>
              <a:schemeClr val="tx1"/>
            </a:solidFill>
            <a:latin typeface="微软雅黑" panose="020B0503020204020204" charset="-122"/>
            <a:ea typeface="微软雅黑" panose="020B0503020204020204" charset="-122"/>
            <a:cs typeface="微软雅黑" panose="020B0503020204020204" charset="-122"/>
          </a:endParaRPr>
        </a:p>
      </dgm:t>
    </dgm:pt>
    <dgm:pt modelId="{A08A3BFD-E401-4847-86FF-4CCFFE52CF0C}" cxnId="{E81C44A2-AF0C-D045-8807-B3D5E20440D5}" type="sibTrans">
      <dgm:prSet custT="1"/>
      <dgm:spPr/>
      <dgm:t>
        <a:bodyPr/>
        <a:lstStyle/>
        <a:p>
          <a:endParaRPr lang="zh-CN" altLang="en-US" sz="1800" b="0" i="0">
            <a:solidFill>
              <a:schemeClr val="tx1"/>
            </a:solidFill>
            <a:latin typeface="微软雅黑" panose="020B0503020204020204" charset="-122"/>
            <a:ea typeface="微软雅黑" panose="020B0503020204020204" charset="-122"/>
            <a:cs typeface="微软雅黑" panose="020B0503020204020204" charset="-122"/>
          </a:endParaRPr>
        </a:p>
      </dgm:t>
    </dgm:pt>
    <dgm:pt modelId="{F257B39A-F728-4C4F-8EA5-5D96AFC1776B}">
      <dgm:prSet phldrT="[文本]" custT="1"/>
      <dgm:spPr>
        <a:solidFill>
          <a:srgbClr val="1182CF"/>
        </a:solidFill>
      </dgm:spPr>
      <dgm:t>
        <a:bodyPr/>
        <a:lstStyle/>
        <a:p>
          <a:r>
            <a:rPr lang="zh-CN" altLang="en-US" sz="2800" b="0" i="0" dirty="0" smtClean="0">
              <a:latin typeface="微软雅黑" panose="020B0503020204020204" charset="-122"/>
              <a:ea typeface="微软雅黑" panose="020B0503020204020204" charset="-122"/>
              <a:cs typeface="微软雅黑" panose="020B0503020204020204" charset="-122"/>
            </a:rPr>
            <a:t>实战阶段</a:t>
          </a:r>
          <a:r>
            <a:rPr lang="en-US" altLang="zh-CN" sz="2800" b="0" i="0" dirty="0" smtClean="0">
              <a:latin typeface="微软雅黑" panose="020B0503020204020204" charset="-122"/>
              <a:ea typeface="微软雅黑" panose="020B0503020204020204" charset="-122"/>
              <a:cs typeface="微软雅黑" panose="020B0503020204020204" charset="-122"/>
            </a:rPr>
            <a:t>-</a:t>
          </a:r>
          <a:r>
            <a:rPr lang="zh-CN" altLang="en-US" sz="2800" b="0" i="0" dirty="0" smtClean="0">
              <a:latin typeface="微软雅黑" panose="020B0503020204020204" charset="-122"/>
              <a:ea typeface="微软雅黑" panose="020B0503020204020204" charset="-122"/>
              <a:cs typeface="微软雅黑" panose="020B0503020204020204" charset="-122"/>
            </a:rPr>
            <a:t>全面监测及处置</a:t>
          </a:r>
          <a:endParaRPr lang="zh-CN" altLang="en-US" sz="2800" b="0" i="0" dirty="0">
            <a:latin typeface="微软雅黑" panose="020B0503020204020204" charset="-122"/>
            <a:ea typeface="微软雅黑" panose="020B0503020204020204" charset="-122"/>
            <a:cs typeface="微软雅黑" panose="020B0503020204020204" charset="-122"/>
          </a:endParaRPr>
        </a:p>
      </dgm:t>
    </dgm:pt>
    <dgm:pt modelId="{5F0C3ACA-D3C1-B843-8489-A47202E5B164}" cxnId="{84960563-327C-1047-8E99-47881C4CD0F2}" type="parTrans">
      <dgm:prSet/>
      <dgm:spPr/>
      <dgm:t>
        <a:bodyPr/>
        <a:lstStyle/>
        <a:p>
          <a:endParaRPr lang="zh-CN" altLang="en-US" sz="1200" b="0" i="0">
            <a:solidFill>
              <a:schemeClr val="tx1"/>
            </a:solidFill>
            <a:latin typeface="微软雅黑" panose="020B0503020204020204" charset="-122"/>
            <a:ea typeface="微软雅黑" panose="020B0503020204020204" charset="-122"/>
            <a:cs typeface="微软雅黑" panose="020B0503020204020204" charset="-122"/>
          </a:endParaRPr>
        </a:p>
      </dgm:t>
    </dgm:pt>
    <dgm:pt modelId="{05EA80AB-4BB4-C84E-AEBF-1CD080676ED8}" cxnId="{84960563-327C-1047-8E99-47881C4CD0F2}" type="sibTrans">
      <dgm:prSet custT="1"/>
      <dgm:spPr/>
      <dgm:t>
        <a:bodyPr/>
        <a:lstStyle/>
        <a:p>
          <a:endParaRPr lang="zh-CN" altLang="en-US" sz="1800" b="0" i="0">
            <a:solidFill>
              <a:schemeClr val="tx1"/>
            </a:solidFill>
            <a:latin typeface="微软雅黑" panose="020B0503020204020204" charset="-122"/>
            <a:ea typeface="微软雅黑" panose="020B0503020204020204" charset="-122"/>
            <a:cs typeface="微软雅黑" panose="020B0503020204020204" charset="-122"/>
          </a:endParaRPr>
        </a:p>
      </dgm:t>
    </dgm:pt>
    <dgm:pt modelId="{BAC3A2D8-179E-3042-AE1B-D7CE22E5BA66}">
      <dgm:prSet phldrT="[文本]" custT="1"/>
      <dgm:spPr>
        <a:solidFill>
          <a:srgbClr val="117EC8"/>
        </a:solidFill>
      </dgm:spPr>
      <dgm:t>
        <a:bodyPr/>
        <a:lstStyle/>
        <a:p>
          <a:r>
            <a:rPr lang="zh-CN" altLang="en-US" sz="2800" b="0" i="0" dirty="0" smtClean="0">
              <a:latin typeface="微软雅黑" panose="020B0503020204020204" charset="-122"/>
              <a:ea typeface="微软雅黑" panose="020B0503020204020204" charset="-122"/>
              <a:cs typeface="微软雅黑" panose="020B0503020204020204" charset="-122"/>
            </a:rPr>
            <a:t>战后整顿</a:t>
          </a:r>
          <a:r>
            <a:rPr lang="en-US" altLang="zh-CN" sz="2800" b="0" i="0" dirty="0" smtClean="0">
              <a:latin typeface="微软雅黑" panose="020B0503020204020204" charset="-122"/>
              <a:ea typeface="微软雅黑" panose="020B0503020204020204" charset="-122"/>
              <a:cs typeface="微软雅黑" panose="020B0503020204020204" charset="-122"/>
            </a:rPr>
            <a:t>-</a:t>
          </a:r>
          <a:r>
            <a:rPr lang="zh-CN" altLang="en-US" sz="2800" b="0" i="0" dirty="0" smtClean="0">
              <a:latin typeface="微软雅黑" panose="020B0503020204020204" charset="-122"/>
              <a:ea typeface="微软雅黑" panose="020B0503020204020204" charset="-122"/>
              <a:cs typeface="微软雅黑" panose="020B0503020204020204" charset="-122"/>
            </a:rPr>
            <a:t>实战之后的改进</a:t>
          </a:r>
          <a:endParaRPr lang="zh-CN" altLang="en-US" sz="2800" b="0" i="0" dirty="0">
            <a:latin typeface="微软雅黑" panose="020B0503020204020204" charset="-122"/>
            <a:ea typeface="微软雅黑" panose="020B0503020204020204" charset="-122"/>
            <a:cs typeface="微软雅黑" panose="020B0503020204020204" charset="-122"/>
          </a:endParaRPr>
        </a:p>
      </dgm:t>
    </dgm:pt>
    <dgm:pt modelId="{ED7A627A-FBD4-9E4A-93E0-3D545CA7DA89}" cxnId="{043BD164-9E91-724D-9577-3C066933D5E5}" type="parTrans">
      <dgm:prSet/>
      <dgm:spPr/>
      <dgm:t>
        <a:bodyPr/>
        <a:lstStyle/>
        <a:p>
          <a:endParaRPr lang="zh-CN" altLang="en-US" sz="1200" b="0" i="0">
            <a:solidFill>
              <a:schemeClr val="tx1"/>
            </a:solidFill>
            <a:latin typeface="微软雅黑" panose="020B0503020204020204" charset="-122"/>
            <a:ea typeface="微软雅黑" panose="020B0503020204020204" charset="-122"/>
            <a:cs typeface="微软雅黑" panose="020B0503020204020204" charset="-122"/>
          </a:endParaRPr>
        </a:p>
      </dgm:t>
    </dgm:pt>
    <dgm:pt modelId="{A0C2A151-93E4-2B4B-8785-9593122D6E35}" cxnId="{043BD164-9E91-724D-9577-3C066933D5E5}" type="sibTrans">
      <dgm:prSet/>
      <dgm:spPr/>
      <dgm:t>
        <a:bodyPr/>
        <a:lstStyle/>
        <a:p>
          <a:endParaRPr lang="zh-CN" altLang="en-US" sz="1200" b="0" i="0">
            <a:solidFill>
              <a:schemeClr val="tx1"/>
            </a:solidFill>
            <a:latin typeface="微软雅黑" panose="020B0503020204020204" charset="-122"/>
            <a:ea typeface="微软雅黑" panose="020B0503020204020204" charset="-122"/>
            <a:cs typeface="微软雅黑" panose="020B0503020204020204" charset="-122"/>
          </a:endParaRPr>
        </a:p>
      </dgm:t>
    </dgm:pt>
    <dgm:pt modelId="{107463B1-927E-FA46-9E2B-CD3299630B35}" type="pres">
      <dgm:prSet presAssocID="{A4983ECE-61B3-FC48-AB37-330D38D9764E}" presName="Name0" presStyleCnt="0">
        <dgm:presLayoutVars>
          <dgm:dir/>
          <dgm:resizeHandles val="exact"/>
        </dgm:presLayoutVars>
      </dgm:prSet>
      <dgm:spPr/>
      <dgm:t>
        <a:bodyPr/>
        <a:lstStyle/>
        <a:p>
          <a:endParaRPr lang="zh-CN" altLang="en-US"/>
        </a:p>
      </dgm:t>
    </dgm:pt>
    <dgm:pt modelId="{0A137E6D-A2EA-0144-B7BD-FEDE73D5F4B7}" type="pres">
      <dgm:prSet presAssocID="{411EE5F7-F18B-B041-A533-22782E368309}" presName="node" presStyleLbl="node1" presStyleIdx="0" presStyleCnt="3" custScaleX="105544">
        <dgm:presLayoutVars>
          <dgm:bulletEnabled val="1"/>
        </dgm:presLayoutVars>
      </dgm:prSet>
      <dgm:spPr/>
      <dgm:t>
        <a:bodyPr/>
        <a:lstStyle/>
        <a:p>
          <a:endParaRPr lang="zh-CN" altLang="en-US"/>
        </a:p>
      </dgm:t>
    </dgm:pt>
    <dgm:pt modelId="{7E5E2129-54DC-F642-8DAA-21AC1C598BCD}" type="pres">
      <dgm:prSet presAssocID="{A08A3BFD-E401-4847-86FF-4CCFFE52CF0C}" presName="sibTrans" presStyleLbl="sibTrans2D1" presStyleIdx="0" presStyleCnt="2"/>
      <dgm:spPr/>
      <dgm:t>
        <a:bodyPr/>
        <a:lstStyle/>
        <a:p>
          <a:endParaRPr lang="zh-CN" altLang="en-US"/>
        </a:p>
      </dgm:t>
    </dgm:pt>
    <dgm:pt modelId="{67328DF5-0613-264D-A324-749D7C059660}" type="pres">
      <dgm:prSet presAssocID="{A08A3BFD-E401-4847-86FF-4CCFFE52CF0C}" presName="connectorText" presStyleLbl="sibTrans2D1" presStyleIdx="0" presStyleCnt="2"/>
      <dgm:spPr/>
      <dgm:t>
        <a:bodyPr/>
        <a:lstStyle/>
        <a:p>
          <a:endParaRPr lang="zh-CN" altLang="en-US"/>
        </a:p>
      </dgm:t>
    </dgm:pt>
    <dgm:pt modelId="{B058FDB7-C33C-8D45-B259-20074197E953}" type="pres">
      <dgm:prSet presAssocID="{F257B39A-F728-4C4F-8EA5-5D96AFC1776B}" presName="node" presStyleLbl="node1" presStyleIdx="1" presStyleCnt="3">
        <dgm:presLayoutVars>
          <dgm:bulletEnabled val="1"/>
        </dgm:presLayoutVars>
      </dgm:prSet>
      <dgm:spPr/>
      <dgm:t>
        <a:bodyPr/>
        <a:lstStyle/>
        <a:p>
          <a:endParaRPr lang="zh-CN" altLang="en-US"/>
        </a:p>
      </dgm:t>
    </dgm:pt>
    <dgm:pt modelId="{5EC348B9-3CAB-0844-B834-4A103ADE24A1}" type="pres">
      <dgm:prSet presAssocID="{05EA80AB-4BB4-C84E-AEBF-1CD080676ED8}" presName="sibTrans" presStyleLbl="sibTrans2D1" presStyleIdx="1" presStyleCnt="2"/>
      <dgm:spPr/>
      <dgm:t>
        <a:bodyPr/>
        <a:lstStyle/>
        <a:p>
          <a:endParaRPr lang="zh-CN" altLang="en-US"/>
        </a:p>
      </dgm:t>
    </dgm:pt>
    <dgm:pt modelId="{A7085868-89F8-5B48-BCC4-EC9BF8D29462}" type="pres">
      <dgm:prSet presAssocID="{05EA80AB-4BB4-C84E-AEBF-1CD080676ED8}" presName="connectorText" presStyleLbl="sibTrans2D1" presStyleIdx="1" presStyleCnt="2"/>
      <dgm:spPr/>
      <dgm:t>
        <a:bodyPr/>
        <a:lstStyle/>
        <a:p>
          <a:endParaRPr lang="zh-CN" altLang="en-US"/>
        </a:p>
      </dgm:t>
    </dgm:pt>
    <dgm:pt modelId="{C699BDDA-DBF0-B94D-B012-EC44F31B19E5}" type="pres">
      <dgm:prSet presAssocID="{BAC3A2D8-179E-3042-AE1B-D7CE22E5BA66}" presName="node" presStyleLbl="node1" presStyleIdx="2" presStyleCnt="3">
        <dgm:presLayoutVars>
          <dgm:bulletEnabled val="1"/>
        </dgm:presLayoutVars>
      </dgm:prSet>
      <dgm:spPr/>
      <dgm:t>
        <a:bodyPr/>
        <a:lstStyle/>
        <a:p>
          <a:endParaRPr lang="zh-CN" altLang="en-US"/>
        </a:p>
      </dgm:t>
    </dgm:pt>
  </dgm:ptLst>
  <dgm:cxnLst>
    <dgm:cxn modelId="{E81C44A2-AF0C-D045-8807-B3D5E20440D5}" srcId="{A4983ECE-61B3-FC48-AB37-330D38D9764E}" destId="{411EE5F7-F18B-B041-A533-22782E368309}" srcOrd="0" destOrd="0" parTransId="{F8F49E44-4608-1747-9E44-22A5DD5EA37D}" sibTransId="{A08A3BFD-E401-4847-86FF-4CCFFE52CF0C}"/>
    <dgm:cxn modelId="{7CEDB959-8E3F-45C8-A808-C8BDB49C4F22}" type="presOf" srcId="{411EE5F7-F18B-B041-A533-22782E368309}" destId="{0A137E6D-A2EA-0144-B7BD-FEDE73D5F4B7}" srcOrd="0" destOrd="0" presId="urn:microsoft.com/office/officeart/2005/8/layout/process1"/>
    <dgm:cxn modelId="{043BD164-9E91-724D-9577-3C066933D5E5}" srcId="{A4983ECE-61B3-FC48-AB37-330D38D9764E}" destId="{BAC3A2D8-179E-3042-AE1B-D7CE22E5BA66}" srcOrd="2" destOrd="0" parTransId="{ED7A627A-FBD4-9E4A-93E0-3D545CA7DA89}" sibTransId="{A0C2A151-93E4-2B4B-8785-9593122D6E35}"/>
    <dgm:cxn modelId="{013E084A-3472-4A41-8A15-DB81E0E774DC}" type="presOf" srcId="{05EA80AB-4BB4-C84E-AEBF-1CD080676ED8}" destId="{5EC348B9-3CAB-0844-B834-4A103ADE24A1}" srcOrd="0" destOrd="0" presId="urn:microsoft.com/office/officeart/2005/8/layout/process1"/>
    <dgm:cxn modelId="{68511855-CD92-47F8-9920-8E3559D259CE}" type="presOf" srcId="{A08A3BFD-E401-4847-86FF-4CCFFE52CF0C}" destId="{67328DF5-0613-264D-A324-749D7C059660}" srcOrd="1" destOrd="0" presId="urn:microsoft.com/office/officeart/2005/8/layout/process1"/>
    <dgm:cxn modelId="{3E763837-8149-476D-9E5F-8B6EAD186AF2}" type="presOf" srcId="{A08A3BFD-E401-4847-86FF-4CCFFE52CF0C}" destId="{7E5E2129-54DC-F642-8DAA-21AC1C598BCD}" srcOrd="0" destOrd="0" presId="urn:microsoft.com/office/officeart/2005/8/layout/process1"/>
    <dgm:cxn modelId="{95F33467-C7CB-4CA5-9B18-9C69B0D229BE}" type="presOf" srcId="{05EA80AB-4BB4-C84E-AEBF-1CD080676ED8}" destId="{A7085868-89F8-5B48-BCC4-EC9BF8D29462}" srcOrd="1" destOrd="0" presId="urn:microsoft.com/office/officeart/2005/8/layout/process1"/>
    <dgm:cxn modelId="{68EA1E85-9596-405B-90CD-8783B6EEAB1C}" type="presOf" srcId="{F257B39A-F728-4C4F-8EA5-5D96AFC1776B}" destId="{B058FDB7-C33C-8D45-B259-20074197E953}" srcOrd="0" destOrd="0" presId="urn:microsoft.com/office/officeart/2005/8/layout/process1"/>
    <dgm:cxn modelId="{13F64BA4-D5D8-4191-A3CD-BEB23D8D489C}" type="presOf" srcId="{A4983ECE-61B3-FC48-AB37-330D38D9764E}" destId="{107463B1-927E-FA46-9E2B-CD3299630B35}" srcOrd="0" destOrd="0" presId="urn:microsoft.com/office/officeart/2005/8/layout/process1"/>
    <dgm:cxn modelId="{110D030E-526F-40FB-BBFC-3C17F97E2ED2}" type="presOf" srcId="{BAC3A2D8-179E-3042-AE1B-D7CE22E5BA66}" destId="{C699BDDA-DBF0-B94D-B012-EC44F31B19E5}" srcOrd="0" destOrd="0" presId="urn:microsoft.com/office/officeart/2005/8/layout/process1"/>
    <dgm:cxn modelId="{84960563-327C-1047-8E99-47881C4CD0F2}" srcId="{A4983ECE-61B3-FC48-AB37-330D38D9764E}" destId="{F257B39A-F728-4C4F-8EA5-5D96AFC1776B}" srcOrd="1" destOrd="0" parTransId="{5F0C3ACA-D3C1-B843-8489-A47202E5B164}" sibTransId="{05EA80AB-4BB4-C84E-AEBF-1CD080676ED8}"/>
    <dgm:cxn modelId="{5E02CE02-0A18-49DC-9103-73A13772A722}" type="presParOf" srcId="{107463B1-927E-FA46-9E2B-CD3299630B35}" destId="{0A137E6D-A2EA-0144-B7BD-FEDE73D5F4B7}" srcOrd="0" destOrd="0" presId="urn:microsoft.com/office/officeart/2005/8/layout/process1"/>
    <dgm:cxn modelId="{B51F3E84-2EA6-4DF7-BCE5-C0A1AAD73B3D}" type="presParOf" srcId="{107463B1-927E-FA46-9E2B-CD3299630B35}" destId="{7E5E2129-54DC-F642-8DAA-21AC1C598BCD}" srcOrd="1" destOrd="0" presId="urn:microsoft.com/office/officeart/2005/8/layout/process1"/>
    <dgm:cxn modelId="{F4EEDB35-A6E5-4854-A21C-6F56A7889A90}" type="presParOf" srcId="{7E5E2129-54DC-F642-8DAA-21AC1C598BCD}" destId="{67328DF5-0613-264D-A324-749D7C059660}" srcOrd="0" destOrd="0" presId="urn:microsoft.com/office/officeart/2005/8/layout/process1"/>
    <dgm:cxn modelId="{9CF85FD5-E2CD-48A6-87A3-840B670C2690}" type="presParOf" srcId="{107463B1-927E-FA46-9E2B-CD3299630B35}" destId="{B058FDB7-C33C-8D45-B259-20074197E953}" srcOrd="2" destOrd="0" presId="urn:microsoft.com/office/officeart/2005/8/layout/process1"/>
    <dgm:cxn modelId="{77EB295C-91A9-43BC-B31E-44DDC173ECE4}" type="presParOf" srcId="{107463B1-927E-FA46-9E2B-CD3299630B35}" destId="{5EC348B9-3CAB-0844-B834-4A103ADE24A1}" srcOrd="3" destOrd="0" presId="urn:microsoft.com/office/officeart/2005/8/layout/process1"/>
    <dgm:cxn modelId="{982E35B8-8B40-4CDC-9DFC-09607A20E6D3}" type="presParOf" srcId="{5EC348B9-3CAB-0844-B834-4A103ADE24A1}" destId="{A7085868-89F8-5B48-BCC4-EC9BF8D29462}" srcOrd="0" destOrd="0" presId="urn:microsoft.com/office/officeart/2005/8/layout/process1"/>
    <dgm:cxn modelId="{8D319D74-E1D9-490F-B24C-B0DA1385AEDD}" type="presParOf" srcId="{107463B1-927E-FA46-9E2B-CD3299630B35}" destId="{C699BDDA-DBF0-B94D-B012-EC44F31B19E5}" srcOrd="4"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F2F8966-8471-2846-AD84-FDD837C0A954}" type="doc">
      <dgm:prSet loTypeId="urn:microsoft.com/office/officeart/2008/layout/VerticalCurvedList#1" loCatId="" qsTypeId="urn:microsoft.com/office/officeart/2005/8/quickstyle/simple1#2" qsCatId="simple" csTypeId="urn:microsoft.com/office/officeart/2005/8/colors/colorful1" csCatId="colorful" phldr="1"/>
      <dgm:spPr/>
      <dgm:t>
        <a:bodyPr/>
        <a:lstStyle/>
        <a:p>
          <a:endParaRPr lang="zh-CN" altLang="en-US"/>
        </a:p>
      </dgm:t>
    </dgm:pt>
    <dgm:pt modelId="{94D1B2FC-BCC2-7C42-84D0-9279031FD63C}">
      <dgm:prSet phldrT="[文本]" custT="1"/>
      <dgm:spPr/>
      <dgm:t>
        <a:bodyPr/>
        <a:lstStyle/>
        <a:p>
          <a:r>
            <a:rPr lang="zh-CN" altLang="en-US" sz="2000" dirty="0" smtClean="0">
              <a:latin typeface="微软雅黑" panose="020B0503020204020204" charset="-122"/>
              <a:ea typeface="微软雅黑" panose="020B0503020204020204" charset="-122"/>
            </a:rPr>
            <a:t>首先充分地了解自身安全防护状况与存在的不足</a:t>
          </a:r>
          <a:endParaRPr lang="zh-CN" altLang="en-US" sz="2000" dirty="0">
            <a:latin typeface="微软雅黑" panose="020B0503020204020204" charset="-122"/>
            <a:ea typeface="微软雅黑" panose="020B0503020204020204" charset="-122"/>
            <a:cs typeface="微软雅黑" panose="020B0503020204020204" charset="-122"/>
          </a:endParaRPr>
        </a:p>
      </dgm:t>
    </dgm:pt>
    <dgm:pt modelId="{B40BE40C-E0AD-3D43-BC47-F9766834BE32}" cxnId="{F6BE7190-8A99-7C4B-A5F7-16627C828229}" type="par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24981038-7F83-1B47-83DB-A4357187391F}" cxnId="{F6BE7190-8A99-7C4B-A5F7-16627C828229}" type="sib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E9D98B6B-9EB3-0B43-9321-6FB6FAD7DC69}">
      <dgm:prSet phldrT="[文本]" custT="1"/>
      <dgm:spPr/>
      <dgm:t>
        <a:bodyPr/>
        <a:lstStyle/>
        <a:p>
          <a:r>
            <a:rPr lang="zh-CN" altLang="en-US" sz="2000" dirty="0" smtClean="0">
              <a:latin typeface="微软雅黑" panose="020B0503020204020204" charset="-122"/>
              <a:ea typeface="微软雅黑" panose="020B0503020204020204" charset="-122"/>
              <a:cs typeface="微软雅黑" panose="020B0503020204020204" charset="-122"/>
            </a:rPr>
            <a:t>技术方面：</a:t>
          </a:r>
          <a:r>
            <a:rPr lang="zh-CN" altLang="en-US" sz="2000" dirty="0" smtClean="0">
              <a:latin typeface="微软雅黑" panose="020B0503020204020204" charset="-122"/>
              <a:ea typeface="微软雅黑" panose="020B0503020204020204" charset="-122"/>
            </a:rPr>
            <a:t>及时发现安全隐患和薄弱环节，有针对性地开展自查工作，进行安全整改加固</a:t>
          </a:r>
          <a:endParaRPr lang="zh-CN" altLang="en-US" sz="2000" dirty="0">
            <a:latin typeface="微软雅黑" panose="020B0503020204020204" charset="-122"/>
            <a:ea typeface="微软雅黑" panose="020B0503020204020204" charset="-122"/>
            <a:cs typeface="微软雅黑" panose="020B0503020204020204" charset="-122"/>
          </a:endParaRPr>
        </a:p>
      </dgm:t>
    </dgm:pt>
    <dgm:pt modelId="{DBC86FB3-26FB-FD40-8982-B6AC78837473}" cxnId="{454F9106-7D79-4342-A731-767C485D1507}" type="par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BB8134AE-A6A1-1944-B108-08FFE3015880}" cxnId="{454F9106-7D79-4342-A731-767C485D1507}" type="sib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EB2EA644-6C70-364F-94D3-8A3018137837}">
      <dgm:prSet phldrT="[文本]" custT="1"/>
      <dgm:spPr/>
      <dgm:t>
        <a:bodyPr/>
        <a:lstStyle/>
        <a:p>
          <a:r>
            <a:rPr lang="zh-CN" altLang="en-US" sz="2000" dirty="0" smtClean="0">
              <a:latin typeface="微软雅黑" panose="020B0503020204020204" charset="-122"/>
              <a:ea typeface="微软雅黑" panose="020B0503020204020204" charset="-122"/>
              <a:cs typeface="微软雅黑" panose="020B0503020204020204" charset="-122"/>
            </a:rPr>
            <a:t>管理方面：</a:t>
          </a:r>
          <a:r>
            <a:rPr lang="zh-CN" altLang="en-US" sz="2000" dirty="0" smtClean="0">
              <a:latin typeface="微软雅黑" panose="020B0503020204020204" charset="-122"/>
              <a:ea typeface="微软雅黑" panose="020B0503020204020204" charset="-122"/>
            </a:rPr>
            <a:t>建立合理的安全组织架构、建立有效的工作沟通机制</a:t>
          </a:r>
          <a:endParaRPr lang="zh-CN" altLang="en-US" sz="2000" dirty="0">
            <a:latin typeface="微软雅黑" panose="020B0503020204020204" charset="-122"/>
            <a:ea typeface="微软雅黑" panose="020B0503020204020204" charset="-122"/>
            <a:cs typeface="微软雅黑" panose="020B0503020204020204" charset="-122"/>
          </a:endParaRPr>
        </a:p>
      </dgm:t>
    </dgm:pt>
    <dgm:pt modelId="{13945E95-10DF-D541-86EF-26FBCA280948}" cxnId="{E3FF888E-C94F-3F44-AE6C-8A1899D5A947}" type="sib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5A1C2242-1656-9D44-9AB8-200A9B74957C}" cxnId="{E3FF888E-C94F-3F44-AE6C-8A1899D5A947}" type="par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CD90DB5E-257C-5F4E-9D77-293E3DF0EECD}">
      <dgm:prSet phldrT="[文本]" custT="1"/>
      <dgm:spPr/>
      <dgm:t>
        <a:bodyPr/>
        <a:lstStyle/>
        <a:p>
          <a:r>
            <a:rPr lang="zh-CN" altLang="en-US" sz="2000" dirty="0" smtClean="0">
              <a:latin typeface="微软雅黑" panose="020B0503020204020204" charset="-122"/>
              <a:ea typeface="微软雅黑" panose="020B0503020204020204" charset="-122"/>
              <a:cs typeface="微软雅黑" panose="020B0503020204020204" charset="-122"/>
            </a:rPr>
            <a:t>运营方面：</a:t>
          </a:r>
          <a:r>
            <a:rPr lang="zh-CN" altLang="en-US" sz="2000" dirty="0" smtClean="0">
              <a:latin typeface="微软雅黑" panose="020B0503020204020204" charset="-122"/>
              <a:ea typeface="微软雅黑" panose="020B0503020204020204" charset="-122"/>
            </a:rPr>
            <a:t>成立防护工作组并明确工作职责，责任到人</a:t>
          </a:r>
          <a:endParaRPr lang="zh-CN" altLang="en-US" sz="2000" dirty="0">
            <a:latin typeface="微软雅黑" panose="020B0503020204020204" charset="-122"/>
            <a:ea typeface="微软雅黑" panose="020B0503020204020204" charset="-122"/>
            <a:cs typeface="微软雅黑" panose="020B0503020204020204" charset="-122"/>
          </a:endParaRPr>
        </a:p>
      </dgm:t>
    </dgm:pt>
    <dgm:pt modelId="{8818CCB2-4BA2-C740-8D22-C469E016EC0B}" cxnId="{DB748FAD-FA3B-CD43-B3E3-5D35078FAD80}" type="sib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5A2169DA-3916-834A-A0E2-655FF5FDEDF7}" cxnId="{DB748FAD-FA3B-CD43-B3E3-5D35078FAD80}" type="par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F6CF304C-6FF7-104E-815B-288B75E92439}" type="pres">
      <dgm:prSet presAssocID="{3F2F8966-8471-2846-AD84-FDD837C0A954}" presName="Name0" presStyleCnt="0">
        <dgm:presLayoutVars>
          <dgm:chMax val="7"/>
          <dgm:chPref val="7"/>
          <dgm:dir/>
        </dgm:presLayoutVars>
      </dgm:prSet>
      <dgm:spPr/>
      <dgm:t>
        <a:bodyPr/>
        <a:lstStyle/>
        <a:p>
          <a:endParaRPr lang="zh-CN" altLang="en-US"/>
        </a:p>
      </dgm:t>
    </dgm:pt>
    <dgm:pt modelId="{8F63233B-3BAA-3243-93EB-EF33A97F1052}" type="pres">
      <dgm:prSet presAssocID="{3F2F8966-8471-2846-AD84-FDD837C0A954}" presName="Name1" presStyleCnt="0"/>
      <dgm:spPr/>
      <dgm:t>
        <a:bodyPr/>
        <a:lstStyle/>
        <a:p>
          <a:endParaRPr lang="zh-CN" altLang="en-US"/>
        </a:p>
      </dgm:t>
    </dgm:pt>
    <dgm:pt modelId="{110F7A07-0EDB-BA46-BCEC-6A772519D57F}" type="pres">
      <dgm:prSet presAssocID="{3F2F8966-8471-2846-AD84-FDD837C0A954}" presName="cycle" presStyleCnt="0"/>
      <dgm:spPr/>
      <dgm:t>
        <a:bodyPr/>
        <a:lstStyle/>
        <a:p>
          <a:endParaRPr lang="zh-CN" altLang="en-US"/>
        </a:p>
      </dgm:t>
    </dgm:pt>
    <dgm:pt modelId="{108B24E4-CC4D-2546-9FA9-14CF157B49F5}" type="pres">
      <dgm:prSet presAssocID="{3F2F8966-8471-2846-AD84-FDD837C0A954}" presName="srcNode" presStyleLbl="node1" presStyleIdx="0" presStyleCnt="4"/>
      <dgm:spPr/>
      <dgm:t>
        <a:bodyPr/>
        <a:lstStyle/>
        <a:p>
          <a:endParaRPr lang="zh-CN" altLang="en-US"/>
        </a:p>
      </dgm:t>
    </dgm:pt>
    <dgm:pt modelId="{71205788-ACBD-1640-9F37-A583FBA825D1}" type="pres">
      <dgm:prSet presAssocID="{3F2F8966-8471-2846-AD84-FDD837C0A954}" presName="conn" presStyleLbl="parChTrans1D2" presStyleIdx="0" presStyleCnt="1"/>
      <dgm:spPr/>
      <dgm:t>
        <a:bodyPr/>
        <a:lstStyle/>
        <a:p>
          <a:endParaRPr lang="zh-CN" altLang="en-US"/>
        </a:p>
      </dgm:t>
    </dgm:pt>
    <dgm:pt modelId="{2D17E9DB-B85E-6F45-848B-A885D3014C7A}" type="pres">
      <dgm:prSet presAssocID="{3F2F8966-8471-2846-AD84-FDD837C0A954}" presName="extraNode" presStyleLbl="node1" presStyleIdx="0" presStyleCnt="4"/>
      <dgm:spPr/>
      <dgm:t>
        <a:bodyPr/>
        <a:lstStyle/>
        <a:p>
          <a:endParaRPr lang="zh-CN" altLang="en-US"/>
        </a:p>
      </dgm:t>
    </dgm:pt>
    <dgm:pt modelId="{67E0D69E-EDD6-F941-BB58-B34EF2B006F4}" type="pres">
      <dgm:prSet presAssocID="{3F2F8966-8471-2846-AD84-FDD837C0A954}" presName="dstNode" presStyleLbl="node1" presStyleIdx="0" presStyleCnt="4"/>
      <dgm:spPr/>
      <dgm:t>
        <a:bodyPr/>
        <a:lstStyle/>
        <a:p>
          <a:endParaRPr lang="zh-CN" altLang="en-US"/>
        </a:p>
      </dgm:t>
    </dgm:pt>
    <dgm:pt modelId="{E47B6B66-F8CF-AD4A-A3EF-B39FF3DD6B0A}" type="pres">
      <dgm:prSet presAssocID="{94D1B2FC-BCC2-7C42-84D0-9279031FD63C}" presName="text_1" presStyleLbl="node1" presStyleIdx="0" presStyleCnt="4">
        <dgm:presLayoutVars>
          <dgm:bulletEnabled val="1"/>
        </dgm:presLayoutVars>
      </dgm:prSet>
      <dgm:spPr/>
      <dgm:t>
        <a:bodyPr/>
        <a:lstStyle/>
        <a:p>
          <a:endParaRPr lang="zh-CN" altLang="en-US"/>
        </a:p>
      </dgm:t>
    </dgm:pt>
    <dgm:pt modelId="{9C8140B0-77B4-3443-8D6E-9168EFED3D77}" type="pres">
      <dgm:prSet presAssocID="{94D1B2FC-BCC2-7C42-84D0-9279031FD63C}" presName="accent_1" presStyleCnt="0"/>
      <dgm:spPr/>
      <dgm:t>
        <a:bodyPr/>
        <a:lstStyle/>
        <a:p>
          <a:endParaRPr lang="zh-CN" altLang="en-US"/>
        </a:p>
      </dgm:t>
    </dgm:pt>
    <dgm:pt modelId="{0E3E4F89-0935-8949-92F2-9C19A82A6E45}" type="pres">
      <dgm:prSet presAssocID="{94D1B2FC-BCC2-7C42-84D0-9279031FD63C}" presName="accentRepeatNode" presStyleLbl="solidFgAcc1" presStyleIdx="0" presStyleCnt="4"/>
      <dgm:spPr/>
      <dgm:t>
        <a:bodyPr/>
        <a:lstStyle/>
        <a:p>
          <a:endParaRPr lang="zh-CN" altLang="en-US"/>
        </a:p>
      </dgm:t>
    </dgm:pt>
    <dgm:pt modelId="{362DEB7F-D8B2-CC45-AD36-F333C5A6FD51}" type="pres">
      <dgm:prSet presAssocID="{E9D98B6B-9EB3-0B43-9321-6FB6FAD7DC69}" presName="text_2" presStyleLbl="node1" presStyleIdx="1" presStyleCnt="4">
        <dgm:presLayoutVars>
          <dgm:bulletEnabled val="1"/>
        </dgm:presLayoutVars>
      </dgm:prSet>
      <dgm:spPr/>
      <dgm:t>
        <a:bodyPr/>
        <a:lstStyle/>
        <a:p>
          <a:endParaRPr lang="zh-CN" altLang="en-US"/>
        </a:p>
      </dgm:t>
    </dgm:pt>
    <dgm:pt modelId="{FAACCE3F-61A2-0649-A783-A5A681F0CA09}" type="pres">
      <dgm:prSet presAssocID="{E9D98B6B-9EB3-0B43-9321-6FB6FAD7DC69}" presName="accent_2" presStyleCnt="0"/>
      <dgm:spPr/>
      <dgm:t>
        <a:bodyPr/>
        <a:lstStyle/>
        <a:p>
          <a:endParaRPr lang="zh-CN" altLang="en-US"/>
        </a:p>
      </dgm:t>
    </dgm:pt>
    <dgm:pt modelId="{059367D0-F5DC-5C41-B8AD-8CEDECF8FE02}" type="pres">
      <dgm:prSet presAssocID="{E9D98B6B-9EB3-0B43-9321-6FB6FAD7DC69}" presName="accentRepeatNode" presStyleLbl="solidFgAcc1" presStyleIdx="1" presStyleCnt="4"/>
      <dgm:spPr/>
      <dgm:t>
        <a:bodyPr/>
        <a:lstStyle/>
        <a:p>
          <a:endParaRPr lang="zh-CN" altLang="en-US"/>
        </a:p>
      </dgm:t>
    </dgm:pt>
    <dgm:pt modelId="{ABC8C423-EC0C-8849-99D6-791EBED7A1CB}" type="pres">
      <dgm:prSet presAssocID="{EB2EA644-6C70-364F-94D3-8A3018137837}" presName="text_3" presStyleLbl="node1" presStyleIdx="2" presStyleCnt="4">
        <dgm:presLayoutVars>
          <dgm:bulletEnabled val="1"/>
        </dgm:presLayoutVars>
      </dgm:prSet>
      <dgm:spPr/>
      <dgm:t>
        <a:bodyPr/>
        <a:lstStyle/>
        <a:p>
          <a:endParaRPr lang="zh-CN" altLang="en-US"/>
        </a:p>
      </dgm:t>
    </dgm:pt>
    <dgm:pt modelId="{3D9ED393-0E2B-A249-B5FF-697B56299218}" type="pres">
      <dgm:prSet presAssocID="{EB2EA644-6C70-364F-94D3-8A3018137837}" presName="accent_3" presStyleCnt="0"/>
      <dgm:spPr/>
      <dgm:t>
        <a:bodyPr/>
        <a:lstStyle/>
        <a:p>
          <a:endParaRPr lang="zh-CN" altLang="en-US"/>
        </a:p>
      </dgm:t>
    </dgm:pt>
    <dgm:pt modelId="{0B55C3E4-75E5-E04D-8AA1-BA3E9D77DBA7}" type="pres">
      <dgm:prSet presAssocID="{EB2EA644-6C70-364F-94D3-8A3018137837}" presName="accentRepeatNode" presStyleLbl="solidFgAcc1" presStyleIdx="2" presStyleCnt="4"/>
      <dgm:spPr/>
      <dgm:t>
        <a:bodyPr/>
        <a:lstStyle/>
        <a:p>
          <a:endParaRPr lang="zh-CN" altLang="en-US"/>
        </a:p>
      </dgm:t>
    </dgm:pt>
    <dgm:pt modelId="{2206CBD2-40D9-8F40-B9C4-6D15F5C1211E}" type="pres">
      <dgm:prSet presAssocID="{CD90DB5E-257C-5F4E-9D77-293E3DF0EECD}" presName="text_4" presStyleLbl="node1" presStyleIdx="3" presStyleCnt="4">
        <dgm:presLayoutVars>
          <dgm:bulletEnabled val="1"/>
        </dgm:presLayoutVars>
      </dgm:prSet>
      <dgm:spPr/>
      <dgm:t>
        <a:bodyPr/>
        <a:lstStyle/>
        <a:p>
          <a:endParaRPr lang="zh-CN" altLang="en-US"/>
        </a:p>
      </dgm:t>
    </dgm:pt>
    <dgm:pt modelId="{92A5C6AE-2B0B-404F-BE2D-676737A91360}" type="pres">
      <dgm:prSet presAssocID="{CD90DB5E-257C-5F4E-9D77-293E3DF0EECD}" presName="accent_4" presStyleCnt="0"/>
      <dgm:spPr/>
      <dgm:t>
        <a:bodyPr/>
        <a:lstStyle/>
        <a:p>
          <a:endParaRPr lang="zh-CN" altLang="en-US"/>
        </a:p>
      </dgm:t>
    </dgm:pt>
    <dgm:pt modelId="{2CF73466-D8E4-DA45-8C5C-479D1A28BE0C}" type="pres">
      <dgm:prSet presAssocID="{CD90DB5E-257C-5F4E-9D77-293E3DF0EECD}" presName="accentRepeatNode" presStyleLbl="solidFgAcc1" presStyleIdx="3" presStyleCnt="4"/>
      <dgm:spPr/>
      <dgm:t>
        <a:bodyPr/>
        <a:lstStyle/>
        <a:p>
          <a:endParaRPr lang="zh-CN" altLang="en-US"/>
        </a:p>
      </dgm:t>
    </dgm:pt>
  </dgm:ptLst>
  <dgm:cxnLst>
    <dgm:cxn modelId="{F6BE7190-8A99-7C4B-A5F7-16627C828229}" srcId="{3F2F8966-8471-2846-AD84-FDD837C0A954}" destId="{94D1B2FC-BCC2-7C42-84D0-9279031FD63C}" srcOrd="0" destOrd="0" parTransId="{B40BE40C-E0AD-3D43-BC47-F9766834BE32}" sibTransId="{24981038-7F83-1B47-83DB-A4357187391F}"/>
    <dgm:cxn modelId="{E2D13126-4B1D-4C14-9FB3-93FDFB617ADF}" type="presOf" srcId="{94D1B2FC-BCC2-7C42-84D0-9279031FD63C}" destId="{E47B6B66-F8CF-AD4A-A3EF-B39FF3DD6B0A}" srcOrd="0" destOrd="0" presId="urn:microsoft.com/office/officeart/2008/layout/VerticalCurvedList#1"/>
    <dgm:cxn modelId="{AD5BB892-6D18-4F73-BCC2-7BAEC28DBC81}" type="presOf" srcId="{3F2F8966-8471-2846-AD84-FDD837C0A954}" destId="{F6CF304C-6FF7-104E-815B-288B75E92439}" srcOrd="0" destOrd="0" presId="urn:microsoft.com/office/officeart/2008/layout/VerticalCurvedList#1"/>
    <dgm:cxn modelId="{8BC7F9AE-107C-4667-86F8-A52A617679F1}" type="presOf" srcId="{E9D98B6B-9EB3-0B43-9321-6FB6FAD7DC69}" destId="{362DEB7F-D8B2-CC45-AD36-F333C5A6FD51}" srcOrd="0" destOrd="0" presId="urn:microsoft.com/office/officeart/2008/layout/VerticalCurvedList#1"/>
    <dgm:cxn modelId="{5353D3A3-8A41-4660-88D3-724796B1C601}" type="presOf" srcId="{EB2EA644-6C70-364F-94D3-8A3018137837}" destId="{ABC8C423-EC0C-8849-99D6-791EBED7A1CB}" srcOrd="0" destOrd="0" presId="urn:microsoft.com/office/officeart/2008/layout/VerticalCurvedList#1"/>
    <dgm:cxn modelId="{DB748FAD-FA3B-CD43-B3E3-5D35078FAD80}" srcId="{3F2F8966-8471-2846-AD84-FDD837C0A954}" destId="{CD90DB5E-257C-5F4E-9D77-293E3DF0EECD}" srcOrd="3" destOrd="0" parTransId="{5A2169DA-3916-834A-A0E2-655FF5FDEDF7}" sibTransId="{8818CCB2-4BA2-C740-8D22-C469E016EC0B}"/>
    <dgm:cxn modelId="{E3FF888E-C94F-3F44-AE6C-8A1899D5A947}" srcId="{3F2F8966-8471-2846-AD84-FDD837C0A954}" destId="{EB2EA644-6C70-364F-94D3-8A3018137837}" srcOrd="2" destOrd="0" parTransId="{5A1C2242-1656-9D44-9AB8-200A9B74957C}" sibTransId="{13945E95-10DF-D541-86EF-26FBCA280948}"/>
    <dgm:cxn modelId="{044AEFCB-A93A-435D-8BC9-94F431152F1F}" type="presOf" srcId="{24981038-7F83-1B47-83DB-A4357187391F}" destId="{71205788-ACBD-1640-9F37-A583FBA825D1}" srcOrd="0" destOrd="0" presId="urn:microsoft.com/office/officeart/2008/layout/VerticalCurvedList#1"/>
    <dgm:cxn modelId="{454F9106-7D79-4342-A731-767C485D1507}" srcId="{3F2F8966-8471-2846-AD84-FDD837C0A954}" destId="{E9D98B6B-9EB3-0B43-9321-6FB6FAD7DC69}" srcOrd="1" destOrd="0" parTransId="{DBC86FB3-26FB-FD40-8982-B6AC78837473}" sibTransId="{BB8134AE-A6A1-1944-B108-08FFE3015880}"/>
    <dgm:cxn modelId="{09A12944-C763-4532-BAEB-B24241EF666D}" type="presOf" srcId="{CD90DB5E-257C-5F4E-9D77-293E3DF0EECD}" destId="{2206CBD2-40D9-8F40-B9C4-6D15F5C1211E}" srcOrd="0" destOrd="0" presId="urn:microsoft.com/office/officeart/2008/layout/VerticalCurvedList#1"/>
    <dgm:cxn modelId="{5CC207BB-058E-4875-9336-DC9437127E7B}" type="presParOf" srcId="{F6CF304C-6FF7-104E-815B-288B75E92439}" destId="{8F63233B-3BAA-3243-93EB-EF33A97F1052}" srcOrd="0" destOrd="0" presId="urn:microsoft.com/office/officeart/2008/layout/VerticalCurvedList#1"/>
    <dgm:cxn modelId="{0EE61094-A0ED-492E-A06B-C4662A7D530D}" type="presParOf" srcId="{8F63233B-3BAA-3243-93EB-EF33A97F1052}" destId="{110F7A07-0EDB-BA46-BCEC-6A772519D57F}" srcOrd="0" destOrd="0" presId="urn:microsoft.com/office/officeart/2008/layout/VerticalCurvedList#1"/>
    <dgm:cxn modelId="{7301E9C4-E2DB-48AF-A9B2-4908D394F673}" type="presParOf" srcId="{110F7A07-0EDB-BA46-BCEC-6A772519D57F}" destId="{108B24E4-CC4D-2546-9FA9-14CF157B49F5}" srcOrd="0" destOrd="0" presId="urn:microsoft.com/office/officeart/2008/layout/VerticalCurvedList#1"/>
    <dgm:cxn modelId="{52914C53-96AC-410F-AE37-05E5ED2F3D6D}" type="presParOf" srcId="{110F7A07-0EDB-BA46-BCEC-6A772519D57F}" destId="{71205788-ACBD-1640-9F37-A583FBA825D1}" srcOrd="1" destOrd="0" presId="urn:microsoft.com/office/officeart/2008/layout/VerticalCurvedList#1"/>
    <dgm:cxn modelId="{69D97750-A68B-4983-BD59-9C4E73F43731}" type="presParOf" srcId="{110F7A07-0EDB-BA46-BCEC-6A772519D57F}" destId="{2D17E9DB-B85E-6F45-848B-A885D3014C7A}" srcOrd="2" destOrd="0" presId="urn:microsoft.com/office/officeart/2008/layout/VerticalCurvedList#1"/>
    <dgm:cxn modelId="{26D4AC89-3553-416F-A8F6-4B532F925B48}" type="presParOf" srcId="{110F7A07-0EDB-BA46-BCEC-6A772519D57F}" destId="{67E0D69E-EDD6-F941-BB58-B34EF2B006F4}" srcOrd="3" destOrd="0" presId="urn:microsoft.com/office/officeart/2008/layout/VerticalCurvedList#1"/>
    <dgm:cxn modelId="{3FE98AB6-B11D-4BB9-8175-ACC5B7A02852}" type="presParOf" srcId="{8F63233B-3BAA-3243-93EB-EF33A97F1052}" destId="{E47B6B66-F8CF-AD4A-A3EF-B39FF3DD6B0A}" srcOrd="1" destOrd="0" presId="urn:microsoft.com/office/officeart/2008/layout/VerticalCurvedList#1"/>
    <dgm:cxn modelId="{5AA5EE78-EFBC-4DC9-BBAF-9FCEAECEC73C}" type="presParOf" srcId="{8F63233B-3BAA-3243-93EB-EF33A97F1052}" destId="{9C8140B0-77B4-3443-8D6E-9168EFED3D77}" srcOrd="2" destOrd="0" presId="urn:microsoft.com/office/officeart/2008/layout/VerticalCurvedList#1"/>
    <dgm:cxn modelId="{DCB682E0-1147-4752-B68D-71AC39358F17}" type="presParOf" srcId="{9C8140B0-77B4-3443-8D6E-9168EFED3D77}" destId="{0E3E4F89-0935-8949-92F2-9C19A82A6E45}" srcOrd="0" destOrd="0" presId="urn:microsoft.com/office/officeart/2008/layout/VerticalCurvedList#1"/>
    <dgm:cxn modelId="{52AC18CE-5256-4443-830C-6B08AC9F133A}" type="presParOf" srcId="{8F63233B-3BAA-3243-93EB-EF33A97F1052}" destId="{362DEB7F-D8B2-CC45-AD36-F333C5A6FD51}" srcOrd="3" destOrd="0" presId="urn:microsoft.com/office/officeart/2008/layout/VerticalCurvedList#1"/>
    <dgm:cxn modelId="{28057AB1-7A20-4BB7-9FF0-BE386DC06A55}" type="presParOf" srcId="{8F63233B-3BAA-3243-93EB-EF33A97F1052}" destId="{FAACCE3F-61A2-0649-A783-A5A681F0CA09}" srcOrd="4" destOrd="0" presId="urn:microsoft.com/office/officeart/2008/layout/VerticalCurvedList#1"/>
    <dgm:cxn modelId="{D7663381-E8AE-467D-8FFE-7DC219A97A31}" type="presParOf" srcId="{FAACCE3F-61A2-0649-A783-A5A681F0CA09}" destId="{059367D0-F5DC-5C41-B8AD-8CEDECF8FE02}" srcOrd="0" destOrd="0" presId="urn:microsoft.com/office/officeart/2008/layout/VerticalCurvedList#1"/>
    <dgm:cxn modelId="{835F49CD-BE6D-4A1E-B65C-1DCDFE6D21A1}" type="presParOf" srcId="{8F63233B-3BAA-3243-93EB-EF33A97F1052}" destId="{ABC8C423-EC0C-8849-99D6-791EBED7A1CB}" srcOrd="5" destOrd="0" presId="urn:microsoft.com/office/officeart/2008/layout/VerticalCurvedList#1"/>
    <dgm:cxn modelId="{47BE6C0B-17A9-4214-8E03-FEB8E5B9312F}" type="presParOf" srcId="{8F63233B-3BAA-3243-93EB-EF33A97F1052}" destId="{3D9ED393-0E2B-A249-B5FF-697B56299218}" srcOrd="6" destOrd="0" presId="urn:microsoft.com/office/officeart/2008/layout/VerticalCurvedList#1"/>
    <dgm:cxn modelId="{016B2EB8-2A58-4935-9CD6-6333B2A41E3C}" type="presParOf" srcId="{3D9ED393-0E2B-A249-B5FF-697B56299218}" destId="{0B55C3E4-75E5-E04D-8AA1-BA3E9D77DBA7}" srcOrd="0" destOrd="0" presId="urn:microsoft.com/office/officeart/2008/layout/VerticalCurvedList#1"/>
    <dgm:cxn modelId="{BA98ED35-F569-4ABE-A949-41FACEB25EFC}" type="presParOf" srcId="{8F63233B-3BAA-3243-93EB-EF33A97F1052}" destId="{2206CBD2-40D9-8F40-B9C4-6D15F5C1211E}" srcOrd="7" destOrd="0" presId="urn:microsoft.com/office/officeart/2008/layout/VerticalCurvedList#1"/>
    <dgm:cxn modelId="{304FD60F-B640-46F7-9BC1-EF546F29D0ED}" type="presParOf" srcId="{8F63233B-3BAA-3243-93EB-EF33A97F1052}" destId="{92A5C6AE-2B0B-404F-BE2D-676737A91360}" srcOrd="8" destOrd="0" presId="urn:microsoft.com/office/officeart/2008/layout/VerticalCurvedList#1"/>
    <dgm:cxn modelId="{D911E677-45CE-4D89-AAD0-EC2016C59018}" type="presParOf" srcId="{92A5C6AE-2B0B-404F-BE2D-676737A91360}" destId="{2CF73466-D8E4-DA45-8C5C-479D1A28BE0C}" srcOrd="0" destOrd="0" presId="urn:microsoft.com/office/officeart/2008/layout/VerticalCurved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F2F8966-8471-2846-AD84-FDD837C0A954}" type="doc">
      <dgm:prSet loTypeId="urn:microsoft.com/office/officeart/2008/layout/VerticalCurvedList#1" loCatId="" qsTypeId="urn:microsoft.com/office/officeart/2005/8/quickstyle/simple1#2" qsCatId="simple" csTypeId="urn:microsoft.com/office/officeart/2005/8/colors/colorful1" csCatId="colorful" phldr="1"/>
      <dgm:spPr/>
      <dgm:t>
        <a:bodyPr/>
        <a:lstStyle/>
        <a:p>
          <a:endParaRPr lang="zh-CN" altLang="en-US"/>
        </a:p>
      </dgm:t>
    </dgm:pt>
    <dgm:pt modelId="{94D1B2FC-BCC2-7C42-84D0-9279031FD63C}">
      <dgm:prSet phldrT="[文本]" custT="1"/>
      <dgm:spPr/>
      <dgm:t>
        <a:bodyPr/>
        <a:lstStyle/>
        <a:p>
          <a:r>
            <a:rPr lang="zh-CN" altLang="en-US" sz="2000" dirty="0" smtClean="0">
              <a:latin typeface="微软雅黑" panose="020B0503020204020204" charset="-122"/>
              <a:ea typeface="微软雅黑" panose="020B0503020204020204" charset="-122"/>
            </a:rPr>
            <a:t>做好全局性分析研判工作</a:t>
          </a:r>
          <a:endParaRPr lang="zh-CN" altLang="en-US" sz="2000" dirty="0">
            <a:latin typeface="微软雅黑" panose="020B0503020204020204" charset="-122"/>
            <a:ea typeface="微软雅黑" panose="020B0503020204020204" charset="-122"/>
            <a:cs typeface="微软雅黑" panose="020B0503020204020204" charset="-122"/>
          </a:endParaRPr>
        </a:p>
      </dgm:t>
    </dgm:pt>
    <dgm:pt modelId="{B40BE40C-E0AD-3D43-BC47-F9766834BE32}" cxnId="{F6BE7190-8A99-7C4B-A5F7-16627C828229}" type="par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24981038-7F83-1B47-83DB-A4357187391F}" cxnId="{F6BE7190-8A99-7C4B-A5F7-16627C828229}" type="sib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E9D98B6B-9EB3-0B43-9321-6FB6FAD7DC69}">
      <dgm:prSet phldrT="[文本]" custT="1"/>
      <dgm:spPr/>
      <dgm:t>
        <a:bodyPr/>
        <a:lstStyle/>
        <a:p>
          <a:r>
            <a:rPr lang="zh-CN" altLang="en-US" sz="2000" dirty="0" smtClean="0">
              <a:latin typeface="微软雅黑" panose="020B0503020204020204" charset="-122"/>
              <a:ea typeface="微软雅黑" panose="020B0503020204020204" charset="-122"/>
            </a:rPr>
            <a:t>全面布局安全监测预警</a:t>
          </a:r>
          <a:endParaRPr lang="zh-CN" altLang="en-US" sz="2000" dirty="0">
            <a:latin typeface="微软雅黑" panose="020B0503020204020204" charset="-122"/>
            <a:ea typeface="微软雅黑" panose="020B0503020204020204" charset="-122"/>
            <a:cs typeface="微软雅黑" panose="020B0503020204020204" charset="-122"/>
          </a:endParaRPr>
        </a:p>
      </dgm:t>
    </dgm:pt>
    <dgm:pt modelId="{DBC86FB3-26FB-FD40-8982-B6AC78837473}" cxnId="{454F9106-7D79-4342-A731-767C485D1507}" type="par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BB8134AE-A6A1-1944-B108-08FFE3015880}" cxnId="{454F9106-7D79-4342-A731-767C485D1507}" type="sib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EB2EA644-6C70-364F-94D3-8A3018137837}">
      <dgm:prSet phldrT="[文本]" custT="1"/>
      <dgm:spPr/>
      <dgm:t>
        <a:bodyPr/>
        <a:lstStyle/>
        <a:p>
          <a:r>
            <a:rPr lang="zh-CN" altLang="en-US" sz="2000" dirty="0" smtClean="0">
              <a:latin typeface="微软雅黑" panose="020B0503020204020204" charset="-122"/>
              <a:ea typeface="微软雅黑" panose="020B0503020204020204" charset="-122"/>
            </a:rPr>
            <a:t>提高事件处置效率效果</a:t>
          </a:r>
          <a:endParaRPr lang="zh-CN" altLang="en-US" sz="2000" dirty="0">
            <a:latin typeface="微软雅黑" panose="020B0503020204020204" charset="-122"/>
            <a:ea typeface="微软雅黑" panose="020B0503020204020204" charset="-122"/>
            <a:cs typeface="微软雅黑" panose="020B0503020204020204" charset="-122"/>
          </a:endParaRPr>
        </a:p>
      </dgm:t>
    </dgm:pt>
    <dgm:pt modelId="{13945E95-10DF-D541-86EF-26FBCA280948}" cxnId="{E3FF888E-C94F-3F44-AE6C-8A1899D5A947}" type="sib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5A1C2242-1656-9D44-9AB8-200A9B74957C}" cxnId="{E3FF888E-C94F-3F44-AE6C-8A1899D5A947}" type="par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F6CF304C-6FF7-104E-815B-288B75E92439}" type="pres">
      <dgm:prSet presAssocID="{3F2F8966-8471-2846-AD84-FDD837C0A954}" presName="Name0" presStyleCnt="0">
        <dgm:presLayoutVars>
          <dgm:chMax val="7"/>
          <dgm:chPref val="7"/>
          <dgm:dir/>
        </dgm:presLayoutVars>
      </dgm:prSet>
      <dgm:spPr/>
      <dgm:t>
        <a:bodyPr/>
        <a:lstStyle/>
        <a:p>
          <a:endParaRPr lang="zh-CN" altLang="en-US"/>
        </a:p>
      </dgm:t>
    </dgm:pt>
    <dgm:pt modelId="{8F63233B-3BAA-3243-93EB-EF33A97F1052}" type="pres">
      <dgm:prSet presAssocID="{3F2F8966-8471-2846-AD84-FDD837C0A954}" presName="Name1" presStyleCnt="0"/>
      <dgm:spPr/>
      <dgm:t>
        <a:bodyPr/>
        <a:lstStyle/>
        <a:p>
          <a:endParaRPr lang="zh-CN" altLang="en-US"/>
        </a:p>
      </dgm:t>
    </dgm:pt>
    <dgm:pt modelId="{110F7A07-0EDB-BA46-BCEC-6A772519D57F}" type="pres">
      <dgm:prSet presAssocID="{3F2F8966-8471-2846-AD84-FDD837C0A954}" presName="cycle" presStyleCnt="0"/>
      <dgm:spPr/>
      <dgm:t>
        <a:bodyPr/>
        <a:lstStyle/>
        <a:p>
          <a:endParaRPr lang="zh-CN" altLang="en-US"/>
        </a:p>
      </dgm:t>
    </dgm:pt>
    <dgm:pt modelId="{108B24E4-CC4D-2546-9FA9-14CF157B49F5}" type="pres">
      <dgm:prSet presAssocID="{3F2F8966-8471-2846-AD84-FDD837C0A954}" presName="srcNode" presStyleLbl="node1" presStyleIdx="0" presStyleCnt="3"/>
      <dgm:spPr/>
      <dgm:t>
        <a:bodyPr/>
        <a:lstStyle/>
        <a:p>
          <a:endParaRPr lang="zh-CN" altLang="en-US"/>
        </a:p>
      </dgm:t>
    </dgm:pt>
    <dgm:pt modelId="{71205788-ACBD-1640-9F37-A583FBA825D1}" type="pres">
      <dgm:prSet presAssocID="{3F2F8966-8471-2846-AD84-FDD837C0A954}" presName="conn" presStyleLbl="parChTrans1D2" presStyleIdx="0" presStyleCnt="1"/>
      <dgm:spPr/>
      <dgm:t>
        <a:bodyPr/>
        <a:lstStyle/>
        <a:p>
          <a:endParaRPr lang="zh-CN" altLang="en-US"/>
        </a:p>
      </dgm:t>
    </dgm:pt>
    <dgm:pt modelId="{2D17E9DB-B85E-6F45-848B-A885D3014C7A}" type="pres">
      <dgm:prSet presAssocID="{3F2F8966-8471-2846-AD84-FDD837C0A954}" presName="extraNode" presStyleLbl="node1" presStyleIdx="0" presStyleCnt="3"/>
      <dgm:spPr/>
      <dgm:t>
        <a:bodyPr/>
        <a:lstStyle/>
        <a:p>
          <a:endParaRPr lang="zh-CN" altLang="en-US"/>
        </a:p>
      </dgm:t>
    </dgm:pt>
    <dgm:pt modelId="{67E0D69E-EDD6-F941-BB58-B34EF2B006F4}" type="pres">
      <dgm:prSet presAssocID="{3F2F8966-8471-2846-AD84-FDD837C0A954}" presName="dstNode" presStyleLbl="node1" presStyleIdx="0" presStyleCnt="3"/>
      <dgm:spPr/>
      <dgm:t>
        <a:bodyPr/>
        <a:lstStyle/>
        <a:p>
          <a:endParaRPr lang="zh-CN" altLang="en-US"/>
        </a:p>
      </dgm:t>
    </dgm:pt>
    <dgm:pt modelId="{E47B6B66-F8CF-AD4A-A3EF-B39FF3DD6B0A}" type="pres">
      <dgm:prSet presAssocID="{94D1B2FC-BCC2-7C42-84D0-9279031FD63C}" presName="text_1" presStyleLbl="node1" presStyleIdx="0" presStyleCnt="3">
        <dgm:presLayoutVars>
          <dgm:bulletEnabled val="1"/>
        </dgm:presLayoutVars>
      </dgm:prSet>
      <dgm:spPr/>
      <dgm:t>
        <a:bodyPr/>
        <a:lstStyle/>
        <a:p>
          <a:endParaRPr lang="zh-CN" altLang="en-US"/>
        </a:p>
      </dgm:t>
    </dgm:pt>
    <dgm:pt modelId="{9C8140B0-77B4-3443-8D6E-9168EFED3D77}" type="pres">
      <dgm:prSet presAssocID="{94D1B2FC-BCC2-7C42-84D0-9279031FD63C}" presName="accent_1" presStyleCnt="0"/>
      <dgm:spPr/>
      <dgm:t>
        <a:bodyPr/>
        <a:lstStyle/>
        <a:p>
          <a:endParaRPr lang="zh-CN" altLang="en-US"/>
        </a:p>
      </dgm:t>
    </dgm:pt>
    <dgm:pt modelId="{0E3E4F89-0935-8949-92F2-9C19A82A6E45}" type="pres">
      <dgm:prSet presAssocID="{94D1B2FC-BCC2-7C42-84D0-9279031FD63C}" presName="accentRepeatNode" presStyleLbl="solidFgAcc1" presStyleIdx="0" presStyleCnt="3"/>
      <dgm:spPr/>
      <dgm:t>
        <a:bodyPr/>
        <a:lstStyle/>
        <a:p>
          <a:endParaRPr lang="zh-CN" altLang="en-US"/>
        </a:p>
      </dgm:t>
    </dgm:pt>
    <dgm:pt modelId="{362DEB7F-D8B2-CC45-AD36-F333C5A6FD51}" type="pres">
      <dgm:prSet presAssocID="{E9D98B6B-9EB3-0B43-9321-6FB6FAD7DC69}" presName="text_2" presStyleLbl="node1" presStyleIdx="1" presStyleCnt="3">
        <dgm:presLayoutVars>
          <dgm:bulletEnabled val="1"/>
        </dgm:presLayoutVars>
      </dgm:prSet>
      <dgm:spPr/>
      <dgm:t>
        <a:bodyPr/>
        <a:lstStyle/>
        <a:p>
          <a:endParaRPr lang="zh-CN" altLang="en-US"/>
        </a:p>
      </dgm:t>
    </dgm:pt>
    <dgm:pt modelId="{FAACCE3F-61A2-0649-A783-A5A681F0CA09}" type="pres">
      <dgm:prSet presAssocID="{E9D98B6B-9EB3-0B43-9321-6FB6FAD7DC69}" presName="accent_2" presStyleCnt="0"/>
      <dgm:spPr/>
      <dgm:t>
        <a:bodyPr/>
        <a:lstStyle/>
        <a:p>
          <a:endParaRPr lang="zh-CN" altLang="en-US"/>
        </a:p>
      </dgm:t>
    </dgm:pt>
    <dgm:pt modelId="{059367D0-F5DC-5C41-B8AD-8CEDECF8FE02}" type="pres">
      <dgm:prSet presAssocID="{E9D98B6B-9EB3-0B43-9321-6FB6FAD7DC69}" presName="accentRepeatNode" presStyleLbl="solidFgAcc1" presStyleIdx="1" presStyleCnt="3"/>
      <dgm:spPr/>
      <dgm:t>
        <a:bodyPr/>
        <a:lstStyle/>
        <a:p>
          <a:endParaRPr lang="zh-CN" altLang="en-US"/>
        </a:p>
      </dgm:t>
    </dgm:pt>
    <dgm:pt modelId="{ABC8C423-EC0C-8849-99D6-791EBED7A1CB}" type="pres">
      <dgm:prSet presAssocID="{EB2EA644-6C70-364F-94D3-8A3018137837}" presName="text_3" presStyleLbl="node1" presStyleIdx="2" presStyleCnt="3">
        <dgm:presLayoutVars>
          <dgm:bulletEnabled val="1"/>
        </dgm:presLayoutVars>
      </dgm:prSet>
      <dgm:spPr/>
      <dgm:t>
        <a:bodyPr/>
        <a:lstStyle/>
        <a:p>
          <a:endParaRPr lang="zh-CN" altLang="en-US"/>
        </a:p>
      </dgm:t>
    </dgm:pt>
    <dgm:pt modelId="{3D9ED393-0E2B-A249-B5FF-697B56299218}" type="pres">
      <dgm:prSet presAssocID="{EB2EA644-6C70-364F-94D3-8A3018137837}" presName="accent_3" presStyleCnt="0"/>
      <dgm:spPr/>
      <dgm:t>
        <a:bodyPr/>
        <a:lstStyle/>
        <a:p>
          <a:endParaRPr lang="zh-CN" altLang="en-US"/>
        </a:p>
      </dgm:t>
    </dgm:pt>
    <dgm:pt modelId="{0B55C3E4-75E5-E04D-8AA1-BA3E9D77DBA7}" type="pres">
      <dgm:prSet presAssocID="{EB2EA644-6C70-364F-94D3-8A3018137837}" presName="accentRepeatNode" presStyleLbl="solidFgAcc1" presStyleIdx="2" presStyleCnt="3"/>
      <dgm:spPr/>
      <dgm:t>
        <a:bodyPr/>
        <a:lstStyle/>
        <a:p>
          <a:endParaRPr lang="zh-CN" altLang="en-US"/>
        </a:p>
      </dgm:t>
    </dgm:pt>
  </dgm:ptLst>
  <dgm:cxnLst>
    <dgm:cxn modelId="{E2D13126-4B1D-4C14-9FB3-93FDFB617ADF}" type="presOf" srcId="{94D1B2FC-BCC2-7C42-84D0-9279031FD63C}" destId="{E47B6B66-F8CF-AD4A-A3EF-B39FF3DD6B0A}" srcOrd="0" destOrd="0" presId="urn:microsoft.com/office/officeart/2008/layout/VerticalCurvedList#1"/>
    <dgm:cxn modelId="{F6BE7190-8A99-7C4B-A5F7-16627C828229}" srcId="{3F2F8966-8471-2846-AD84-FDD837C0A954}" destId="{94D1B2FC-BCC2-7C42-84D0-9279031FD63C}" srcOrd="0" destOrd="0" parTransId="{B40BE40C-E0AD-3D43-BC47-F9766834BE32}" sibTransId="{24981038-7F83-1B47-83DB-A4357187391F}"/>
    <dgm:cxn modelId="{AD5BB892-6D18-4F73-BCC2-7BAEC28DBC81}" type="presOf" srcId="{3F2F8966-8471-2846-AD84-FDD837C0A954}" destId="{F6CF304C-6FF7-104E-815B-288B75E92439}" srcOrd="0" destOrd="0" presId="urn:microsoft.com/office/officeart/2008/layout/VerticalCurvedList#1"/>
    <dgm:cxn modelId="{8BC7F9AE-107C-4667-86F8-A52A617679F1}" type="presOf" srcId="{E9D98B6B-9EB3-0B43-9321-6FB6FAD7DC69}" destId="{362DEB7F-D8B2-CC45-AD36-F333C5A6FD51}" srcOrd="0" destOrd="0" presId="urn:microsoft.com/office/officeart/2008/layout/VerticalCurvedList#1"/>
    <dgm:cxn modelId="{5353D3A3-8A41-4660-88D3-724796B1C601}" type="presOf" srcId="{EB2EA644-6C70-364F-94D3-8A3018137837}" destId="{ABC8C423-EC0C-8849-99D6-791EBED7A1CB}" srcOrd="0" destOrd="0" presId="urn:microsoft.com/office/officeart/2008/layout/VerticalCurvedList#1"/>
    <dgm:cxn modelId="{E3FF888E-C94F-3F44-AE6C-8A1899D5A947}" srcId="{3F2F8966-8471-2846-AD84-FDD837C0A954}" destId="{EB2EA644-6C70-364F-94D3-8A3018137837}" srcOrd="2" destOrd="0" parTransId="{5A1C2242-1656-9D44-9AB8-200A9B74957C}" sibTransId="{13945E95-10DF-D541-86EF-26FBCA280948}"/>
    <dgm:cxn modelId="{044AEFCB-A93A-435D-8BC9-94F431152F1F}" type="presOf" srcId="{24981038-7F83-1B47-83DB-A4357187391F}" destId="{71205788-ACBD-1640-9F37-A583FBA825D1}" srcOrd="0" destOrd="0" presId="urn:microsoft.com/office/officeart/2008/layout/VerticalCurvedList#1"/>
    <dgm:cxn modelId="{454F9106-7D79-4342-A731-767C485D1507}" srcId="{3F2F8966-8471-2846-AD84-FDD837C0A954}" destId="{E9D98B6B-9EB3-0B43-9321-6FB6FAD7DC69}" srcOrd="1" destOrd="0" parTransId="{DBC86FB3-26FB-FD40-8982-B6AC78837473}" sibTransId="{BB8134AE-A6A1-1944-B108-08FFE3015880}"/>
    <dgm:cxn modelId="{5CC207BB-058E-4875-9336-DC9437127E7B}" type="presParOf" srcId="{F6CF304C-6FF7-104E-815B-288B75E92439}" destId="{8F63233B-3BAA-3243-93EB-EF33A97F1052}" srcOrd="0" destOrd="0" presId="urn:microsoft.com/office/officeart/2008/layout/VerticalCurvedList#1"/>
    <dgm:cxn modelId="{0EE61094-A0ED-492E-A06B-C4662A7D530D}" type="presParOf" srcId="{8F63233B-3BAA-3243-93EB-EF33A97F1052}" destId="{110F7A07-0EDB-BA46-BCEC-6A772519D57F}" srcOrd="0" destOrd="0" presId="urn:microsoft.com/office/officeart/2008/layout/VerticalCurvedList#1"/>
    <dgm:cxn modelId="{7301E9C4-E2DB-48AF-A9B2-4908D394F673}" type="presParOf" srcId="{110F7A07-0EDB-BA46-BCEC-6A772519D57F}" destId="{108B24E4-CC4D-2546-9FA9-14CF157B49F5}" srcOrd="0" destOrd="0" presId="urn:microsoft.com/office/officeart/2008/layout/VerticalCurvedList#1"/>
    <dgm:cxn modelId="{52914C53-96AC-410F-AE37-05E5ED2F3D6D}" type="presParOf" srcId="{110F7A07-0EDB-BA46-BCEC-6A772519D57F}" destId="{71205788-ACBD-1640-9F37-A583FBA825D1}" srcOrd="1" destOrd="0" presId="urn:microsoft.com/office/officeart/2008/layout/VerticalCurvedList#1"/>
    <dgm:cxn modelId="{69D97750-A68B-4983-BD59-9C4E73F43731}" type="presParOf" srcId="{110F7A07-0EDB-BA46-BCEC-6A772519D57F}" destId="{2D17E9DB-B85E-6F45-848B-A885D3014C7A}" srcOrd="2" destOrd="0" presId="urn:microsoft.com/office/officeart/2008/layout/VerticalCurvedList#1"/>
    <dgm:cxn modelId="{26D4AC89-3553-416F-A8F6-4B532F925B48}" type="presParOf" srcId="{110F7A07-0EDB-BA46-BCEC-6A772519D57F}" destId="{67E0D69E-EDD6-F941-BB58-B34EF2B006F4}" srcOrd="3" destOrd="0" presId="urn:microsoft.com/office/officeart/2008/layout/VerticalCurvedList#1"/>
    <dgm:cxn modelId="{3FE98AB6-B11D-4BB9-8175-ACC5B7A02852}" type="presParOf" srcId="{8F63233B-3BAA-3243-93EB-EF33A97F1052}" destId="{E47B6B66-F8CF-AD4A-A3EF-B39FF3DD6B0A}" srcOrd="1" destOrd="0" presId="urn:microsoft.com/office/officeart/2008/layout/VerticalCurvedList#1"/>
    <dgm:cxn modelId="{5AA5EE78-EFBC-4DC9-BBAF-9FCEAECEC73C}" type="presParOf" srcId="{8F63233B-3BAA-3243-93EB-EF33A97F1052}" destId="{9C8140B0-77B4-3443-8D6E-9168EFED3D77}" srcOrd="2" destOrd="0" presId="urn:microsoft.com/office/officeart/2008/layout/VerticalCurvedList#1"/>
    <dgm:cxn modelId="{DCB682E0-1147-4752-B68D-71AC39358F17}" type="presParOf" srcId="{9C8140B0-77B4-3443-8D6E-9168EFED3D77}" destId="{0E3E4F89-0935-8949-92F2-9C19A82A6E45}" srcOrd="0" destOrd="0" presId="urn:microsoft.com/office/officeart/2008/layout/VerticalCurvedList#1"/>
    <dgm:cxn modelId="{52AC18CE-5256-4443-830C-6B08AC9F133A}" type="presParOf" srcId="{8F63233B-3BAA-3243-93EB-EF33A97F1052}" destId="{362DEB7F-D8B2-CC45-AD36-F333C5A6FD51}" srcOrd="3" destOrd="0" presId="urn:microsoft.com/office/officeart/2008/layout/VerticalCurvedList#1"/>
    <dgm:cxn modelId="{28057AB1-7A20-4BB7-9FF0-BE386DC06A55}" type="presParOf" srcId="{8F63233B-3BAA-3243-93EB-EF33A97F1052}" destId="{FAACCE3F-61A2-0649-A783-A5A681F0CA09}" srcOrd="4" destOrd="0" presId="urn:microsoft.com/office/officeart/2008/layout/VerticalCurvedList#1"/>
    <dgm:cxn modelId="{D7663381-E8AE-467D-8FFE-7DC219A97A31}" type="presParOf" srcId="{FAACCE3F-61A2-0649-A783-A5A681F0CA09}" destId="{059367D0-F5DC-5C41-B8AD-8CEDECF8FE02}" srcOrd="0" destOrd="0" presId="urn:microsoft.com/office/officeart/2008/layout/VerticalCurvedList#1"/>
    <dgm:cxn modelId="{835F49CD-BE6D-4A1E-B65C-1DCDFE6D21A1}" type="presParOf" srcId="{8F63233B-3BAA-3243-93EB-EF33A97F1052}" destId="{ABC8C423-EC0C-8849-99D6-791EBED7A1CB}" srcOrd="5" destOrd="0" presId="urn:microsoft.com/office/officeart/2008/layout/VerticalCurvedList#1"/>
    <dgm:cxn modelId="{47BE6C0B-17A9-4214-8E03-FEB8E5B9312F}" type="presParOf" srcId="{8F63233B-3BAA-3243-93EB-EF33A97F1052}" destId="{3D9ED393-0E2B-A249-B5FF-697B56299218}" srcOrd="6" destOrd="0" presId="urn:microsoft.com/office/officeart/2008/layout/VerticalCurvedList#1"/>
    <dgm:cxn modelId="{016B2EB8-2A58-4935-9CD6-6333B2A41E3C}" type="presParOf" srcId="{3D9ED393-0E2B-A249-B5FF-697B56299218}" destId="{0B55C3E4-75E5-E04D-8AA1-BA3E9D77DBA7}" srcOrd="0" destOrd="0" presId="urn:microsoft.com/office/officeart/2008/layout/VerticalCurved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F2F8966-8471-2846-AD84-FDD837C0A954}" type="doc">
      <dgm:prSet loTypeId="urn:microsoft.com/office/officeart/2008/layout/VerticalCurvedList#1" loCatId="" qsTypeId="urn:microsoft.com/office/officeart/2005/8/quickstyle/simple1#2" qsCatId="simple" csTypeId="urn:microsoft.com/office/officeart/2005/8/colors/colorful1" csCatId="colorful" phldr="1"/>
      <dgm:spPr/>
      <dgm:t>
        <a:bodyPr/>
        <a:lstStyle/>
        <a:p>
          <a:endParaRPr lang="zh-CN" altLang="en-US"/>
        </a:p>
      </dgm:t>
    </dgm:pt>
    <dgm:pt modelId="{94D1B2FC-BCC2-7C42-84D0-9279031FD63C}">
      <dgm:prSet phldrT="[文本]" custT="1"/>
      <dgm:spPr/>
      <dgm:t>
        <a:bodyPr/>
        <a:lstStyle/>
        <a:p>
          <a:r>
            <a:rPr lang="zh-CN" altLang="en-US" sz="2000" dirty="0" smtClean="0">
              <a:latin typeface="微软雅黑" panose="020B0503020204020204" charset="-122"/>
              <a:ea typeface="微软雅黑" panose="020B0503020204020204" charset="-122"/>
            </a:rPr>
            <a:t>攻击结束也是防护工作改进的开始</a:t>
          </a:r>
          <a:endParaRPr lang="zh-CN" altLang="en-US" sz="2000" dirty="0">
            <a:latin typeface="微软雅黑" panose="020B0503020204020204" charset="-122"/>
            <a:ea typeface="微软雅黑" panose="020B0503020204020204" charset="-122"/>
            <a:cs typeface="微软雅黑" panose="020B0503020204020204" charset="-122"/>
          </a:endParaRPr>
        </a:p>
      </dgm:t>
    </dgm:pt>
    <dgm:pt modelId="{B40BE40C-E0AD-3D43-BC47-F9766834BE32}" cxnId="{F6BE7190-8A99-7C4B-A5F7-16627C828229}" type="par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24981038-7F83-1B47-83DB-A4357187391F}" cxnId="{F6BE7190-8A99-7C4B-A5F7-16627C828229}" type="sib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E9D98B6B-9EB3-0B43-9321-6FB6FAD7DC69}">
      <dgm:prSet phldrT="[文本]" custT="1"/>
      <dgm:spPr/>
      <dgm:t>
        <a:bodyPr/>
        <a:lstStyle/>
        <a:p>
          <a:r>
            <a:rPr lang="zh-CN" altLang="en-US" sz="2000" dirty="0" smtClean="0">
              <a:latin typeface="微软雅黑" panose="020B0503020204020204" charset="-122"/>
              <a:ea typeface="微软雅黑" panose="020B0503020204020204" charset="-122"/>
            </a:rPr>
            <a:t>全面复盘分析，总结经验、教训</a:t>
          </a:r>
          <a:endParaRPr lang="zh-CN" altLang="en-US" sz="2000" dirty="0">
            <a:latin typeface="微软雅黑" panose="020B0503020204020204" charset="-122"/>
            <a:ea typeface="微软雅黑" panose="020B0503020204020204" charset="-122"/>
            <a:cs typeface="微软雅黑" panose="020B0503020204020204" charset="-122"/>
          </a:endParaRPr>
        </a:p>
      </dgm:t>
    </dgm:pt>
    <dgm:pt modelId="{DBC86FB3-26FB-FD40-8982-B6AC78837473}" cxnId="{454F9106-7D79-4342-A731-767C485D1507}" type="par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BB8134AE-A6A1-1944-B108-08FFE3015880}" cxnId="{454F9106-7D79-4342-A731-767C485D1507}" type="sib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EB2EA644-6C70-364F-94D3-8A3018137837}">
      <dgm:prSet phldrT="[文本]" custT="1"/>
      <dgm:spPr/>
      <dgm:t>
        <a:bodyPr/>
        <a:lstStyle/>
        <a:p>
          <a:r>
            <a:rPr lang="zh-CN" altLang="en-US" sz="2000" dirty="0" smtClean="0">
              <a:latin typeface="微软雅黑" panose="020B0503020204020204" charset="-122"/>
              <a:ea typeface="微软雅黑" panose="020B0503020204020204" charset="-122"/>
            </a:rPr>
            <a:t>加固安全漏洞隐患，完善安全防护措施，优化安全策略，强化人员队伍技术能力</a:t>
          </a:r>
          <a:endParaRPr lang="zh-CN" altLang="en-US" sz="2000" dirty="0">
            <a:latin typeface="微软雅黑" panose="020B0503020204020204" charset="-122"/>
            <a:ea typeface="微软雅黑" panose="020B0503020204020204" charset="-122"/>
            <a:cs typeface="微软雅黑" panose="020B0503020204020204" charset="-122"/>
          </a:endParaRPr>
        </a:p>
      </dgm:t>
    </dgm:pt>
    <dgm:pt modelId="{13945E95-10DF-D541-86EF-26FBCA280948}" cxnId="{E3FF888E-C94F-3F44-AE6C-8A1899D5A947}" type="sib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5A1C2242-1656-9D44-9AB8-200A9B74957C}" cxnId="{E3FF888E-C94F-3F44-AE6C-8A1899D5A947}" type="parTrans">
      <dgm:prSet/>
      <dgm:spPr/>
      <dgm:t>
        <a:bodyPr/>
        <a:lstStyle/>
        <a:p>
          <a:endParaRPr lang="zh-CN" altLang="en-US" sz="2000">
            <a:latin typeface="微软雅黑" panose="020B0503020204020204" charset="-122"/>
            <a:ea typeface="微软雅黑" panose="020B0503020204020204" charset="-122"/>
            <a:cs typeface="微软雅黑" panose="020B0503020204020204" charset="-122"/>
          </a:endParaRPr>
        </a:p>
      </dgm:t>
    </dgm:pt>
    <dgm:pt modelId="{F6CF304C-6FF7-104E-815B-288B75E92439}" type="pres">
      <dgm:prSet presAssocID="{3F2F8966-8471-2846-AD84-FDD837C0A954}" presName="Name0" presStyleCnt="0">
        <dgm:presLayoutVars>
          <dgm:chMax val="7"/>
          <dgm:chPref val="7"/>
          <dgm:dir/>
        </dgm:presLayoutVars>
      </dgm:prSet>
      <dgm:spPr/>
      <dgm:t>
        <a:bodyPr/>
        <a:lstStyle/>
        <a:p>
          <a:endParaRPr lang="zh-CN" altLang="en-US"/>
        </a:p>
      </dgm:t>
    </dgm:pt>
    <dgm:pt modelId="{8F63233B-3BAA-3243-93EB-EF33A97F1052}" type="pres">
      <dgm:prSet presAssocID="{3F2F8966-8471-2846-AD84-FDD837C0A954}" presName="Name1" presStyleCnt="0"/>
      <dgm:spPr/>
      <dgm:t>
        <a:bodyPr/>
        <a:lstStyle/>
        <a:p>
          <a:endParaRPr lang="zh-CN" altLang="en-US"/>
        </a:p>
      </dgm:t>
    </dgm:pt>
    <dgm:pt modelId="{110F7A07-0EDB-BA46-BCEC-6A772519D57F}" type="pres">
      <dgm:prSet presAssocID="{3F2F8966-8471-2846-AD84-FDD837C0A954}" presName="cycle" presStyleCnt="0"/>
      <dgm:spPr/>
      <dgm:t>
        <a:bodyPr/>
        <a:lstStyle/>
        <a:p>
          <a:endParaRPr lang="zh-CN" altLang="en-US"/>
        </a:p>
      </dgm:t>
    </dgm:pt>
    <dgm:pt modelId="{108B24E4-CC4D-2546-9FA9-14CF157B49F5}" type="pres">
      <dgm:prSet presAssocID="{3F2F8966-8471-2846-AD84-FDD837C0A954}" presName="srcNode" presStyleLbl="node1" presStyleIdx="0" presStyleCnt="3"/>
      <dgm:spPr/>
      <dgm:t>
        <a:bodyPr/>
        <a:lstStyle/>
        <a:p>
          <a:endParaRPr lang="zh-CN" altLang="en-US"/>
        </a:p>
      </dgm:t>
    </dgm:pt>
    <dgm:pt modelId="{71205788-ACBD-1640-9F37-A583FBA825D1}" type="pres">
      <dgm:prSet presAssocID="{3F2F8966-8471-2846-AD84-FDD837C0A954}" presName="conn" presStyleLbl="parChTrans1D2" presStyleIdx="0" presStyleCnt="1"/>
      <dgm:spPr/>
      <dgm:t>
        <a:bodyPr/>
        <a:lstStyle/>
        <a:p>
          <a:endParaRPr lang="zh-CN" altLang="en-US"/>
        </a:p>
      </dgm:t>
    </dgm:pt>
    <dgm:pt modelId="{2D17E9DB-B85E-6F45-848B-A885D3014C7A}" type="pres">
      <dgm:prSet presAssocID="{3F2F8966-8471-2846-AD84-FDD837C0A954}" presName="extraNode" presStyleLbl="node1" presStyleIdx="0" presStyleCnt="3"/>
      <dgm:spPr/>
      <dgm:t>
        <a:bodyPr/>
        <a:lstStyle/>
        <a:p>
          <a:endParaRPr lang="zh-CN" altLang="en-US"/>
        </a:p>
      </dgm:t>
    </dgm:pt>
    <dgm:pt modelId="{67E0D69E-EDD6-F941-BB58-B34EF2B006F4}" type="pres">
      <dgm:prSet presAssocID="{3F2F8966-8471-2846-AD84-FDD837C0A954}" presName="dstNode" presStyleLbl="node1" presStyleIdx="0" presStyleCnt="3"/>
      <dgm:spPr/>
      <dgm:t>
        <a:bodyPr/>
        <a:lstStyle/>
        <a:p>
          <a:endParaRPr lang="zh-CN" altLang="en-US"/>
        </a:p>
      </dgm:t>
    </dgm:pt>
    <dgm:pt modelId="{E47B6B66-F8CF-AD4A-A3EF-B39FF3DD6B0A}" type="pres">
      <dgm:prSet presAssocID="{94D1B2FC-BCC2-7C42-84D0-9279031FD63C}" presName="text_1" presStyleLbl="node1" presStyleIdx="0" presStyleCnt="3">
        <dgm:presLayoutVars>
          <dgm:bulletEnabled val="1"/>
        </dgm:presLayoutVars>
      </dgm:prSet>
      <dgm:spPr/>
      <dgm:t>
        <a:bodyPr/>
        <a:lstStyle/>
        <a:p>
          <a:endParaRPr lang="zh-CN" altLang="en-US"/>
        </a:p>
      </dgm:t>
    </dgm:pt>
    <dgm:pt modelId="{9C8140B0-77B4-3443-8D6E-9168EFED3D77}" type="pres">
      <dgm:prSet presAssocID="{94D1B2FC-BCC2-7C42-84D0-9279031FD63C}" presName="accent_1" presStyleCnt="0"/>
      <dgm:spPr/>
      <dgm:t>
        <a:bodyPr/>
        <a:lstStyle/>
        <a:p>
          <a:endParaRPr lang="zh-CN" altLang="en-US"/>
        </a:p>
      </dgm:t>
    </dgm:pt>
    <dgm:pt modelId="{0E3E4F89-0935-8949-92F2-9C19A82A6E45}" type="pres">
      <dgm:prSet presAssocID="{94D1B2FC-BCC2-7C42-84D0-9279031FD63C}" presName="accentRepeatNode" presStyleLbl="solidFgAcc1" presStyleIdx="0" presStyleCnt="3"/>
      <dgm:spPr/>
      <dgm:t>
        <a:bodyPr/>
        <a:lstStyle/>
        <a:p>
          <a:endParaRPr lang="zh-CN" altLang="en-US"/>
        </a:p>
      </dgm:t>
    </dgm:pt>
    <dgm:pt modelId="{362DEB7F-D8B2-CC45-AD36-F333C5A6FD51}" type="pres">
      <dgm:prSet presAssocID="{E9D98B6B-9EB3-0B43-9321-6FB6FAD7DC69}" presName="text_2" presStyleLbl="node1" presStyleIdx="1" presStyleCnt="3">
        <dgm:presLayoutVars>
          <dgm:bulletEnabled val="1"/>
        </dgm:presLayoutVars>
      </dgm:prSet>
      <dgm:spPr/>
      <dgm:t>
        <a:bodyPr/>
        <a:lstStyle/>
        <a:p>
          <a:endParaRPr lang="zh-CN" altLang="en-US"/>
        </a:p>
      </dgm:t>
    </dgm:pt>
    <dgm:pt modelId="{FAACCE3F-61A2-0649-A783-A5A681F0CA09}" type="pres">
      <dgm:prSet presAssocID="{E9D98B6B-9EB3-0B43-9321-6FB6FAD7DC69}" presName="accent_2" presStyleCnt="0"/>
      <dgm:spPr/>
      <dgm:t>
        <a:bodyPr/>
        <a:lstStyle/>
        <a:p>
          <a:endParaRPr lang="zh-CN" altLang="en-US"/>
        </a:p>
      </dgm:t>
    </dgm:pt>
    <dgm:pt modelId="{059367D0-F5DC-5C41-B8AD-8CEDECF8FE02}" type="pres">
      <dgm:prSet presAssocID="{E9D98B6B-9EB3-0B43-9321-6FB6FAD7DC69}" presName="accentRepeatNode" presStyleLbl="solidFgAcc1" presStyleIdx="1" presStyleCnt="3"/>
      <dgm:spPr/>
      <dgm:t>
        <a:bodyPr/>
        <a:lstStyle/>
        <a:p>
          <a:endParaRPr lang="zh-CN" altLang="en-US"/>
        </a:p>
      </dgm:t>
    </dgm:pt>
    <dgm:pt modelId="{ABC8C423-EC0C-8849-99D6-791EBED7A1CB}" type="pres">
      <dgm:prSet presAssocID="{EB2EA644-6C70-364F-94D3-8A3018137837}" presName="text_3" presStyleLbl="node1" presStyleIdx="2" presStyleCnt="3">
        <dgm:presLayoutVars>
          <dgm:bulletEnabled val="1"/>
        </dgm:presLayoutVars>
      </dgm:prSet>
      <dgm:spPr/>
      <dgm:t>
        <a:bodyPr/>
        <a:lstStyle/>
        <a:p>
          <a:endParaRPr lang="zh-CN" altLang="en-US"/>
        </a:p>
      </dgm:t>
    </dgm:pt>
    <dgm:pt modelId="{3D9ED393-0E2B-A249-B5FF-697B56299218}" type="pres">
      <dgm:prSet presAssocID="{EB2EA644-6C70-364F-94D3-8A3018137837}" presName="accent_3" presStyleCnt="0"/>
      <dgm:spPr/>
      <dgm:t>
        <a:bodyPr/>
        <a:lstStyle/>
        <a:p>
          <a:endParaRPr lang="zh-CN" altLang="en-US"/>
        </a:p>
      </dgm:t>
    </dgm:pt>
    <dgm:pt modelId="{0B55C3E4-75E5-E04D-8AA1-BA3E9D77DBA7}" type="pres">
      <dgm:prSet presAssocID="{EB2EA644-6C70-364F-94D3-8A3018137837}" presName="accentRepeatNode" presStyleLbl="solidFgAcc1" presStyleIdx="2" presStyleCnt="3"/>
      <dgm:spPr/>
      <dgm:t>
        <a:bodyPr/>
        <a:lstStyle/>
        <a:p>
          <a:endParaRPr lang="zh-CN" altLang="en-US"/>
        </a:p>
      </dgm:t>
    </dgm:pt>
  </dgm:ptLst>
  <dgm:cxnLst>
    <dgm:cxn modelId="{E2D13126-4B1D-4C14-9FB3-93FDFB617ADF}" type="presOf" srcId="{94D1B2FC-BCC2-7C42-84D0-9279031FD63C}" destId="{E47B6B66-F8CF-AD4A-A3EF-B39FF3DD6B0A}" srcOrd="0" destOrd="0" presId="urn:microsoft.com/office/officeart/2008/layout/VerticalCurvedList#1"/>
    <dgm:cxn modelId="{F6BE7190-8A99-7C4B-A5F7-16627C828229}" srcId="{3F2F8966-8471-2846-AD84-FDD837C0A954}" destId="{94D1B2FC-BCC2-7C42-84D0-9279031FD63C}" srcOrd="0" destOrd="0" parTransId="{B40BE40C-E0AD-3D43-BC47-F9766834BE32}" sibTransId="{24981038-7F83-1B47-83DB-A4357187391F}"/>
    <dgm:cxn modelId="{AD5BB892-6D18-4F73-BCC2-7BAEC28DBC81}" type="presOf" srcId="{3F2F8966-8471-2846-AD84-FDD837C0A954}" destId="{F6CF304C-6FF7-104E-815B-288B75E92439}" srcOrd="0" destOrd="0" presId="urn:microsoft.com/office/officeart/2008/layout/VerticalCurvedList#1"/>
    <dgm:cxn modelId="{8BC7F9AE-107C-4667-86F8-A52A617679F1}" type="presOf" srcId="{E9D98B6B-9EB3-0B43-9321-6FB6FAD7DC69}" destId="{362DEB7F-D8B2-CC45-AD36-F333C5A6FD51}" srcOrd="0" destOrd="0" presId="urn:microsoft.com/office/officeart/2008/layout/VerticalCurvedList#1"/>
    <dgm:cxn modelId="{5353D3A3-8A41-4660-88D3-724796B1C601}" type="presOf" srcId="{EB2EA644-6C70-364F-94D3-8A3018137837}" destId="{ABC8C423-EC0C-8849-99D6-791EBED7A1CB}" srcOrd="0" destOrd="0" presId="urn:microsoft.com/office/officeart/2008/layout/VerticalCurvedList#1"/>
    <dgm:cxn modelId="{E3FF888E-C94F-3F44-AE6C-8A1899D5A947}" srcId="{3F2F8966-8471-2846-AD84-FDD837C0A954}" destId="{EB2EA644-6C70-364F-94D3-8A3018137837}" srcOrd="2" destOrd="0" parTransId="{5A1C2242-1656-9D44-9AB8-200A9B74957C}" sibTransId="{13945E95-10DF-D541-86EF-26FBCA280948}"/>
    <dgm:cxn modelId="{044AEFCB-A93A-435D-8BC9-94F431152F1F}" type="presOf" srcId="{24981038-7F83-1B47-83DB-A4357187391F}" destId="{71205788-ACBD-1640-9F37-A583FBA825D1}" srcOrd="0" destOrd="0" presId="urn:microsoft.com/office/officeart/2008/layout/VerticalCurvedList#1"/>
    <dgm:cxn modelId="{454F9106-7D79-4342-A731-767C485D1507}" srcId="{3F2F8966-8471-2846-AD84-FDD837C0A954}" destId="{E9D98B6B-9EB3-0B43-9321-6FB6FAD7DC69}" srcOrd="1" destOrd="0" parTransId="{DBC86FB3-26FB-FD40-8982-B6AC78837473}" sibTransId="{BB8134AE-A6A1-1944-B108-08FFE3015880}"/>
    <dgm:cxn modelId="{5CC207BB-058E-4875-9336-DC9437127E7B}" type="presParOf" srcId="{F6CF304C-6FF7-104E-815B-288B75E92439}" destId="{8F63233B-3BAA-3243-93EB-EF33A97F1052}" srcOrd="0" destOrd="0" presId="urn:microsoft.com/office/officeart/2008/layout/VerticalCurvedList#1"/>
    <dgm:cxn modelId="{0EE61094-A0ED-492E-A06B-C4662A7D530D}" type="presParOf" srcId="{8F63233B-3BAA-3243-93EB-EF33A97F1052}" destId="{110F7A07-0EDB-BA46-BCEC-6A772519D57F}" srcOrd="0" destOrd="0" presId="urn:microsoft.com/office/officeart/2008/layout/VerticalCurvedList#1"/>
    <dgm:cxn modelId="{7301E9C4-E2DB-48AF-A9B2-4908D394F673}" type="presParOf" srcId="{110F7A07-0EDB-BA46-BCEC-6A772519D57F}" destId="{108B24E4-CC4D-2546-9FA9-14CF157B49F5}" srcOrd="0" destOrd="0" presId="urn:microsoft.com/office/officeart/2008/layout/VerticalCurvedList#1"/>
    <dgm:cxn modelId="{52914C53-96AC-410F-AE37-05E5ED2F3D6D}" type="presParOf" srcId="{110F7A07-0EDB-BA46-BCEC-6A772519D57F}" destId="{71205788-ACBD-1640-9F37-A583FBA825D1}" srcOrd="1" destOrd="0" presId="urn:microsoft.com/office/officeart/2008/layout/VerticalCurvedList#1"/>
    <dgm:cxn modelId="{69D97750-A68B-4983-BD59-9C4E73F43731}" type="presParOf" srcId="{110F7A07-0EDB-BA46-BCEC-6A772519D57F}" destId="{2D17E9DB-B85E-6F45-848B-A885D3014C7A}" srcOrd="2" destOrd="0" presId="urn:microsoft.com/office/officeart/2008/layout/VerticalCurvedList#1"/>
    <dgm:cxn modelId="{26D4AC89-3553-416F-A8F6-4B532F925B48}" type="presParOf" srcId="{110F7A07-0EDB-BA46-BCEC-6A772519D57F}" destId="{67E0D69E-EDD6-F941-BB58-B34EF2B006F4}" srcOrd="3" destOrd="0" presId="urn:microsoft.com/office/officeart/2008/layout/VerticalCurvedList#1"/>
    <dgm:cxn modelId="{3FE98AB6-B11D-4BB9-8175-ACC5B7A02852}" type="presParOf" srcId="{8F63233B-3BAA-3243-93EB-EF33A97F1052}" destId="{E47B6B66-F8CF-AD4A-A3EF-B39FF3DD6B0A}" srcOrd="1" destOrd="0" presId="urn:microsoft.com/office/officeart/2008/layout/VerticalCurvedList#1"/>
    <dgm:cxn modelId="{5AA5EE78-EFBC-4DC9-BBAF-9FCEAECEC73C}" type="presParOf" srcId="{8F63233B-3BAA-3243-93EB-EF33A97F1052}" destId="{9C8140B0-77B4-3443-8D6E-9168EFED3D77}" srcOrd="2" destOrd="0" presId="urn:microsoft.com/office/officeart/2008/layout/VerticalCurvedList#1"/>
    <dgm:cxn modelId="{DCB682E0-1147-4752-B68D-71AC39358F17}" type="presParOf" srcId="{9C8140B0-77B4-3443-8D6E-9168EFED3D77}" destId="{0E3E4F89-0935-8949-92F2-9C19A82A6E45}" srcOrd="0" destOrd="0" presId="urn:microsoft.com/office/officeart/2008/layout/VerticalCurvedList#1"/>
    <dgm:cxn modelId="{52AC18CE-5256-4443-830C-6B08AC9F133A}" type="presParOf" srcId="{8F63233B-3BAA-3243-93EB-EF33A97F1052}" destId="{362DEB7F-D8B2-CC45-AD36-F333C5A6FD51}" srcOrd="3" destOrd="0" presId="urn:microsoft.com/office/officeart/2008/layout/VerticalCurvedList#1"/>
    <dgm:cxn modelId="{28057AB1-7A20-4BB7-9FF0-BE386DC06A55}" type="presParOf" srcId="{8F63233B-3BAA-3243-93EB-EF33A97F1052}" destId="{FAACCE3F-61A2-0649-A783-A5A681F0CA09}" srcOrd="4" destOrd="0" presId="urn:microsoft.com/office/officeart/2008/layout/VerticalCurvedList#1"/>
    <dgm:cxn modelId="{D7663381-E8AE-467D-8FFE-7DC219A97A31}" type="presParOf" srcId="{FAACCE3F-61A2-0649-A783-A5A681F0CA09}" destId="{059367D0-F5DC-5C41-B8AD-8CEDECF8FE02}" srcOrd="0" destOrd="0" presId="urn:microsoft.com/office/officeart/2008/layout/VerticalCurvedList#1"/>
    <dgm:cxn modelId="{835F49CD-BE6D-4A1E-B65C-1DCDFE6D21A1}" type="presParOf" srcId="{8F63233B-3BAA-3243-93EB-EF33A97F1052}" destId="{ABC8C423-EC0C-8849-99D6-791EBED7A1CB}" srcOrd="5" destOrd="0" presId="urn:microsoft.com/office/officeart/2008/layout/VerticalCurvedList#1"/>
    <dgm:cxn modelId="{47BE6C0B-17A9-4214-8E03-FEB8E5B9312F}" type="presParOf" srcId="{8F63233B-3BAA-3243-93EB-EF33A97F1052}" destId="{3D9ED393-0E2B-A249-B5FF-697B56299218}" srcOrd="6" destOrd="0" presId="urn:microsoft.com/office/officeart/2008/layout/VerticalCurvedList#1"/>
    <dgm:cxn modelId="{016B2EB8-2A58-4935-9CD6-6333B2A41E3C}" type="presParOf" srcId="{3D9ED393-0E2B-A249-B5FF-697B56299218}" destId="{0B55C3E4-75E5-E04D-8AA1-BA3E9D77DBA7}" srcOrd="0" destOrd="0" presId="urn:microsoft.com/office/officeart/2008/layout/VerticalCurved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F2F8966-8471-2846-AD84-FDD837C0A954}" type="doc">
      <dgm:prSet loTypeId="urn:microsoft.com/office/officeart/2008/layout/VerticalCurvedList#1" loCatId="" qsTypeId="urn:microsoft.com/office/officeart/2005/8/quickstyle/simple1#2" qsCatId="simple" csTypeId="urn:microsoft.com/office/officeart/2005/8/colors/colorful1" csCatId="colorful" phldr="1"/>
      <dgm:spPr/>
      <dgm:t>
        <a:bodyPr/>
        <a:lstStyle/>
        <a:p>
          <a:endParaRPr lang="zh-CN" altLang="en-US"/>
        </a:p>
      </dgm:t>
    </dgm:pt>
    <dgm:pt modelId="{94D1B2FC-BCC2-7C42-84D0-9279031FD63C}">
      <dgm:prSet phldrT="[文本]"/>
      <dgm:spPr/>
      <dgm:t>
        <a:bodyPr/>
        <a:lstStyle/>
        <a:p>
          <a:r>
            <a:rPr lang="zh-CN" altLang="en-US" dirty="0" smtClean="0">
              <a:latin typeface="微软雅黑" panose="020B0503020204020204" charset="-122"/>
              <a:ea typeface="微软雅黑" panose="020B0503020204020204" charset="-122"/>
              <a:cs typeface="微软雅黑" panose="020B0503020204020204" charset="-122"/>
            </a:rPr>
            <a:t>防微杜渐</a:t>
          </a:r>
          <a:r>
            <a:rPr lang="en-US" altLang="zh-CN" dirty="0" smtClean="0">
              <a:latin typeface="微软雅黑" panose="020B0503020204020204" charset="-122"/>
              <a:ea typeface="微软雅黑" panose="020B0503020204020204" charset="-122"/>
              <a:cs typeface="微软雅黑" panose="020B0503020204020204" charset="-122"/>
            </a:rPr>
            <a:t>——</a:t>
          </a:r>
          <a:r>
            <a:rPr lang="zh-CN" altLang="en-US" dirty="0" smtClean="0">
              <a:latin typeface="微软雅黑" panose="020B0503020204020204" charset="-122"/>
              <a:ea typeface="微软雅黑" panose="020B0503020204020204" charset="-122"/>
              <a:cs typeface="微软雅黑" panose="020B0503020204020204" charset="-122"/>
            </a:rPr>
            <a:t>防范被踩点</a:t>
          </a:r>
          <a:endParaRPr lang="zh-CN" altLang="en-US" dirty="0">
            <a:latin typeface="微软雅黑" panose="020B0503020204020204" charset="-122"/>
            <a:ea typeface="微软雅黑" panose="020B0503020204020204" charset="-122"/>
            <a:cs typeface="微软雅黑" panose="020B0503020204020204" charset="-122"/>
          </a:endParaRPr>
        </a:p>
      </dgm:t>
    </dgm:pt>
    <dgm:pt modelId="{B40BE40C-E0AD-3D43-BC47-F9766834BE32}" cxnId="{F6BE7190-8A99-7C4B-A5F7-16627C828229}" type="par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24981038-7F83-1B47-83DB-A4357187391F}" cxnId="{F6BE7190-8A99-7C4B-A5F7-16627C828229}" type="sib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E9D98B6B-9EB3-0B43-9321-6FB6FAD7DC69}">
      <dgm:prSet phldrT="[文本]"/>
      <dgm:spPr/>
      <dgm:t>
        <a:bodyPr/>
        <a:lstStyle/>
        <a:p>
          <a:r>
            <a:rPr lang="zh-CN" altLang="en-US" dirty="0" smtClean="0">
              <a:latin typeface="微软雅黑" panose="020B0503020204020204" charset="-122"/>
              <a:ea typeface="微软雅黑" panose="020B0503020204020204" charset="-122"/>
              <a:cs typeface="微软雅黑" panose="020B0503020204020204" charset="-122"/>
            </a:rPr>
            <a:t>收缩战线</a:t>
          </a:r>
          <a:r>
            <a:rPr lang="en-US" altLang="zh-CN" dirty="0" smtClean="0">
              <a:latin typeface="微软雅黑" panose="020B0503020204020204" charset="-122"/>
              <a:ea typeface="微软雅黑" panose="020B0503020204020204" charset="-122"/>
              <a:cs typeface="微软雅黑" panose="020B0503020204020204" charset="-122"/>
            </a:rPr>
            <a:t>——</a:t>
          </a:r>
          <a:r>
            <a:rPr lang="zh-CN" altLang="en-US" dirty="0" smtClean="0">
              <a:latin typeface="微软雅黑" panose="020B0503020204020204" charset="-122"/>
              <a:ea typeface="微软雅黑" panose="020B0503020204020204" charset="-122"/>
              <a:cs typeface="微软雅黑" panose="020B0503020204020204" charset="-122"/>
            </a:rPr>
            <a:t>收敛攻击面</a:t>
          </a:r>
          <a:endParaRPr lang="zh-CN" altLang="en-US" dirty="0">
            <a:latin typeface="微软雅黑" panose="020B0503020204020204" charset="-122"/>
            <a:ea typeface="微软雅黑" panose="020B0503020204020204" charset="-122"/>
            <a:cs typeface="微软雅黑" panose="020B0503020204020204" charset="-122"/>
          </a:endParaRPr>
        </a:p>
      </dgm:t>
    </dgm:pt>
    <dgm:pt modelId="{DBC86FB3-26FB-FD40-8982-B6AC78837473}" cxnId="{454F9106-7D79-4342-A731-767C485D1507}" type="par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BB8134AE-A6A1-1944-B108-08FFE3015880}" cxnId="{454F9106-7D79-4342-A731-767C485D1507}" type="sib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EB2EA644-6C70-364F-94D3-8A3018137837}">
      <dgm:prSet phldrT="[文本]"/>
      <dgm:spPr/>
      <dgm:t>
        <a:bodyPr/>
        <a:lstStyle/>
        <a:p>
          <a:r>
            <a:rPr lang="zh-CN" altLang="en-US" dirty="0" smtClean="0">
              <a:latin typeface="微软雅黑" panose="020B0503020204020204" charset="-122"/>
              <a:ea typeface="微软雅黑" panose="020B0503020204020204" charset="-122"/>
              <a:cs typeface="微软雅黑" panose="020B0503020204020204" charset="-122"/>
            </a:rPr>
            <a:t>纵深防御</a:t>
          </a:r>
          <a:r>
            <a:rPr lang="en-US" altLang="zh-CN" dirty="0" smtClean="0">
              <a:latin typeface="微软雅黑" panose="020B0503020204020204" charset="-122"/>
              <a:ea typeface="微软雅黑" panose="020B0503020204020204" charset="-122"/>
              <a:cs typeface="微软雅黑" panose="020B0503020204020204" charset="-122"/>
            </a:rPr>
            <a:t>——</a:t>
          </a:r>
          <a:r>
            <a:rPr lang="zh-CN" altLang="en-US" dirty="0" smtClean="0">
              <a:latin typeface="微软雅黑" panose="020B0503020204020204" charset="-122"/>
              <a:ea typeface="微软雅黑" panose="020B0503020204020204" charset="-122"/>
              <a:cs typeface="微软雅黑" panose="020B0503020204020204" charset="-122"/>
            </a:rPr>
            <a:t>立体防渗透</a:t>
          </a:r>
          <a:endParaRPr lang="zh-CN" altLang="en-US" dirty="0">
            <a:latin typeface="微软雅黑" panose="020B0503020204020204" charset="-122"/>
            <a:ea typeface="微软雅黑" panose="020B0503020204020204" charset="-122"/>
            <a:cs typeface="微软雅黑" panose="020B0503020204020204" charset="-122"/>
          </a:endParaRPr>
        </a:p>
      </dgm:t>
    </dgm:pt>
    <dgm:pt modelId="{13945E95-10DF-D541-86EF-26FBCA280948}" cxnId="{E3FF888E-C94F-3F44-AE6C-8A1899D5A947}" type="sib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5A1C2242-1656-9D44-9AB8-200A9B74957C}" cxnId="{E3FF888E-C94F-3F44-AE6C-8A1899D5A947}" type="par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CD90DB5E-257C-5F4E-9D77-293E3DF0EECD}">
      <dgm:prSet phldrT="[文本]"/>
      <dgm:spPr/>
      <dgm:t>
        <a:bodyPr/>
        <a:lstStyle/>
        <a:p>
          <a:r>
            <a:rPr lang="zh-CN" altLang="en-US" dirty="0" smtClean="0">
              <a:latin typeface="微软雅黑" panose="020B0503020204020204" charset="-122"/>
              <a:ea typeface="微软雅黑" panose="020B0503020204020204" charset="-122"/>
              <a:cs typeface="微软雅黑" panose="020B0503020204020204" charset="-122"/>
            </a:rPr>
            <a:t>守护核心</a:t>
          </a:r>
          <a:r>
            <a:rPr lang="en-US" altLang="zh-CN" dirty="0" smtClean="0">
              <a:latin typeface="微软雅黑" panose="020B0503020204020204" charset="-122"/>
              <a:ea typeface="微软雅黑" panose="020B0503020204020204" charset="-122"/>
              <a:cs typeface="微软雅黑" panose="020B0503020204020204" charset="-122"/>
            </a:rPr>
            <a:t>——</a:t>
          </a:r>
          <a:r>
            <a:rPr lang="zh-CN" altLang="en-US" dirty="0" smtClean="0">
              <a:latin typeface="微软雅黑" panose="020B0503020204020204" charset="-122"/>
              <a:ea typeface="微软雅黑" panose="020B0503020204020204" charset="-122"/>
              <a:cs typeface="微软雅黑" panose="020B0503020204020204" charset="-122"/>
            </a:rPr>
            <a:t>找到关键点</a:t>
          </a:r>
          <a:endParaRPr lang="zh-CN" altLang="en-US" dirty="0">
            <a:latin typeface="微软雅黑" panose="020B0503020204020204" charset="-122"/>
            <a:ea typeface="微软雅黑" panose="020B0503020204020204" charset="-122"/>
            <a:cs typeface="微软雅黑" panose="020B0503020204020204" charset="-122"/>
          </a:endParaRPr>
        </a:p>
      </dgm:t>
    </dgm:pt>
    <dgm:pt modelId="{8818CCB2-4BA2-C740-8D22-C469E016EC0B}" cxnId="{DB748FAD-FA3B-CD43-B3E3-5D35078FAD80}" type="sib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5A2169DA-3916-834A-A0E2-655FF5FDEDF7}" cxnId="{DB748FAD-FA3B-CD43-B3E3-5D35078FAD80}" type="par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75E73D42-0D89-4CDD-9986-7D5E5FCE39A5}">
      <dgm:prSet/>
      <dgm:spPr/>
      <dgm:t>
        <a:bodyPr/>
        <a:lstStyle/>
        <a:p>
          <a:r>
            <a:rPr lang="zh-CN" altLang="en-US" dirty="0" smtClean="0">
              <a:latin typeface="微软雅黑" panose="020B0503020204020204" charset="-122"/>
              <a:ea typeface="微软雅黑" panose="020B0503020204020204" charset="-122"/>
              <a:cs typeface="微软雅黑" panose="020B0503020204020204" charset="-122"/>
            </a:rPr>
            <a:t>洞若观火</a:t>
          </a:r>
          <a:r>
            <a:rPr lang="en-US" altLang="zh-CN" dirty="0" smtClean="0">
              <a:latin typeface="微软雅黑" panose="020B0503020204020204" charset="-122"/>
              <a:ea typeface="微软雅黑" panose="020B0503020204020204" charset="-122"/>
              <a:cs typeface="微软雅黑" panose="020B0503020204020204" charset="-122"/>
            </a:rPr>
            <a:t>——</a:t>
          </a:r>
          <a:r>
            <a:rPr lang="zh-CN" altLang="en-US" dirty="0" smtClean="0">
              <a:latin typeface="微软雅黑" panose="020B0503020204020204" charset="-122"/>
              <a:ea typeface="微软雅黑" panose="020B0503020204020204" charset="-122"/>
              <a:cs typeface="微软雅黑" panose="020B0503020204020204" charset="-122"/>
            </a:rPr>
            <a:t>全方位监控</a:t>
          </a:r>
          <a:endParaRPr lang="zh-CN" altLang="en-US" dirty="0">
            <a:latin typeface="微软雅黑" panose="020B0503020204020204" charset="-122"/>
            <a:ea typeface="微软雅黑" panose="020B0503020204020204" charset="-122"/>
            <a:cs typeface="微软雅黑" panose="020B0503020204020204" charset="-122"/>
          </a:endParaRPr>
        </a:p>
      </dgm:t>
    </dgm:pt>
    <dgm:pt modelId="{64E13E21-6BC4-4367-8CF7-6413D8CA950C}" cxnId="{D9A73F5A-00AF-4C82-94A5-ED1D40EB0057}" type="parTrans">
      <dgm:prSet/>
      <dgm:spPr/>
      <dgm:t>
        <a:bodyPr/>
        <a:lstStyle/>
        <a:p>
          <a:endParaRPr lang="zh-CN" altLang="en-US"/>
        </a:p>
      </dgm:t>
    </dgm:pt>
    <dgm:pt modelId="{DAABAB9C-61B4-4B0B-827F-8DB7800A2C89}" cxnId="{D9A73F5A-00AF-4C82-94A5-ED1D40EB0057}" type="sibTrans">
      <dgm:prSet/>
      <dgm:spPr/>
      <dgm:t>
        <a:bodyPr/>
        <a:lstStyle/>
        <a:p>
          <a:endParaRPr lang="zh-CN" altLang="en-US"/>
        </a:p>
      </dgm:t>
    </dgm:pt>
    <dgm:pt modelId="{F6CF304C-6FF7-104E-815B-288B75E92439}" type="pres">
      <dgm:prSet presAssocID="{3F2F8966-8471-2846-AD84-FDD837C0A954}" presName="Name0" presStyleCnt="0">
        <dgm:presLayoutVars>
          <dgm:chMax val="7"/>
          <dgm:chPref val="7"/>
          <dgm:dir/>
        </dgm:presLayoutVars>
      </dgm:prSet>
      <dgm:spPr/>
      <dgm:t>
        <a:bodyPr/>
        <a:lstStyle/>
        <a:p>
          <a:endParaRPr lang="zh-CN" altLang="en-US"/>
        </a:p>
      </dgm:t>
    </dgm:pt>
    <dgm:pt modelId="{8F63233B-3BAA-3243-93EB-EF33A97F1052}" type="pres">
      <dgm:prSet presAssocID="{3F2F8966-8471-2846-AD84-FDD837C0A954}" presName="Name1" presStyleCnt="0"/>
      <dgm:spPr/>
      <dgm:t>
        <a:bodyPr/>
        <a:lstStyle/>
        <a:p>
          <a:endParaRPr lang="zh-CN" altLang="en-US"/>
        </a:p>
      </dgm:t>
    </dgm:pt>
    <dgm:pt modelId="{110F7A07-0EDB-BA46-BCEC-6A772519D57F}" type="pres">
      <dgm:prSet presAssocID="{3F2F8966-8471-2846-AD84-FDD837C0A954}" presName="cycle" presStyleCnt="0"/>
      <dgm:spPr/>
      <dgm:t>
        <a:bodyPr/>
        <a:lstStyle/>
        <a:p>
          <a:endParaRPr lang="zh-CN" altLang="en-US"/>
        </a:p>
      </dgm:t>
    </dgm:pt>
    <dgm:pt modelId="{108B24E4-CC4D-2546-9FA9-14CF157B49F5}" type="pres">
      <dgm:prSet presAssocID="{3F2F8966-8471-2846-AD84-FDD837C0A954}" presName="srcNode" presStyleLbl="node1" presStyleIdx="0" presStyleCnt="5"/>
      <dgm:spPr/>
      <dgm:t>
        <a:bodyPr/>
        <a:lstStyle/>
        <a:p>
          <a:endParaRPr lang="zh-CN" altLang="en-US"/>
        </a:p>
      </dgm:t>
    </dgm:pt>
    <dgm:pt modelId="{71205788-ACBD-1640-9F37-A583FBA825D1}" type="pres">
      <dgm:prSet presAssocID="{3F2F8966-8471-2846-AD84-FDD837C0A954}" presName="conn" presStyleLbl="parChTrans1D2" presStyleIdx="0" presStyleCnt="1"/>
      <dgm:spPr/>
      <dgm:t>
        <a:bodyPr/>
        <a:lstStyle/>
        <a:p>
          <a:endParaRPr lang="zh-CN" altLang="en-US"/>
        </a:p>
      </dgm:t>
    </dgm:pt>
    <dgm:pt modelId="{2D17E9DB-B85E-6F45-848B-A885D3014C7A}" type="pres">
      <dgm:prSet presAssocID="{3F2F8966-8471-2846-AD84-FDD837C0A954}" presName="extraNode" presStyleLbl="node1" presStyleIdx="0" presStyleCnt="5"/>
      <dgm:spPr/>
      <dgm:t>
        <a:bodyPr/>
        <a:lstStyle/>
        <a:p>
          <a:endParaRPr lang="zh-CN" altLang="en-US"/>
        </a:p>
      </dgm:t>
    </dgm:pt>
    <dgm:pt modelId="{67E0D69E-EDD6-F941-BB58-B34EF2B006F4}" type="pres">
      <dgm:prSet presAssocID="{3F2F8966-8471-2846-AD84-FDD837C0A954}" presName="dstNode" presStyleLbl="node1" presStyleIdx="0" presStyleCnt="5"/>
      <dgm:spPr/>
      <dgm:t>
        <a:bodyPr/>
        <a:lstStyle/>
        <a:p>
          <a:endParaRPr lang="zh-CN" altLang="en-US"/>
        </a:p>
      </dgm:t>
    </dgm:pt>
    <dgm:pt modelId="{E47B6B66-F8CF-AD4A-A3EF-B39FF3DD6B0A}" type="pres">
      <dgm:prSet presAssocID="{94D1B2FC-BCC2-7C42-84D0-9279031FD63C}" presName="text_1" presStyleLbl="node1" presStyleIdx="0" presStyleCnt="5">
        <dgm:presLayoutVars>
          <dgm:bulletEnabled val="1"/>
        </dgm:presLayoutVars>
      </dgm:prSet>
      <dgm:spPr/>
      <dgm:t>
        <a:bodyPr/>
        <a:lstStyle/>
        <a:p>
          <a:endParaRPr lang="zh-CN" altLang="en-US"/>
        </a:p>
      </dgm:t>
    </dgm:pt>
    <dgm:pt modelId="{9C8140B0-77B4-3443-8D6E-9168EFED3D77}" type="pres">
      <dgm:prSet presAssocID="{94D1B2FC-BCC2-7C42-84D0-9279031FD63C}" presName="accent_1" presStyleCnt="0"/>
      <dgm:spPr/>
      <dgm:t>
        <a:bodyPr/>
        <a:lstStyle/>
        <a:p>
          <a:endParaRPr lang="zh-CN" altLang="en-US"/>
        </a:p>
      </dgm:t>
    </dgm:pt>
    <dgm:pt modelId="{0E3E4F89-0935-8949-92F2-9C19A82A6E45}" type="pres">
      <dgm:prSet presAssocID="{94D1B2FC-BCC2-7C42-84D0-9279031FD63C}" presName="accentRepeatNode" presStyleLbl="solidFgAcc1" presStyleIdx="0" presStyleCnt="5"/>
      <dgm:spPr/>
      <dgm:t>
        <a:bodyPr/>
        <a:lstStyle/>
        <a:p>
          <a:endParaRPr lang="zh-CN" altLang="en-US"/>
        </a:p>
      </dgm:t>
    </dgm:pt>
    <dgm:pt modelId="{362DEB7F-D8B2-CC45-AD36-F333C5A6FD51}" type="pres">
      <dgm:prSet presAssocID="{E9D98B6B-9EB3-0B43-9321-6FB6FAD7DC69}" presName="text_2" presStyleLbl="node1" presStyleIdx="1" presStyleCnt="5">
        <dgm:presLayoutVars>
          <dgm:bulletEnabled val="1"/>
        </dgm:presLayoutVars>
      </dgm:prSet>
      <dgm:spPr/>
      <dgm:t>
        <a:bodyPr/>
        <a:lstStyle/>
        <a:p>
          <a:endParaRPr lang="zh-CN" altLang="en-US"/>
        </a:p>
      </dgm:t>
    </dgm:pt>
    <dgm:pt modelId="{FAACCE3F-61A2-0649-A783-A5A681F0CA09}" type="pres">
      <dgm:prSet presAssocID="{E9D98B6B-9EB3-0B43-9321-6FB6FAD7DC69}" presName="accent_2" presStyleCnt="0"/>
      <dgm:spPr/>
      <dgm:t>
        <a:bodyPr/>
        <a:lstStyle/>
        <a:p>
          <a:endParaRPr lang="zh-CN" altLang="en-US"/>
        </a:p>
      </dgm:t>
    </dgm:pt>
    <dgm:pt modelId="{059367D0-F5DC-5C41-B8AD-8CEDECF8FE02}" type="pres">
      <dgm:prSet presAssocID="{E9D98B6B-9EB3-0B43-9321-6FB6FAD7DC69}" presName="accentRepeatNode" presStyleLbl="solidFgAcc1" presStyleIdx="1" presStyleCnt="5"/>
      <dgm:spPr/>
      <dgm:t>
        <a:bodyPr/>
        <a:lstStyle/>
        <a:p>
          <a:endParaRPr lang="zh-CN" altLang="en-US"/>
        </a:p>
      </dgm:t>
    </dgm:pt>
    <dgm:pt modelId="{ABC8C423-EC0C-8849-99D6-791EBED7A1CB}" type="pres">
      <dgm:prSet presAssocID="{EB2EA644-6C70-364F-94D3-8A3018137837}" presName="text_3" presStyleLbl="node1" presStyleIdx="2" presStyleCnt="5">
        <dgm:presLayoutVars>
          <dgm:bulletEnabled val="1"/>
        </dgm:presLayoutVars>
      </dgm:prSet>
      <dgm:spPr/>
      <dgm:t>
        <a:bodyPr/>
        <a:lstStyle/>
        <a:p>
          <a:endParaRPr lang="zh-CN" altLang="en-US"/>
        </a:p>
      </dgm:t>
    </dgm:pt>
    <dgm:pt modelId="{3D9ED393-0E2B-A249-B5FF-697B56299218}" type="pres">
      <dgm:prSet presAssocID="{EB2EA644-6C70-364F-94D3-8A3018137837}" presName="accent_3" presStyleCnt="0"/>
      <dgm:spPr/>
      <dgm:t>
        <a:bodyPr/>
        <a:lstStyle/>
        <a:p>
          <a:endParaRPr lang="zh-CN" altLang="en-US"/>
        </a:p>
      </dgm:t>
    </dgm:pt>
    <dgm:pt modelId="{0B55C3E4-75E5-E04D-8AA1-BA3E9D77DBA7}" type="pres">
      <dgm:prSet presAssocID="{EB2EA644-6C70-364F-94D3-8A3018137837}" presName="accentRepeatNode" presStyleLbl="solidFgAcc1" presStyleIdx="2" presStyleCnt="5"/>
      <dgm:spPr/>
      <dgm:t>
        <a:bodyPr/>
        <a:lstStyle/>
        <a:p>
          <a:endParaRPr lang="zh-CN" altLang="en-US"/>
        </a:p>
      </dgm:t>
    </dgm:pt>
    <dgm:pt modelId="{2206CBD2-40D9-8F40-B9C4-6D15F5C1211E}" type="pres">
      <dgm:prSet presAssocID="{CD90DB5E-257C-5F4E-9D77-293E3DF0EECD}" presName="text_4" presStyleLbl="node1" presStyleIdx="3" presStyleCnt="5">
        <dgm:presLayoutVars>
          <dgm:bulletEnabled val="1"/>
        </dgm:presLayoutVars>
      </dgm:prSet>
      <dgm:spPr/>
      <dgm:t>
        <a:bodyPr/>
        <a:lstStyle/>
        <a:p>
          <a:endParaRPr lang="zh-CN" altLang="en-US"/>
        </a:p>
      </dgm:t>
    </dgm:pt>
    <dgm:pt modelId="{92A5C6AE-2B0B-404F-BE2D-676737A91360}" type="pres">
      <dgm:prSet presAssocID="{CD90DB5E-257C-5F4E-9D77-293E3DF0EECD}" presName="accent_4" presStyleCnt="0"/>
      <dgm:spPr/>
      <dgm:t>
        <a:bodyPr/>
        <a:lstStyle/>
        <a:p>
          <a:endParaRPr lang="zh-CN" altLang="en-US"/>
        </a:p>
      </dgm:t>
    </dgm:pt>
    <dgm:pt modelId="{2CF73466-D8E4-DA45-8C5C-479D1A28BE0C}" type="pres">
      <dgm:prSet presAssocID="{CD90DB5E-257C-5F4E-9D77-293E3DF0EECD}" presName="accentRepeatNode" presStyleLbl="solidFgAcc1" presStyleIdx="3" presStyleCnt="5"/>
      <dgm:spPr/>
      <dgm:t>
        <a:bodyPr/>
        <a:lstStyle/>
        <a:p>
          <a:endParaRPr lang="zh-CN" altLang="en-US"/>
        </a:p>
      </dgm:t>
    </dgm:pt>
    <dgm:pt modelId="{CAD2F1DF-8D3F-42D2-BFDC-CCC0FF3059F0}" type="pres">
      <dgm:prSet presAssocID="{75E73D42-0D89-4CDD-9986-7D5E5FCE39A5}" presName="text_5" presStyleLbl="node1" presStyleIdx="4" presStyleCnt="5">
        <dgm:presLayoutVars>
          <dgm:bulletEnabled val="1"/>
        </dgm:presLayoutVars>
      </dgm:prSet>
      <dgm:spPr/>
      <dgm:t>
        <a:bodyPr/>
        <a:lstStyle/>
        <a:p>
          <a:endParaRPr lang="zh-CN" altLang="en-US"/>
        </a:p>
      </dgm:t>
    </dgm:pt>
    <dgm:pt modelId="{4776F963-7438-4A57-BB28-7CD9ADAC8217}" type="pres">
      <dgm:prSet presAssocID="{75E73D42-0D89-4CDD-9986-7D5E5FCE39A5}" presName="accent_5" presStyleCnt="0"/>
      <dgm:spPr/>
    </dgm:pt>
    <dgm:pt modelId="{6E79F0B4-E830-4F8C-A5D2-AB14B8C1E438}" type="pres">
      <dgm:prSet presAssocID="{75E73D42-0D89-4CDD-9986-7D5E5FCE39A5}" presName="accentRepeatNode" presStyleLbl="solidFgAcc1" presStyleIdx="4" presStyleCnt="5"/>
      <dgm:spPr/>
    </dgm:pt>
  </dgm:ptLst>
  <dgm:cxnLst>
    <dgm:cxn modelId="{E2D13126-4B1D-4C14-9FB3-93FDFB617ADF}" type="presOf" srcId="{94D1B2FC-BCC2-7C42-84D0-9279031FD63C}" destId="{E47B6B66-F8CF-AD4A-A3EF-B39FF3DD6B0A}" srcOrd="0" destOrd="0" presId="urn:microsoft.com/office/officeart/2008/layout/VerticalCurvedList#1"/>
    <dgm:cxn modelId="{F6BE7190-8A99-7C4B-A5F7-16627C828229}" srcId="{3F2F8966-8471-2846-AD84-FDD837C0A954}" destId="{94D1B2FC-BCC2-7C42-84D0-9279031FD63C}" srcOrd="0" destOrd="0" parTransId="{B40BE40C-E0AD-3D43-BC47-F9766834BE32}" sibTransId="{24981038-7F83-1B47-83DB-A4357187391F}"/>
    <dgm:cxn modelId="{64C2F3D2-B0A3-4527-86B3-8A7189A4DC95}" type="presOf" srcId="{EB2EA644-6C70-364F-94D3-8A3018137837}" destId="{ABC8C423-EC0C-8849-99D6-791EBED7A1CB}" srcOrd="0" destOrd="0" presId="urn:microsoft.com/office/officeart/2008/layout/VerticalCurvedList#1"/>
    <dgm:cxn modelId="{AD5BB892-6D18-4F73-BCC2-7BAEC28DBC81}" type="presOf" srcId="{3F2F8966-8471-2846-AD84-FDD837C0A954}" destId="{F6CF304C-6FF7-104E-815B-288B75E92439}" srcOrd="0" destOrd="0" presId="urn:microsoft.com/office/officeart/2008/layout/VerticalCurvedList#1"/>
    <dgm:cxn modelId="{D9A73F5A-00AF-4C82-94A5-ED1D40EB0057}" srcId="{3F2F8966-8471-2846-AD84-FDD837C0A954}" destId="{75E73D42-0D89-4CDD-9986-7D5E5FCE39A5}" srcOrd="4" destOrd="0" parTransId="{64E13E21-6BC4-4367-8CF7-6413D8CA950C}" sibTransId="{DAABAB9C-61B4-4B0B-827F-8DB7800A2C89}"/>
    <dgm:cxn modelId="{DB748FAD-FA3B-CD43-B3E3-5D35078FAD80}" srcId="{3F2F8966-8471-2846-AD84-FDD837C0A954}" destId="{CD90DB5E-257C-5F4E-9D77-293E3DF0EECD}" srcOrd="3" destOrd="0" parTransId="{5A2169DA-3916-834A-A0E2-655FF5FDEDF7}" sibTransId="{8818CCB2-4BA2-C740-8D22-C469E016EC0B}"/>
    <dgm:cxn modelId="{E3FF888E-C94F-3F44-AE6C-8A1899D5A947}" srcId="{3F2F8966-8471-2846-AD84-FDD837C0A954}" destId="{EB2EA644-6C70-364F-94D3-8A3018137837}" srcOrd="2" destOrd="0" parTransId="{5A1C2242-1656-9D44-9AB8-200A9B74957C}" sibTransId="{13945E95-10DF-D541-86EF-26FBCA280948}"/>
    <dgm:cxn modelId="{B0DD69F0-8896-4FA9-903A-DAD69B4054B8}" type="presOf" srcId="{75E73D42-0D89-4CDD-9986-7D5E5FCE39A5}" destId="{CAD2F1DF-8D3F-42D2-BFDC-CCC0FF3059F0}" srcOrd="0" destOrd="0" presId="urn:microsoft.com/office/officeart/2008/layout/VerticalCurvedList#1"/>
    <dgm:cxn modelId="{9E4313CA-03DC-4A6B-ABA0-DB4ABFDD4ED1}" type="presOf" srcId="{E9D98B6B-9EB3-0B43-9321-6FB6FAD7DC69}" destId="{362DEB7F-D8B2-CC45-AD36-F333C5A6FD51}" srcOrd="0" destOrd="0" presId="urn:microsoft.com/office/officeart/2008/layout/VerticalCurvedList#1"/>
    <dgm:cxn modelId="{044AEFCB-A93A-435D-8BC9-94F431152F1F}" type="presOf" srcId="{24981038-7F83-1B47-83DB-A4357187391F}" destId="{71205788-ACBD-1640-9F37-A583FBA825D1}" srcOrd="0" destOrd="0" presId="urn:microsoft.com/office/officeart/2008/layout/VerticalCurvedList#1"/>
    <dgm:cxn modelId="{7B61AC1C-0255-4C88-9FD5-6134983DB20F}" type="presOf" srcId="{CD90DB5E-257C-5F4E-9D77-293E3DF0EECD}" destId="{2206CBD2-40D9-8F40-B9C4-6D15F5C1211E}" srcOrd="0" destOrd="0" presId="urn:microsoft.com/office/officeart/2008/layout/VerticalCurvedList#1"/>
    <dgm:cxn modelId="{454F9106-7D79-4342-A731-767C485D1507}" srcId="{3F2F8966-8471-2846-AD84-FDD837C0A954}" destId="{E9D98B6B-9EB3-0B43-9321-6FB6FAD7DC69}" srcOrd="1" destOrd="0" parTransId="{DBC86FB3-26FB-FD40-8982-B6AC78837473}" sibTransId="{BB8134AE-A6A1-1944-B108-08FFE3015880}"/>
    <dgm:cxn modelId="{5CC207BB-058E-4875-9336-DC9437127E7B}" type="presParOf" srcId="{F6CF304C-6FF7-104E-815B-288B75E92439}" destId="{8F63233B-3BAA-3243-93EB-EF33A97F1052}" srcOrd="0" destOrd="0" presId="urn:microsoft.com/office/officeart/2008/layout/VerticalCurvedList#1"/>
    <dgm:cxn modelId="{0EE61094-A0ED-492E-A06B-C4662A7D530D}" type="presParOf" srcId="{8F63233B-3BAA-3243-93EB-EF33A97F1052}" destId="{110F7A07-0EDB-BA46-BCEC-6A772519D57F}" srcOrd="0" destOrd="0" presId="urn:microsoft.com/office/officeart/2008/layout/VerticalCurvedList#1"/>
    <dgm:cxn modelId="{7301E9C4-E2DB-48AF-A9B2-4908D394F673}" type="presParOf" srcId="{110F7A07-0EDB-BA46-BCEC-6A772519D57F}" destId="{108B24E4-CC4D-2546-9FA9-14CF157B49F5}" srcOrd="0" destOrd="0" presId="urn:microsoft.com/office/officeart/2008/layout/VerticalCurvedList#1"/>
    <dgm:cxn modelId="{52914C53-96AC-410F-AE37-05E5ED2F3D6D}" type="presParOf" srcId="{110F7A07-0EDB-BA46-BCEC-6A772519D57F}" destId="{71205788-ACBD-1640-9F37-A583FBA825D1}" srcOrd="1" destOrd="0" presId="urn:microsoft.com/office/officeart/2008/layout/VerticalCurvedList#1"/>
    <dgm:cxn modelId="{69D97750-A68B-4983-BD59-9C4E73F43731}" type="presParOf" srcId="{110F7A07-0EDB-BA46-BCEC-6A772519D57F}" destId="{2D17E9DB-B85E-6F45-848B-A885D3014C7A}" srcOrd="2" destOrd="0" presId="urn:microsoft.com/office/officeart/2008/layout/VerticalCurvedList#1"/>
    <dgm:cxn modelId="{26D4AC89-3553-416F-A8F6-4B532F925B48}" type="presParOf" srcId="{110F7A07-0EDB-BA46-BCEC-6A772519D57F}" destId="{67E0D69E-EDD6-F941-BB58-B34EF2B006F4}" srcOrd="3" destOrd="0" presId="urn:microsoft.com/office/officeart/2008/layout/VerticalCurvedList#1"/>
    <dgm:cxn modelId="{3FE98AB6-B11D-4BB9-8175-ACC5B7A02852}" type="presParOf" srcId="{8F63233B-3BAA-3243-93EB-EF33A97F1052}" destId="{E47B6B66-F8CF-AD4A-A3EF-B39FF3DD6B0A}" srcOrd="1" destOrd="0" presId="urn:microsoft.com/office/officeart/2008/layout/VerticalCurvedList#1"/>
    <dgm:cxn modelId="{5AA5EE78-EFBC-4DC9-BBAF-9FCEAECEC73C}" type="presParOf" srcId="{8F63233B-3BAA-3243-93EB-EF33A97F1052}" destId="{9C8140B0-77B4-3443-8D6E-9168EFED3D77}" srcOrd="2" destOrd="0" presId="urn:microsoft.com/office/officeart/2008/layout/VerticalCurvedList#1"/>
    <dgm:cxn modelId="{DCB682E0-1147-4752-B68D-71AC39358F17}" type="presParOf" srcId="{9C8140B0-77B4-3443-8D6E-9168EFED3D77}" destId="{0E3E4F89-0935-8949-92F2-9C19A82A6E45}" srcOrd="0" destOrd="0" presId="urn:microsoft.com/office/officeart/2008/layout/VerticalCurvedList#1"/>
    <dgm:cxn modelId="{F4DA63EE-FACC-4CD4-AB33-45FC0EC29F03}" type="presParOf" srcId="{8F63233B-3BAA-3243-93EB-EF33A97F1052}" destId="{362DEB7F-D8B2-CC45-AD36-F333C5A6FD51}" srcOrd="3" destOrd="0" presId="urn:microsoft.com/office/officeart/2008/layout/VerticalCurvedList#1"/>
    <dgm:cxn modelId="{25DFBBCC-471D-4FC3-A836-E7BA94153202}" type="presParOf" srcId="{8F63233B-3BAA-3243-93EB-EF33A97F1052}" destId="{FAACCE3F-61A2-0649-A783-A5A681F0CA09}" srcOrd="4" destOrd="0" presId="urn:microsoft.com/office/officeart/2008/layout/VerticalCurvedList#1"/>
    <dgm:cxn modelId="{20AF8671-7226-426F-BE2E-155A9DB208EA}" type="presParOf" srcId="{FAACCE3F-61A2-0649-A783-A5A681F0CA09}" destId="{059367D0-F5DC-5C41-B8AD-8CEDECF8FE02}" srcOrd="0" destOrd="0" presId="urn:microsoft.com/office/officeart/2008/layout/VerticalCurvedList#1"/>
    <dgm:cxn modelId="{51DF0B56-1363-4743-B565-DF6A6B3E167C}" type="presParOf" srcId="{8F63233B-3BAA-3243-93EB-EF33A97F1052}" destId="{ABC8C423-EC0C-8849-99D6-791EBED7A1CB}" srcOrd="5" destOrd="0" presId="urn:microsoft.com/office/officeart/2008/layout/VerticalCurvedList#1"/>
    <dgm:cxn modelId="{D8BB609F-5A6E-4016-8E08-884BECA1DA2C}" type="presParOf" srcId="{8F63233B-3BAA-3243-93EB-EF33A97F1052}" destId="{3D9ED393-0E2B-A249-B5FF-697B56299218}" srcOrd="6" destOrd="0" presId="urn:microsoft.com/office/officeart/2008/layout/VerticalCurvedList#1"/>
    <dgm:cxn modelId="{2F4A9B1B-76FE-4362-B119-37A1ADD4BD46}" type="presParOf" srcId="{3D9ED393-0E2B-A249-B5FF-697B56299218}" destId="{0B55C3E4-75E5-E04D-8AA1-BA3E9D77DBA7}" srcOrd="0" destOrd="0" presId="urn:microsoft.com/office/officeart/2008/layout/VerticalCurvedList#1"/>
    <dgm:cxn modelId="{4F7085EA-5827-4DCF-B8F0-A7320888F430}" type="presParOf" srcId="{8F63233B-3BAA-3243-93EB-EF33A97F1052}" destId="{2206CBD2-40D9-8F40-B9C4-6D15F5C1211E}" srcOrd="7" destOrd="0" presId="urn:microsoft.com/office/officeart/2008/layout/VerticalCurvedList#1"/>
    <dgm:cxn modelId="{D1E2DE08-0885-4CCF-B07B-5F59B5D681E4}" type="presParOf" srcId="{8F63233B-3BAA-3243-93EB-EF33A97F1052}" destId="{92A5C6AE-2B0B-404F-BE2D-676737A91360}" srcOrd="8" destOrd="0" presId="urn:microsoft.com/office/officeart/2008/layout/VerticalCurvedList#1"/>
    <dgm:cxn modelId="{0BEDDF84-7530-4494-8D0C-416314BDE84E}" type="presParOf" srcId="{92A5C6AE-2B0B-404F-BE2D-676737A91360}" destId="{2CF73466-D8E4-DA45-8C5C-479D1A28BE0C}" srcOrd="0" destOrd="0" presId="urn:microsoft.com/office/officeart/2008/layout/VerticalCurvedList#1"/>
    <dgm:cxn modelId="{91CD890C-C7E3-444A-9CC3-E1E6A3783B61}" type="presParOf" srcId="{8F63233B-3BAA-3243-93EB-EF33A97F1052}" destId="{CAD2F1DF-8D3F-42D2-BFDC-CCC0FF3059F0}" srcOrd="9" destOrd="0" presId="urn:microsoft.com/office/officeart/2008/layout/VerticalCurvedList#1"/>
    <dgm:cxn modelId="{7748504F-9A09-438D-A824-909B4F5511FB}" type="presParOf" srcId="{8F63233B-3BAA-3243-93EB-EF33A97F1052}" destId="{4776F963-7438-4A57-BB28-7CD9ADAC8217}" srcOrd="10" destOrd="0" presId="urn:microsoft.com/office/officeart/2008/layout/VerticalCurvedList#1"/>
    <dgm:cxn modelId="{BE3C249D-AC1B-4A9C-8B12-1DEE950750A1}" type="presParOf" srcId="{4776F963-7438-4A57-BB28-7CD9ADAC8217}" destId="{6E79F0B4-E830-4F8C-A5D2-AB14B8C1E438}" srcOrd="0" destOrd="0" presId="urn:microsoft.com/office/officeart/2008/layout/VerticalCurved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CE3A3E-A6B2-4591-8799-F04C9C1DB566}"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zh-CN" altLang="en-US"/>
        </a:p>
      </dgm:t>
    </dgm:pt>
    <dgm:pt modelId="{7489B2CC-85CC-4405-933F-09096AF5756F}">
      <dgm:prSet phldrT="[文本]" custT="1"/>
      <dgm:spPr>
        <a:solidFill>
          <a:srgbClr val="4B7BD0"/>
        </a:solidFill>
      </dgm:spPr>
      <dgm:t>
        <a:bodyPr/>
        <a:lstStyle/>
        <a:p>
          <a:r>
            <a:rPr lang="zh-CN" altLang="en-US" sz="1400" b="1" kern="1200" dirty="0">
              <a:solidFill>
                <a:schemeClr val="tx1"/>
              </a:solidFill>
              <a:latin typeface="微软雅黑" panose="020B0503020204020204" charset="-122"/>
              <a:ea typeface="微软雅黑" panose="020B0503020204020204" charset="-122"/>
              <a:cs typeface="+mn-cs"/>
            </a:rPr>
            <a:t>服务器</a:t>
          </a:r>
          <a:r>
            <a:rPr lang="zh-CN" altLang="en-US" sz="1400" b="1" kern="1200" dirty="0">
              <a:solidFill>
                <a:schemeClr val="tx1"/>
              </a:solidFill>
              <a:latin typeface="微软雅黑" panose="020B0503020204020204" charset="-122"/>
              <a:ea typeface="微软雅黑" panose="020B0503020204020204" charset="-122"/>
            </a:rPr>
            <a:t>提供方</a:t>
          </a:r>
        </a:p>
      </dgm:t>
    </dgm:pt>
    <dgm:pt modelId="{78E9643A-A0F7-4131-90AB-6457A6C757D2}" cxnId="{35825803-E7AC-483B-BC42-27BD3CB57E8D}" type="parTrans">
      <dgm:prSet custT="1"/>
      <dgm:spPr>
        <a:solidFill>
          <a:schemeClr val="accent4">
            <a:lumMod val="75000"/>
          </a:schemeClr>
        </a:solidFill>
      </dgm:spPr>
      <dgm:t>
        <a:bodyPr/>
        <a:lstStyle/>
        <a:p>
          <a:endParaRPr lang="zh-CN" altLang="en-US" sz="1600" b="1">
            <a:latin typeface="微软雅黑" panose="020B0503020204020204" charset="-122"/>
            <a:ea typeface="微软雅黑" panose="020B0503020204020204" charset="-122"/>
          </a:endParaRPr>
        </a:p>
      </dgm:t>
    </dgm:pt>
    <dgm:pt modelId="{F10C0529-1206-4C4E-A9BB-1E3775070EED}" cxnId="{35825803-E7AC-483B-BC42-27BD3CB57E8D}" type="sibTrans">
      <dgm:prSet/>
      <dgm:spPr/>
      <dgm:t>
        <a:bodyPr/>
        <a:lstStyle/>
        <a:p>
          <a:endParaRPr lang="zh-CN" altLang="en-US" sz="1600" b="1">
            <a:latin typeface="微软雅黑" panose="020B0503020204020204" charset="-122"/>
            <a:ea typeface="微软雅黑" panose="020B0503020204020204" charset="-122"/>
          </a:endParaRPr>
        </a:p>
      </dgm:t>
    </dgm:pt>
    <dgm:pt modelId="{2F27F8D2-8ACE-47FD-8E7D-EF59E4121D63}">
      <dgm:prSet phldrT="[文本]" custT="1"/>
      <dgm:spPr>
        <a:solidFill>
          <a:srgbClr val="4B7BD0"/>
        </a:solidFill>
        <a:ln w="12700" cap="flat" cmpd="sng" algn="ctr">
          <a:solidFill>
            <a:prstClr val="white">
              <a:hueOff val="0"/>
              <a:satOff val="0"/>
              <a:lumOff val="0"/>
              <a:alphaOff val="0"/>
            </a:prstClr>
          </a:solidFill>
          <a:prstDash val="solid"/>
          <a:miter lim="800000"/>
        </a:ln>
        <a:effectLst/>
      </dgm:spPr>
      <dgm:t>
        <a:bodyPr spcFirstLastPara="0" vert="horz" wrap="square" lIns="10160" tIns="10160" rIns="10160" bIns="10160" numCol="1" spcCol="1270" anchor="ctr" anchorCtr="0"/>
        <a:lstStyle/>
        <a:p>
          <a:pPr marL="0" lvl="0" indent="0" algn="ctr" defTabSz="622300">
            <a:lnSpc>
              <a:spcPct val="90000"/>
            </a:lnSpc>
            <a:spcBef>
              <a:spcPct val="0"/>
            </a:spcBef>
            <a:spcAft>
              <a:spcPct val="35000"/>
            </a:spcAft>
            <a:buNone/>
          </a:pPr>
          <a:r>
            <a:rPr lang="zh-CN" altLang="en-US" sz="1400" b="1" kern="1200" dirty="0">
              <a:solidFill>
                <a:schemeClr val="tx1"/>
              </a:solidFill>
              <a:latin typeface="微软雅黑" panose="020B0503020204020204" charset="-122"/>
              <a:ea typeface="微软雅黑" panose="020B0503020204020204" charset="-122"/>
              <a:cs typeface="+mn-cs"/>
            </a:rPr>
            <a:t>网络设备提供方</a:t>
          </a:r>
        </a:p>
      </dgm:t>
    </dgm:pt>
    <dgm:pt modelId="{CF679698-18F9-44D3-94D5-972D7BAA9662}" cxnId="{C571FE5F-97E0-4769-BC9B-6BCFE11848F7}" type="parTrans">
      <dgm:prSet/>
      <dgm:spPr/>
      <dgm:t>
        <a:bodyPr/>
        <a:lstStyle/>
        <a:p>
          <a:endParaRPr lang="zh-CN" altLang="en-US"/>
        </a:p>
      </dgm:t>
    </dgm:pt>
    <dgm:pt modelId="{5EF302B6-3564-43C4-BBA8-60D17ADB3FA9}" cxnId="{C571FE5F-97E0-4769-BC9B-6BCFE11848F7}" type="sibTrans">
      <dgm:prSet/>
      <dgm:spPr/>
      <dgm:t>
        <a:bodyPr/>
        <a:lstStyle/>
        <a:p>
          <a:endParaRPr lang="zh-CN" altLang="en-US"/>
        </a:p>
      </dgm:t>
    </dgm:pt>
    <dgm:pt modelId="{8F00F7D6-B1C2-4E93-8C0E-E55F51C5C9C4}">
      <dgm:prSet phldrT="[文本]" custT="1"/>
      <dgm:spPr>
        <a:solidFill>
          <a:srgbClr val="4B7BD0"/>
        </a:solidFill>
        <a:ln w="12700" cap="flat" cmpd="sng" algn="ctr">
          <a:solidFill>
            <a:prstClr val="white">
              <a:hueOff val="0"/>
              <a:satOff val="0"/>
              <a:lumOff val="0"/>
              <a:alphaOff val="0"/>
            </a:prstClr>
          </a:solidFill>
          <a:prstDash val="solid"/>
          <a:miter lim="800000"/>
        </a:ln>
        <a:effectLst/>
      </dgm:spPr>
      <dgm:t>
        <a:bodyPr spcFirstLastPara="0" vert="horz" wrap="square" lIns="10160" tIns="10160" rIns="10160" bIns="10160" numCol="1" spcCol="1270" anchor="ctr" anchorCtr="0"/>
        <a:lstStyle/>
        <a:p>
          <a:pPr marL="0" lvl="0" indent="0" algn="ctr" defTabSz="622300">
            <a:lnSpc>
              <a:spcPct val="90000"/>
            </a:lnSpc>
            <a:spcBef>
              <a:spcPct val="0"/>
            </a:spcBef>
            <a:spcAft>
              <a:spcPct val="35000"/>
            </a:spcAft>
            <a:buNone/>
          </a:pPr>
          <a:r>
            <a:rPr lang="zh-CN" altLang="en-US" sz="1400" b="1" kern="1200" dirty="0">
              <a:solidFill>
                <a:schemeClr val="tx1"/>
              </a:solidFill>
              <a:latin typeface="微软雅黑" panose="020B0503020204020204" charset="-122"/>
              <a:ea typeface="微软雅黑" panose="020B0503020204020204" charset="-122"/>
              <a:cs typeface="+mn-cs"/>
            </a:rPr>
            <a:t>云平台提供方</a:t>
          </a:r>
        </a:p>
      </dgm:t>
    </dgm:pt>
    <dgm:pt modelId="{6AF55A0F-12A8-4AF2-9072-1772BD9A560D}" cxnId="{C9F2C54A-8059-4BE9-B188-9E57EB16ED18}" type="parTrans">
      <dgm:prSet/>
      <dgm:spPr/>
      <dgm:t>
        <a:bodyPr/>
        <a:lstStyle/>
        <a:p>
          <a:endParaRPr lang="zh-CN" altLang="en-US"/>
        </a:p>
      </dgm:t>
    </dgm:pt>
    <dgm:pt modelId="{289CD795-E84C-4868-8705-1BF7F12E6470}" cxnId="{C9F2C54A-8059-4BE9-B188-9E57EB16ED18}" type="sibTrans">
      <dgm:prSet/>
      <dgm:spPr/>
      <dgm:t>
        <a:bodyPr/>
        <a:lstStyle/>
        <a:p>
          <a:endParaRPr lang="zh-CN" altLang="en-US"/>
        </a:p>
      </dgm:t>
    </dgm:pt>
    <dgm:pt modelId="{116B1D75-7B0B-4B77-81C2-BA3B689991EF}">
      <dgm:prSet phldrT="[文本]" custT="1"/>
      <dgm:spPr>
        <a:solidFill>
          <a:srgbClr val="4B7BD0"/>
        </a:solidFill>
      </dgm:spPr>
      <dgm:t>
        <a:bodyPr/>
        <a:lstStyle/>
        <a:p>
          <a:r>
            <a:rPr lang="zh-CN" altLang="en-US" sz="1800" b="1" dirty="0">
              <a:solidFill>
                <a:schemeClr val="tx1"/>
              </a:solidFill>
              <a:latin typeface="微软雅黑" panose="020B0503020204020204" charset="-122"/>
              <a:ea typeface="微软雅黑" panose="020B0503020204020204" charset="-122"/>
            </a:rPr>
            <a:t>集成商</a:t>
          </a:r>
        </a:p>
      </dgm:t>
    </dgm:pt>
    <dgm:pt modelId="{30182CEA-3A9C-4973-8B4D-26B4C6694912}" cxnId="{3656C8BD-7196-4641-8033-EA0A0B86F801}" type="sibTrans">
      <dgm:prSet/>
      <dgm:spPr/>
      <dgm:t>
        <a:bodyPr/>
        <a:lstStyle/>
        <a:p>
          <a:endParaRPr lang="zh-CN" altLang="en-US" sz="1600" b="1">
            <a:latin typeface="微软雅黑" panose="020B0503020204020204" charset="-122"/>
            <a:ea typeface="微软雅黑" panose="020B0503020204020204" charset="-122"/>
          </a:endParaRPr>
        </a:p>
      </dgm:t>
    </dgm:pt>
    <dgm:pt modelId="{59047548-3A81-4808-96C3-F95DDF347573}" cxnId="{3656C8BD-7196-4641-8033-EA0A0B86F801}" type="parTrans">
      <dgm:prSet/>
      <dgm:spPr/>
      <dgm:t>
        <a:bodyPr/>
        <a:lstStyle/>
        <a:p>
          <a:endParaRPr lang="zh-CN" altLang="en-US" sz="1600" b="1">
            <a:latin typeface="微软雅黑" panose="020B0503020204020204" charset="-122"/>
            <a:ea typeface="微软雅黑" panose="020B0503020204020204" charset="-122"/>
          </a:endParaRPr>
        </a:p>
      </dgm:t>
    </dgm:pt>
    <dgm:pt modelId="{9555C68E-6910-4E14-964A-D045B945ED77}">
      <dgm:prSet phldrT="[文本]" custT="1"/>
      <dgm:spPr>
        <a:solidFill>
          <a:srgbClr val="4B7BD0"/>
        </a:solidFill>
        <a:ln w="12700" cap="flat" cmpd="sng" algn="ctr">
          <a:solidFill>
            <a:prstClr val="white">
              <a:hueOff val="0"/>
              <a:satOff val="0"/>
              <a:lumOff val="0"/>
              <a:alphaOff val="0"/>
            </a:prstClr>
          </a:solidFill>
          <a:prstDash val="solid"/>
          <a:miter lim="800000"/>
        </a:ln>
        <a:effectLst/>
      </dgm:spPr>
      <dgm:t>
        <a:bodyPr spcFirstLastPara="0" vert="horz" wrap="square" lIns="10160" tIns="10160" rIns="10160" bIns="10160" numCol="1" spcCol="1270" anchor="ctr" anchorCtr="0"/>
        <a:lstStyle/>
        <a:p>
          <a:pPr marL="0" lvl="0" indent="0" algn="ctr" defTabSz="622300">
            <a:lnSpc>
              <a:spcPct val="90000"/>
            </a:lnSpc>
            <a:spcBef>
              <a:spcPct val="0"/>
            </a:spcBef>
            <a:spcAft>
              <a:spcPct val="35000"/>
            </a:spcAft>
            <a:buNone/>
          </a:pPr>
          <a:r>
            <a:rPr lang="zh-CN" altLang="en-US" sz="1400" b="1" kern="1200" dirty="0">
              <a:solidFill>
                <a:schemeClr val="tx1"/>
              </a:solidFill>
              <a:latin typeface="微软雅黑" panose="020B0503020204020204" charset="-122"/>
              <a:ea typeface="微软雅黑" panose="020B0503020204020204" charset="-122"/>
              <a:cs typeface="+mn-cs"/>
            </a:rPr>
            <a:t>操作系统提供方</a:t>
          </a:r>
        </a:p>
      </dgm:t>
    </dgm:pt>
    <dgm:pt modelId="{F2083F78-B464-48FC-8799-CBF7DAEC2C79}" cxnId="{E4634F50-502F-401B-B54B-76723D5DDE5B}" type="parTrans">
      <dgm:prSet/>
      <dgm:spPr/>
      <dgm:t>
        <a:bodyPr/>
        <a:lstStyle/>
        <a:p>
          <a:endParaRPr lang="zh-CN" altLang="en-US"/>
        </a:p>
      </dgm:t>
    </dgm:pt>
    <dgm:pt modelId="{0711285E-5250-484B-AEA2-DF2157E61801}" cxnId="{E4634F50-502F-401B-B54B-76723D5DDE5B}" type="sibTrans">
      <dgm:prSet/>
      <dgm:spPr/>
      <dgm:t>
        <a:bodyPr/>
        <a:lstStyle/>
        <a:p>
          <a:endParaRPr lang="zh-CN" altLang="en-US"/>
        </a:p>
      </dgm:t>
    </dgm:pt>
    <dgm:pt modelId="{83398E0E-C2CF-42CA-A92B-0203216BBFFA}">
      <dgm:prSet phldrT="[文本]" custT="1"/>
      <dgm:spPr>
        <a:solidFill>
          <a:srgbClr val="4B7BD0"/>
        </a:solidFill>
        <a:ln w="12700" cap="flat" cmpd="sng" algn="ctr">
          <a:solidFill>
            <a:prstClr val="white">
              <a:hueOff val="0"/>
              <a:satOff val="0"/>
              <a:lumOff val="0"/>
              <a:alphaOff val="0"/>
            </a:prstClr>
          </a:solidFill>
          <a:prstDash val="solid"/>
          <a:miter lim="800000"/>
        </a:ln>
        <a:effectLst/>
      </dgm:spPr>
      <dgm:t>
        <a:bodyPr spcFirstLastPara="0" vert="horz" wrap="square" lIns="10160" tIns="10160" rIns="10160" bIns="10160" numCol="1" spcCol="1270" anchor="ctr" anchorCtr="0"/>
        <a:lstStyle/>
        <a:p>
          <a:pPr marL="0" lvl="0" indent="0" algn="ctr" defTabSz="622300">
            <a:lnSpc>
              <a:spcPct val="90000"/>
            </a:lnSpc>
            <a:spcBef>
              <a:spcPct val="0"/>
            </a:spcBef>
            <a:spcAft>
              <a:spcPct val="35000"/>
            </a:spcAft>
            <a:buNone/>
          </a:pPr>
          <a:r>
            <a:rPr lang="zh-CN" altLang="en-US" sz="1400" b="1" kern="1200" dirty="0">
              <a:solidFill>
                <a:schemeClr val="tx1"/>
              </a:solidFill>
              <a:latin typeface="微软雅黑" panose="020B0503020204020204" charset="-122"/>
              <a:ea typeface="微软雅黑" panose="020B0503020204020204" charset="-122"/>
              <a:cs typeface="+mn-cs"/>
            </a:rPr>
            <a:t>数据库提供方</a:t>
          </a:r>
        </a:p>
      </dgm:t>
    </dgm:pt>
    <dgm:pt modelId="{AB512614-E46E-4801-859F-48AC7F719450}" cxnId="{44CEB55C-A8CB-43D3-A1D6-754F83341A2A}" type="parTrans">
      <dgm:prSet/>
      <dgm:spPr/>
      <dgm:t>
        <a:bodyPr/>
        <a:lstStyle/>
        <a:p>
          <a:endParaRPr lang="zh-CN" altLang="en-US"/>
        </a:p>
      </dgm:t>
    </dgm:pt>
    <dgm:pt modelId="{4F3E3A0E-E0A8-4145-95A1-A76E742BA062}" cxnId="{44CEB55C-A8CB-43D3-A1D6-754F83341A2A}" type="sibTrans">
      <dgm:prSet/>
      <dgm:spPr/>
      <dgm:t>
        <a:bodyPr/>
        <a:lstStyle/>
        <a:p>
          <a:endParaRPr lang="zh-CN" altLang="en-US"/>
        </a:p>
      </dgm:t>
    </dgm:pt>
    <dgm:pt modelId="{C68B9DFE-B2ED-4049-965B-307F3BB7F058}">
      <dgm:prSet phldrT="[文本]" custT="1"/>
      <dgm:spPr>
        <a:solidFill>
          <a:srgbClr val="4B7BD0"/>
        </a:solidFill>
        <a:ln w="12700" cap="flat" cmpd="sng" algn="ctr">
          <a:solidFill>
            <a:prstClr val="white">
              <a:hueOff val="0"/>
              <a:satOff val="0"/>
              <a:lumOff val="0"/>
              <a:alphaOff val="0"/>
            </a:prstClr>
          </a:solidFill>
          <a:prstDash val="solid"/>
          <a:miter lim="800000"/>
        </a:ln>
        <a:effectLst/>
      </dgm:spPr>
      <dgm:t>
        <a:bodyPr spcFirstLastPara="0" vert="horz" wrap="square" lIns="10160" tIns="10160" rIns="10160" bIns="10160" numCol="1" spcCol="1270" anchor="ctr" anchorCtr="0"/>
        <a:lstStyle/>
        <a:p>
          <a:pPr marL="0" lvl="0" indent="0" algn="ctr" defTabSz="622300">
            <a:lnSpc>
              <a:spcPct val="90000"/>
            </a:lnSpc>
            <a:spcBef>
              <a:spcPct val="0"/>
            </a:spcBef>
            <a:spcAft>
              <a:spcPct val="35000"/>
            </a:spcAft>
            <a:buNone/>
          </a:pPr>
          <a:r>
            <a:rPr lang="zh-CN" altLang="en-US" sz="1400" b="1" kern="1200" dirty="0">
              <a:solidFill>
                <a:schemeClr val="tx1"/>
              </a:solidFill>
              <a:latin typeface="微软雅黑" panose="020B0503020204020204" charset="-122"/>
              <a:ea typeface="微软雅黑" panose="020B0503020204020204" charset="-122"/>
              <a:cs typeface="+mn-cs"/>
            </a:rPr>
            <a:t>安全系统提供方</a:t>
          </a:r>
        </a:p>
      </dgm:t>
    </dgm:pt>
    <dgm:pt modelId="{14BC81B3-AC33-4F4B-807F-5785C0485B73}" cxnId="{A25A257F-F717-4EE5-9EE2-A1DD45CDC5E6}" type="parTrans">
      <dgm:prSet/>
      <dgm:spPr/>
      <dgm:t>
        <a:bodyPr/>
        <a:lstStyle/>
        <a:p>
          <a:endParaRPr lang="zh-CN" altLang="en-US"/>
        </a:p>
      </dgm:t>
    </dgm:pt>
    <dgm:pt modelId="{5631F176-33C3-4D9E-B2E1-0C3AC2D36F79}" cxnId="{A25A257F-F717-4EE5-9EE2-A1DD45CDC5E6}" type="sibTrans">
      <dgm:prSet/>
      <dgm:spPr/>
      <dgm:t>
        <a:bodyPr/>
        <a:lstStyle/>
        <a:p>
          <a:endParaRPr lang="zh-CN" altLang="en-US"/>
        </a:p>
      </dgm:t>
    </dgm:pt>
    <dgm:pt modelId="{CDC0C7E4-C8A0-4D44-833D-F48DCFC2719C}">
      <dgm:prSet phldrT="[文本]" custT="1"/>
      <dgm:spPr>
        <a:solidFill>
          <a:srgbClr val="4B7BD0"/>
        </a:solidFill>
      </dgm:spPr>
      <dgm:t>
        <a:bodyPr/>
        <a:lstStyle/>
        <a:p>
          <a:pPr marL="0" lvl="0" indent="0" algn="ctr" defTabSz="622300">
            <a:lnSpc>
              <a:spcPct val="90000"/>
            </a:lnSpc>
            <a:spcBef>
              <a:spcPct val="0"/>
            </a:spcBef>
            <a:spcAft>
              <a:spcPct val="35000"/>
            </a:spcAft>
            <a:buNone/>
          </a:pPr>
          <a:r>
            <a:rPr lang="zh-CN" altLang="en-US" sz="1400" b="1" kern="1200" dirty="0">
              <a:solidFill>
                <a:schemeClr val="tx1"/>
              </a:solidFill>
              <a:latin typeface="微软雅黑" panose="020B0503020204020204" charset="-122"/>
              <a:ea typeface="微软雅黑" panose="020B0503020204020204" charset="-122"/>
              <a:cs typeface="+mn-cs"/>
            </a:rPr>
            <a:t>应用系统提供方</a:t>
          </a:r>
        </a:p>
      </dgm:t>
    </dgm:pt>
    <dgm:pt modelId="{675DC015-C905-4081-A87E-ED771996DC3A}" cxnId="{D6C82385-B910-4EE3-898F-3EECB21B8330}" type="parTrans">
      <dgm:prSet/>
      <dgm:spPr/>
      <dgm:t>
        <a:bodyPr/>
        <a:lstStyle/>
        <a:p>
          <a:endParaRPr lang="zh-CN" altLang="en-US"/>
        </a:p>
      </dgm:t>
    </dgm:pt>
    <dgm:pt modelId="{6477D9FC-5318-40A8-88B6-565EE557B986}" cxnId="{D6C82385-B910-4EE3-898F-3EECB21B8330}" type="sibTrans">
      <dgm:prSet/>
      <dgm:spPr/>
      <dgm:t>
        <a:bodyPr/>
        <a:lstStyle/>
        <a:p>
          <a:endParaRPr lang="zh-CN" altLang="en-US"/>
        </a:p>
      </dgm:t>
    </dgm:pt>
    <dgm:pt modelId="{D39690F0-FCA9-410C-B4B5-493C6791625E}">
      <dgm:prSet phldrT="[文本]"/>
      <dgm:spPr>
        <a:solidFill>
          <a:srgbClr val="4B7BD0"/>
        </a:solidFill>
      </dgm:spPr>
      <dgm:t>
        <a:bodyPr/>
        <a:lstStyle/>
        <a:p>
          <a:r>
            <a:rPr lang="en-US" altLang="zh-CN" b="1" dirty="0">
              <a:solidFill>
                <a:schemeClr val="tx1"/>
              </a:solidFill>
              <a:latin typeface="微软雅黑" panose="020B0503020204020204" charset="-122"/>
              <a:ea typeface="微软雅黑" panose="020B0503020204020204" charset="-122"/>
            </a:rPr>
            <a:t>……</a:t>
          </a:r>
          <a:endParaRPr lang="zh-CN" altLang="en-US" b="1" dirty="0">
            <a:solidFill>
              <a:schemeClr val="tx1"/>
            </a:solidFill>
            <a:latin typeface="微软雅黑" panose="020B0503020204020204" charset="-122"/>
            <a:ea typeface="微软雅黑" panose="020B0503020204020204" charset="-122"/>
          </a:endParaRPr>
        </a:p>
      </dgm:t>
    </dgm:pt>
    <dgm:pt modelId="{CD96D431-9F38-489D-806D-6F9FB8641659}" cxnId="{AB6A6BA0-A746-40CF-966C-210DABF87EDF}" type="parTrans">
      <dgm:prSet/>
      <dgm:spPr/>
      <dgm:t>
        <a:bodyPr/>
        <a:lstStyle/>
        <a:p>
          <a:endParaRPr lang="zh-CN" altLang="en-US"/>
        </a:p>
      </dgm:t>
    </dgm:pt>
    <dgm:pt modelId="{7024CF84-35EE-49F2-AE32-E4D18764DB8D}" cxnId="{AB6A6BA0-A746-40CF-966C-210DABF87EDF}" type="sibTrans">
      <dgm:prSet/>
      <dgm:spPr/>
      <dgm:t>
        <a:bodyPr/>
        <a:lstStyle/>
        <a:p>
          <a:endParaRPr lang="zh-CN" altLang="en-US"/>
        </a:p>
      </dgm:t>
    </dgm:pt>
    <dgm:pt modelId="{8A0C7451-1EAE-456B-9001-8B34172E9691}" type="pres">
      <dgm:prSet presAssocID="{85CE3A3E-A6B2-4591-8799-F04C9C1DB566}" presName="Name0" presStyleCnt="0">
        <dgm:presLayoutVars>
          <dgm:chPref val="1"/>
          <dgm:dir/>
          <dgm:animOne val="branch"/>
          <dgm:animLvl val="lvl"/>
          <dgm:resizeHandles val="exact"/>
        </dgm:presLayoutVars>
      </dgm:prSet>
      <dgm:spPr/>
      <dgm:t>
        <a:bodyPr/>
        <a:lstStyle/>
        <a:p>
          <a:endParaRPr lang="zh-CN" altLang="en-US"/>
        </a:p>
      </dgm:t>
    </dgm:pt>
    <dgm:pt modelId="{780626AC-1B57-493C-B4C7-14A6F0FB4C5A}" type="pres">
      <dgm:prSet presAssocID="{116B1D75-7B0B-4B77-81C2-BA3B689991EF}" presName="root1" presStyleCnt="0"/>
      <dgm:spPr/>
    </dgm:pt>
    <dgm:pt modelId="{D5C3CCF4-FF95-46E3-851D-CE102063D72A}" type="pres">
      <dgm:prSet presAssocID="{116B1D75-7B0B-4B77-81C2-BA3B689991EF}" presName="LevelOneTextNode" presStyleLbl="node0" presStyleIdx="0" presStyleCnt="1" custAng="5400000" custScaleX="143782" custScaleY="58752" custLinFactX="-66834" custLinFactNeighborX="-100000" custLinFactNeighborY="-4558">
        <dgm:presLayoutVars>
          <dgm:chPref val="3"/>
        </dgm:presLayoutVars>
      </dgm:prSet>
      <dgm:spPr/>
      <dgm:t>
        <a:bodyPr/>
        <a:lstStyle/>
        <a:p>
          <a:endParaRPr lang="zh-CN" altLang="en-US"/>
        </a:p>
      </dgm:t>
    </dgm:pt>
    <dgm:pt modelId="{FF10638D-1B62-4A60-9B81-DFBA22F9D88E}" type="pres">
      <dgm:prSet presAssocID="{116B1D75-7B0B-4B77-81C2-BA3B689991EF}" presName="level2hierChild" presStyleCnt="0"/>
      <dgm:spPr/>
    </dgm:pt>
    <dgm:pt modelId="{FB62E497-8170-4EE4-B67A-64B60A5DA5ED}" type="pres">
      <dgm:prSet presAssocID="{78E9643A-A0F7-4131-90AB-6457A6C757D2}" presName="conn2-1" presStyleLbl="parChTrans1D2" presStyleIdx="0" presStyleCnt="8"/>
      <dgm:spPr/>
      <dgm:t>
        <a:bodyPr/>
        <a:lstStyle/>
        <a:p>
          <a:endParaRPr lang="zh-CN" altLang="en-US"/>
        </a:p>
      </dgm:t>
    </dgm:pt>
    <dgm:pt modelId="{F05E2717-9E71-4ECD-9F41-B09A8D89FF1A}" type="pres">
      <dgm:prSet presAssocID="{78E9643A-A0F7-4131-90AB-6457A6C757D2}" presName="connTx" presStyleLbl="parChTrans1D2" presStyleIdx="0" presStyleCnt="8"/>
      <dgm:spPr/>
      <dgm:t>
        <a:bodyPr/>
        <a:lstStyle/>
        <a:p>
          <a:endParaRPr lang="zh-CN" altLang="en-US"/>
        </a:p>
      </dgm:t>
    </dgm:pt>
    <dgm:pt modelId="{FC572A08-2188-46FD-8832-E62942420E6D}" type="pres">
      <dgm:prSet presAssocID="{7489B2CC-85CC-4405-933F-09096AF5756F}" presName="root2" presStyleCnt="0"/>
      <dgm:spPr/>
    </dgm:pt>
    <dgm:pt modelId="{BDEFDB2F-2344-45B9-B74E-5B6B7FBCCB18}" type="pres">
      <dgm:prSet presAssocID="{7489B2CC-85CC-4405-933F-09096AF5756F}" presName="LevelTwoTextNode" presStyleLbl="node2" presStyleIdx="0" presStyleCnt="8" custScaleX="162789">
        <dgm:presLayoutVars>
          <dgm:chPref val="3"/>
        </dgm:presLayoutVars>
      </dgm:prSet>
      <dgm:spPr/>
      <dgm:t>
        <a:bodyPr/>
        <a:lstStyle/>
        <a:p>
          <a:endParaRPr lang="zh-CN" altLang="en-US"/>
        </a:p>
      </dgm:t>
    </dgm:pt>
    <dgm:pt modelId="{F7E22D74-B4AE-4448-90CF-AC22A0BD47DD}" type="pres">
      <dgm:prSet presAssocID="{7489B2CC-85CC-4405-933F-09096AF5756F}" presName="level3hierChild" presStyleCnt="0"/>
      <dgm:spPr/>
    </dgm:pt>
    <dgm:pt modelId="{4737063D-7F22-41E4-BF07-6297F03C0E71}" type="pres">
      <dgm:prSet presAssocID="{CF679698-18F9-44D3-94D5-972D7BAA9662}" presName="conn2-1" presStyleLbl="parChTrans1D2" presStyleIdx="1" presStyleCnt="8"/>
      <dgm:spPr/>
      <dgm:t>
        <a:bodyPr/>
        <a:lstStyle/>
        <a:p>
          <a:endParaRPr lang="zh-CN" altLang="en-US"/>
        </a:p>
      </dgm:t>
    </dgm:pt>
    <dgm:pt modelId="{579EBEC4-054E-46B7-B1E1-71DEB7AC8817}" type="pres">
      <dgm:prSet presAssocID="{CF679698-18F9-44D3-94D5-972D7BAA9662}" presName="connTx" presStyleLbl="parChTrans1D2" presStyleIdx="1" presStyleCnt="8"/>
      <dgm:spPr/>
      <dgm:t>
        <a:bodyPr/>
        <a:lstStyle/>
        <a:p>
          <a:endParaRPr lang="zh-CN" altLang="en-US"/>
        </a:p>
      </dgm:t>
    </dgm:pt>
    <dgm:pt modelId="{A023E93C-1D56-448F-9638-9D08E87E8E01}" type="pres">
      <dgm:prSet presAssocID="{2F27F8D2-8ACE-47FD-8E7D-EF59E4121D63}" presName="root2" presStyleCnt="0"/>
      <dgm:spPr/>
    </dgm:pt>
    <dgm:pt modelId="{B36D4C4F-B689-47E1-B551-9A9C7947EAB1}" type="pres">
      <dgm:prSet presAssocID="{2F27F8D2-8ACE-47FD-8E7D-EF59E4121D63}" presName="LevelTwoTextNode" presStyleLbl="node2" presStyleIdx="1" presStyleCnt="8" custScaleX="162789" custLinFactNeighborX="-253" custLinFactNeighborY="5464">
        <dgm:presLayoutVars>
          <dgm:chPref val="3"/>
        </dgm:presLayoutVars>
      </dgm:prSet>
      <dgm:spPr>
        <a:xfrm>
          <a:off x="2490562" y="398394"/>
          <a:ext cx="1616203" cy="302689"/>
        </a:xfrm>
        <a:prstGeom prst="rect">
          <a:avLst/>
        </a:prstGeom>
      </dgm:spPr>
      <dgm:t>
        <a:bodyPr/>
        <a:lstStyle/>
        <a:p>
          <a:endParaRPr lang="zh-CN" altLang="en-US"/>
        </a:p>
      </dgm:t>
    </dgm:pt>
    <dgm:pt modelId="{D8EC02ED-169E-4083-963B-147E169F3B83}" type="pres">
      <dgm:prSet presAssocID="{2F27F8D2-8ACE-47FD-8E7D-EF59E4121D63}" presName="level3hierChild" presStyleCnt="0"/>
      <dgm:spPr/>
    </dgm:pt>
    <dgm:pt modelId="{AEBACE82-3FC5-4B06-A2AC-D6A1793386FB}" type="pres">
      <dgm:prSet presAssocID="{6AF55A0F-12A8-4AF2-9072-1772BD9A560D}" presName="conn2-1" presStyleLbl="parChTrans1D2" presStyleIdx="2" presStyleCnt="8"/>
      <dgm:spPr/>
      <dgm:t>
        <a:bodyPr/>
        <a:lstStyle/>
        <a:p>
          <a:endParaRPr lang="zh-CN" altLang="en-US"/>
        </a:p>
      </dgm:t>
    </dgm:pt>
    <dgm:pt modelId="{D0CF8E66-BF24-4D04-9620-95CE103EFEDD}" type="pres">
      <dgm:prSet presAssocID="{6AF55A0F-12A8-4AF2-9072-1772BD9A560D}" presName="connTx" presStyleLbl="parChTrans1D2" presStyleIdx="2" presStyleCnt="8"/>
      <dgm:spPr/>
      <dgm:t>
        <a:bodyPr/>
        <a:lstStyle/>
        <a:p>
          <a:endParaRPr lang="zh-CN" altLang="en-US"/>
        </a:p>
      </dgm:t>
    </dgm:pt>
    <dgm:pt modelId="{A6E4DAA5-0138-41A4-8085-02B1D0A1CAE9}" type="pres">
      <dgm:prSet presAssocID="{8F00F7D6-B1C2-4E93-8C0E-E55F51C5C9C4}" presName="root2" presStyleCnt="0"/>
      <dgm:spPr/>
    </dgm:pt>
    <dgm:pt modelId="{F7F9DB21-9787-47C4-8C77-AFF81E960669}" type="pres">
      <dgm:prSet presAssocID="{8F00F7D6-B1C2-4E93-8C0E-E55F51C5C9C4}" presName="LevelTwoTextNode" presStyleLbl="node2" presStyleIdx="2" presStyleCnt="8" custScaleX="162789">
        <dgm:presLayoutVars>
          <dgm:chPref val="3"/>
        </dgm:presLayoutVars>
      </dgm:prSet>
      <dgm:spPr>
        <a:xfrm>
          <a:off x="2526314" y="760217"/>
          <a:ext cx="1616203" cy="302689"/>
        </a:xfrm>
        <a:prstGeom prst="rect">
          <a:avLst/>
        </a:prstGeom>
      </dgm:spPr>
      <dgm:t>
        <a:bodyPr/>
        <a:lstStyle/>
        <a:p>
          <a:endParaRPr lang="zh-CN" altLang="en-US"/>
        </a:p>
      </dgm:t>
    </dgm:pt>
    <dgm:pt modelId="{4DEF2F37-FDF3-40FF-B084-8A9C98171346}" type="pres">
      <dgm:prSet presAssocID="{8F00F7D6-B1C2-4E93-8C0E-E55F51C5C9C4}" presName="level3hierChild" presStyleCnt="0"/>
      <dgm:spPr/>
    </dgm:pt>
    <dgm:pt modelId="{49278DF7-B0F8-44AF-9582-47C0654F7869}" type="pres">
      <dgm:prSet presAssocID="{F2083F78-B464-48FC-8799-CBF7DAEC2C79}" presName="conn2-1" presStyleLbl="parChTrans1D2" presStyleIdx="3" presStyleCnt="8"/>
      <dgm:spPr/>
      <dgm:t>
        <a:bodyPr/>
        <a:lstStyle/>
        <a:p>
          <a:endParaRPr lang="zh-CN" altLang="en-US"/>
        </a:p>
      </dgm:t>
    </dgm:pt>
    <dgm:pt modelId="{0605D44C-0E01-49BB-A131-4EDE1A98005B}" type="pres">
      <dgm:prSet presAssocID="{F2083F78-B464-48FC-8799-CBF7DAEC2C79}" presName="connTx" presStyleLbl="parChTrans1D2" presStyleIdx="3" presStyleCnt="8"/>
      <dgm:spPr/>
      <dgm:t>
        <a:bodyPr/>
        <a:lstStyle/>
        <a:p>
          <a:endParaRPr lang="zh-CN" altLang="en-US"/>
        </a:p>
      </dgm:t>
    </dgm:pt>
    <dgm:pt modelId="{98B09AAA-DF11-4581-A434-4DE3BFF29034}" type="pres">
      <dgm:prSet presAssocID="{9555C68E-6910-4E14-964A-D045B945ED77}" presName="root2" presStyleCnt="0"/>
      <dgm:spPr/>
    </dgm:pt>
    <dgm:pt modelId="{277CC2AB-DD27-421D-B2E7-D0C8794EA828}" type="pres">
      <dgm:prSet presAssocID="{9555C68E-6910-4E14-964A-D045B945ED77}" presName="LevelTwoTextNode" presStyleLbl="node2" presStyleIdx="3" presStyleCnt="8" custScaleX="162789">
        <dgm:presLayoutVars>
          <dgm:chPref val="3"/>
        </dgm:presLayoutVars>
      </dgm:prSet>
      <dgm:spPr>
        <a:xfrm>
          <a:off x="2526314" y="1138578"/>
          <a:ext cx="1616203" cy="302689"/>
        </a:xfrm>
        <a:prstGeom prst="rect">
          <a:avLst/>
        </a:prstGeom>
      </dgm:spPr>
      <dgm:t>
        <a:bodyPr/>
        <a:lstStyle/>
        <a:p>
          <a:endParaRPr lang="zh-CN" altLang="en-US"/>
        </a:p>
      </dgm:t>
    </dgm:pt>
    <dgm:pt modelId="{2C807436-4EE7-4E5D-9FC7-4AA8541F28E8}" type="pres">
      <dgm:prSet presAssocID="{9555C68E-6910-4E14-964A-D045B945ED77}" presName="level3hierChild" presStyleCnt="0"/>
      <dgm:spPr/>
    </dgm:pt>
    <dgm:pt modelId="{4ABF0E12-E280-4675-932F-A8102CE8CA80}" type="pres">
      <dgm:prSet presAssocID="{AB512614-E46E-4801-859F-48AC7F719450}" presName="conn2-1" presStyleLbl="parChTrans1D2" presStyleIdx="4" presStyleCnt="8"/>
      <dgm:spPr/>
      <dgm:t>
        <a:bodyPr/>
        <a:lstStyle/>
        <a:p>
          <a:endParaRPr lang="zh-CN" altLang="en-US"/>
        </a:p>
      </dgm:t>
    </dgm:pt>
    <dgm:pt modelId="{638E5557-6D93-40AB-A087-0C4506DCCCA8}" type="pres">
      <dgm:prSet presAssocID="{AB512614-E46E-4801-859F-48AC7F719450}" presName="connTx" presStyleLbl="parChTrans1D2" presStyleIdx="4" presStyleCnt="8"/>
      <dgm:spPr/>
      <dgm:t>
        <a:bodyPr/>
        <a:lstStyle/>
        <a:p>
          <a:endParaRPr lang="zh-CN" altLang="en-US"/>
        </a:p>
      </dgm:t>
    </dgm:pt>
    <dgm:pt modelId="{854DF71F-8FB4-423D-B009-D44FFB0DCFBD}" type="pres">
      <dgm:prSet presAssocID="{83398E0E-C2CF-42CA-A92B-0203216BBFFA}" presName="root2" presStyleCnt="0"/>
      <dgm:spPr/>
    </dgm:pt>
    <dgm:pt modelId="{4F8B35F5-ABBD-48C3-9E05-426AA194BE84}" type="pres">
      <dgm:prSet presAssocID="{83398E0E-C2CF-42CA-A92B-0203216BBFFA}" presName="LevelTwoTextNode" presStyleLbl="node2" presStyleIdx="4" presStyleCnt="8" custScaleX="162789">
        <dgm:presLayoutVars>
          <dgm:chPref val="3"/>
        </dgm:presLayoutVars>
      </dgm:prSet>
      <dgm:spPr>
        <a:xfrm>
          <a:off x="2526314" y="1516940"/>
          <a:ext cx="1616203" cy="302689"/>
        </a:xfrm>
        <a:prstGeom prst="rect">
          <a:avLst/>
        </a:prstGeom>
      </dgm:spPr>
      <dgm:t>
        <a:bodyPr/>
        <a:lstStyle/>
        <a:p>
          <a:endParaRPr lang="zh-CN" altLang="en-US"/>
        </a:p>
      </dgm:t>
    </dgm:pt>
    <dgm:pt modelId="{63467326-CCD8-4FE1-8434-3C229593C2AA}" type="pres">
      <dgm:prSet presAssocID="{83398E0E-C2CF-42CA-A92B-0203216BBFFA}" presName="level3hierChild" presStyleCnt="0"/>
      <dgm:spPr/>
    </dgm:pt>
    <dgm:pt modelId="{E9645B4C-CACC-48FC-BD70-0103B4D5E274}" type="pres">
      <dgm:prSet presAssocID="{14BC81B3-AC33-4F4B-807F-5785C0485B73}" presName="conn2-1" presStyleLbl="parChTrans1D2" presStyleIdx="5" presStyleCnt="8"/>
      <dgm:spPr/>
      <dgm:t>
        <a:bodyPr/>
        <a:lstStyle/>
        <a:p>
          <a:endParaRPr lang="zh-CN" altLang="en-US"/>
        </a:p>
      </dgm:t>
    </dgm:pt>
    <dgm:pt modelId="{9EFCE6D2-EA50-4A0E-AE9D-F9CCADFB0E51}" type="pres">
      <dgm:prSet presAssocID="{14BC81B3-AC33-4F4B-807F-5785C0485B73}" presName="connTx" presStyleLbl="parChTrans1D2" presStyleIdx="5" presStyleCnt="8"/>
      <dgm:spPr/>
      <dgm:t>
        <a:bodyPr/>
        <a:lstStyle/>
        <a:p>
          <a:endParaRPr lang="zh-CN" altLang="en-US"/>
        </a:p>
      </dgm:t>
    </dgm:pt>
    <dgm:pt modelId="{482F30B2-F00A-4702-B7FB-4624EE5FB281}" type="pres">
      <dgm:prSet presAssocID="{C68B9DFE-B2ED-4049-965B-307F3BB7F058}" presName="root2" presStyleCnt="0"/>
      <dgm:spPr/>
    </dgm:pt>
    <dgm:pt modelId="{3E5424E9-E945-4AA2-9FB9-54D0BEF2E38F}" type="pres">
      <dgm:prSet presAssocID="{C68B9DFE-B2ED-4049-965B-307F3BB7F058}" presName="LevelTwoTextNode" presStyleLbl="node2" presStyleIdx="5" presStyleCnt="8" custScaleX="162789">
        <dgm:presLayoutVars>
          <dgm:chPref val="3"/>
        </dgm:presLayoutVars>
      </dgm:prSet>
      <dgm:spPr>
        <a:xfrm>
          <a:off x="2526314" y="1895302"/>
          <a:ext cx="1616203" cy="302689"/>
        </a:xfrm>
        <a:prstGeom prst="rect">
          <a:avLst/>
        </a:prstGeom>
      </dgm:spPr>
      <dgm:t>
        <a:bodyPr/>
        <a:lstStyle/>
        <a:p>
          <a:endParaRPr lang="zh-CN" altLang="en-US"/>
        </a:p>
      </dgm:t>
    </dgm:pt>
    <dgm:pt modelId="{47209CB0-1BE0-4371-849B-902EEBC7580A}" type="pres">
      <dgm:prSet presAssocID="{C68B9DFE-B2ED-4049-965B-307F3BB7F058}" presName="level3hierChild" presStyleCnt="0"/>
      <dgm:spPr/>
    </dgm:pt>
    <dgm:pt modelId="{6C1EDDA1-D895-400B-AEFE-584BFD19934A}" type="pres">
      <dgm:prSet presAssocID="{675DC015-C905-4081-A87E-ED771996DC3A}" presName="conn2-1" presStyleLbl="parChTrans1D2" presStyleIdx="6" presStyleCnt="8"/>
      <dgm:spPr/>
      <dgm:t>
        <a:bodyPr/>
        <a:lstStyle/>
        <a:p>
          <a:endParaRPr lang="zh-CN" altLang="en-US"/>
        </a:p>
      </dgm:t>
    </dgm:pt>
    <dgm:pt modelId="{F77053FE-CCE1-4088-9EF5-280E4B042637}" type="pres">
      <dgm:prSet presAssocID="{675DC015-C905-4081-A87E-ED771996DC3A}" presName="connTx" presStyleLbl="parChTrans1D2" presStyleIdx="6" presStyleCnt="8"/>
      <dgm:spPr/>
      <dgm:t>
        <a:bodyPr/>
        <a:lstStyle/>
        <a:p>
          <a:endParaRPr lang="zh-CN" altLang="en-US"/>
        </a:p>
      </dgm:t>
    </dgm:pt>
    <dgm:pt modelId="{60D17179-240C-41BE-BDB1-A3FC9D8A39DE}" type="pres">
      <dgm:prSet presAssocID="{CDC0C7E4-C8A0-4D44-833D-F48DCFC2719C}" presName="root2" presStyleCnt="0"/>
      <dgm:spPr/>
    </dgm:pt>
    <dgm:pt modelId="{468E1B0D-91B3-4EB2-9B94-B17899499294}" type="pres">
      <dgm:prSet presAssocID="{CDC0C7E4-C8A0-4D44-833D-F48DCFC2719C}" presName="LevelTwoTextNode" presStyleLbl="node2" presStyleIdx="6" presStyleCnt="8" custScaleX="162789">
        <dgm:presLayoutVars>
          <dgm:chPref val="3"/>
        </dgm:presLayoutVars>
      </dgm:prSet>
      <dgm:spPr/>
      <dgm:t>
        <a:bodyPr/>
        <a:lstStyle/>
        <a:p>
          <a:endParaRPr lang="zh-CN" altLang="en-US"/>
        </a:p>
      </dgm:t>
    </dgm:pt>
    <dgm:pt modelId="{20AD8980-093F-4263-9D8A-6A8DACD7EFCA}" type="pres">
      <dgm:prSet presAssocID="{CDC0C7E4-C8A0-4D44-833D-F48DCFC2719C}" presName="level3hierChild" presStyleCnt="0"/>
      <dgm:spPr/>
    </dgm:pt>
    <dgm:pt modelId="{92DBC58A-3289-409F-BD7E-0735F226E6D3}" type="pres">
      <dgm:prSet presAssocID="{CD96D431-9F38-489D-806D-6F9FB8641659}" presName="conn2-1" presStyleLbl="parChTrans1D2" presStyleIdx="7" presStyleCnt="8"/>
      <dgm:spPr/>
      <dgm:t>
        <a:bodyPr/>
        <a:lstStyle/>
        <a:p>
          <a:endParaRPr lang="zh-CN" altLang="en-US"/>
        </a:p>
      </dgm:t>
    </dgm:pt>
    <dgm:pt modelId="{BE7EA8C1-E63F-4F7F-A145-616ADAE0474B}" type="pres">
      <dgm:prSet presAssocID="{CD96D431-9F38-489D-806D-6F9FB8641659}" presName="connTx" presStyleLbl="parChTrans1D2" presStyleIdx="7" presStyleCnt="8"/>
      <dgm:spPr/>
      <dgm:t>
        <a:bodyPr/>
        <a:lstStyle/>
        <a:p>
          <a:endParaRPr lang="zh-CN" altLang="en-US"/>
        </a:p>
      </dgm:t>
    </dgm:pt>
    <dgm:pt modelId="{ED770EB4-5DE5-4BFA-B19A-702095055B45}" type="pres">
      <dgm:prSet presAssocID="{D39690F0-FCA9-410C-B4B5-493C6791625E}" presName="root2" presStyleCnt="0"/>
      <dgm:spPr/>
    </dgm:pt>
    <dgm:pt modelId="{75AB8150-E087-4503-8F2C-8E7F43C6BC9B}" type="pres">
      <dgm:prSet presAssocID="{D39690F0-FCA9-410C-B4B5-493C6791625E}" presName="LevelTwoTextNode" presStyleLbl="node2" presStyleIdx="7" presStyleCnt="8" custScaleX="72753" custLinFactNeighborX="88752">
        <dgm:presLayoutVars>
          <dgm:chPref val="3"/>
        </dgm:presLayoutVars>
      </dgm:prSet>
      <dgm:spPr/>
      <dgm:t>
        <a:bodyPr/>
        <a:lstStyle/>
        <a:p>
          <a:endParaRPr lang="zh-CN" altLang="en-US"/>
        </a:p>
      </dgm:t>
    </dgm:pt>
    <dgm:pt modelId="{CAEE5B58-B52C-4CC5-AF81-A47AF2CDD159}" type="pres">
      <dgm:prSet presAssocID="{D39690F0-FCA9-410C-B4B5-493C6791625E}" presName="level3hierChild" presStyleCnt="0"/>
      <dgm:spPr/>
    </dgm:pt>
  </dgm:ptLst>
  <dgm:cxnLst>
    <dgm:cxn modelId="{03E61050-ACD8-40CB-8E21-C7D054D8B2B1}" type="presOf" srcId="{2F27F8D2-8ACE-47FD-8E7D-EF59E4121D63}" destId="{B36D4C4F-B689-47E1-B551-9A9C7947EAB1}" srcOrd="0" destOrd="0" presId="urn:microsoft.com/office/officeart/2008/layout/HorizontalMultiLevelHierarchy"/>
    <dgm:cxn modelId="{A25A257F-F717-4EE5-9EE2-A1DD45CDC5E6}" srcId="{116B1D75-7B0B-4B77-81C2-BA3B689991EF}" destId="{C68B9DFE-B2ED-4049-965B-307F3BB7F058}" srcOrd="5" destOrd="0" parTransId="{14BC81B3-AC33-4F4B-807F-5785C0485B73}" sibTransId="{5631F176-33C3-4D9E-B2E1-0C3AC2D36F79}"/>
    <dgm:cxn modelId="{570E8C3A-AAA7-4AA5-B607-00148C5E1ED4}" type="presOf" srcId="{F2083F78-B464-48FC-8799-CBF7DAEC2C79}" destId="{49278DF7-B0F8-44AF-9582-47C0654F7869}" srcOrd="0" destOrd="0" presId="urn:microsoft.com/office/officeart/2008/layout/HorizontalMultiLevelHierarchy"/>
    <dgm:cxn modelId="{3DDAB7EF-111F-4602-8021-2FF75C251B26}" type="presOf" srcId="{CD96D431-9F38-489D-806D-6F9FB8641659}" destId="{BE7EA8C1-E63F-4F7F-A145-616ADAE0474B}" srcOrd="1" destOrd="0" presId="urn:microsoft.com/office/officeart/2008/layout/HorizontalMultiLevelHierarchy"/>
    <dgm:cxn modelId="{2E8BD85B-7FE0-4C74-9F35-C8D8EF18B514}" type="presOf" srcId="{78E9643A-A0F7-4131-90AB-6457A6C757D2}" destId="{F05E2717-9E71-4ECD-9F41-B09A8D89FF1A}" srcOrd="1" destOrd="0" presId="urn:microsoft.com/office/officeart/2008/layout/HorizontalMultiLevelHierarchy"/>
    <dgm:cxn modelId="{4FE5E31B-33BA-4748-AA50-B61B9F1297A1}" type="presOf" srcId="{675DC015-C905-4081-A87E-ED771996DC3A}" destId="{6C1EDDA1-D895-400B-AEFE-584BFD19934A}" srcOrd="0" destOrd="0" presId="urn:microsoft.com/office/officeart/2008/layout/HorizontalMultiLevelHierarchy"/>
    <dgm:cxn modelId="{5FB9F858-C587-4D15-AD5D-0BE45D751C0A}" type="presOf" srcId="{AB512614-E46E-4801-859F-48AC7F719450}" destId="{4ABF0E12-E280-4675-932F-A8102CE8CA80}" srcOrd="0" destOrd="0" presId="urn:microsoft.com/office/officeart/2008/layout/HorizontalMultiLevelHierarchy"/>
    <dgm:cxn modelId="{D6C82385-B910-4EE3-898F-3EECB21B8330}" srcId="{116B1D75-7B0B-4B77-81C2-BA3B689991EF}" destId="{CDC0C7E4-C8A0-4D44-833D-F48DCFC2719C}" srcOrd="6" destOrd="0" parTransId="{675DC015-C905-4081-A87E-ED771996DC3A}" sibTransId="{6477D9FC-5318-40A8-88B6-565EE557B986}"/>
    <dgm:cxn modelId="{7317ED4A-7E23-47B8-91E3-8C3D40C183FE}" type="presOf" srcId="{85CE3A3E-A6B2-4591-8799-F04C9C1DB566}" destId="{8A0C7451-1EAE-456B-9001-8B34172E9691}" srcOrd="0" destOrd="0" presId="urn:microsoft.com/office/officeart/2008/layout/HorizontalMultiLevelHierarchy"/>
    <dgm:cxn modelId="{F0E0166D-DF5F-4866-BC52-74F2945F61A9}" type="presOf" srcId="{9555C68E-6910-4E14-964A-D045B945ED77}" destId="{277CC2AB-DD27-421D-B2E7-D0C8794EA828}" srcOrd="0" destOrd="0" presId="urn:microsoft.com/office/officeart/2008/layout/HorizontalMultiLevelHierarchy"/>
    <dgm:cxn modelId="{BD8199C0-D748-4877-9161-F39FAD11F8CC}" type="presOf" srcId="{675DC015-C905-4081-A87E-ED771996DC3A}" destId="{F77053FE-CCE1-4088-9EF5-280E4B042637}" srcOrd="1" destOrd="0" presId="urn:microsoft.com/office/officeart/2008/layout/HorizontalMultiLevelHierarchy"/>
    <dgm:cxn modelId="{DE7F617F-6514-49D2-BA47-5D296F6A0CA5}" type="presOf" srcId="{8F00F7D6-B1C2-4E93-8C0E-E55F51C5C9C4}" destId="{F7F9DB21-9787-47C4-8C77-AFF81E960669}" srcOrd="0" destOrd="0" presId="urn:microsoft.com/office/officeart/2008/layout/HorizontalMultiLevelHierarchy"/>
    <dgm:cxn modelId="{3656C8BD-7196-4641-8033-EA0A0B86F801}" srcId="{85CE3A3E-A6B2-4591-8799-F04C9C1DB566}" destId="{116B1D75-7B0B-4B77-81C2-BA3B689991EF}" srcOrd="0" destOrd="0" parTransId="{59047548-3A81-4808-96C3-F95DDF347573}" sibTransId="{30182CEA-3A9C-4973-8B4D-26B4C6694912}"/>
    <dgm:cxn modelId="{B1767F20-EAA8-4806-ADB4-ED2D66B04800}" type="presOf" srcId="{14BC81B3-AC33-4F4B-807F-5785C0485B73}" destId="{E9645B4C-CACC-48FC-BD70-0103B4D5E274}" srcOrd="0" destOrd="0" presId="urn:microsoft.com/office/officeart/2008/layout/HorizontalMultiLevelHierarchy"/>
    <dgm:cxn modelId="{C9F2C54A-8059-4BE9-B188-9E57EB16ED18}" srcId="{116B1D75-7B0B-4B77-81C2-BA3B689991EF}" destId="{8F00F7D6-B1C2-4E93-8C0E-E55F51C5C9C4}" srcOrd="2" destOrd="0" parTransId="{6AF55A0F-12A8-4AF2-9072-1772BD9A560D}" sibTransId="{289CD795-E84C-4868-8705-1BF7F12E6470}"/>
    <dgm:cxn modelId="{AB6A6BA0-A746-40CF-966C-210DABF87EDF}" srcId="{116B1D75-7B0B-4B77-81C2-BA3B689991EF}" destId="{D39690F0-FCA9-410C-B4B5-493C6791625E}" srcOrd="7" destOrd="0" parTransId="{CD96D431-9F38-489D-806D-6F9FB8641659}" sibTransId="{7024CF84-35EE-49F2-AE32-E4D18764DB8D}"/>
    <dgm:cxn modelId="{800ECCC8-848E-4909-86BD-33F0C418900A}" type="presOf" srcId="{7489B2CC-85CC-4405-933F-09096AF5756F}" destId="{BDEFDB2F-2344-45B9-B74E-5B6B7FBCCB18}" srcOrd="0" destOrd="0" presId="urn:microsoft.com/office/officeart/2008/layout/HorizontalMultiLevelHierarchy"/>
    <dgm:cxn modelId="{23424EF7-DA2B-4370-86BB-7C633A505B21}" type="presOf" srcId="{6AF55A0F-12A8-4AF2-9072-1772BD9A560D}" destId="{D0CF8E66-BF24-4D04-9620-95CE103EFEDD}" srcOrd="1" destOrd="0" presId="urn:microsoft.com/office/officeart/2008/layout/HorizontalMultiLevelHierarchy"/>
    <dgm:cxn modelId="{AC570A3A-126A-4250-856F-966E74E3E784}" type="presOf" srcId="{14BC81B3-AC33-4F4B-807F-5785C0485B73}" destId="{9EFCE6D2-EA50-4A0E-AE9D-F9CCADFB0E51}" srcOrd="1" destOrd="0" presId="urn:microsoft.com/office/officeart/2008/layout/HorizontalMultiLevelHierarchy"/>
    <dgm:cxn modelId="{C571FE5F-97E0-4769-BC9B-6BCFE11848F7}" srcId="{116B1D75-7B0B-4B77-81C2-BA3B689991EF}" destId="{2F27F8D2-8ACE-47FD-8E7D-EF59E4121D63}" srcOrd="1" destOrd="0" parTransId="{CF679698-18F9-44D3-94D5-972D7BAA9662}" sibTransId="{5EF302B6-3564-43C4-BBA8-60D17ADB3FA9}"/>
    <dgm:cxn modelId="{4B90A5D0-9ECB-4001-9376-9EC58215D0C9}" type="presOf" srcId="{CF679698-18F9-44D3-94D5-972D7BAA9662}" destId="{579EBEC4-054E-46B7-B1E1-71DEB7AC8817}" srcOrd="1" destOrd="0" presId="urn:microsoft.com/office/officeart/2008/layout/HorizontalMultiLevelHierarchy"/>
    <dgm:cxn modelId="{35825803-E7AC-483B-BC42-27BD3CB57E8D}" srcId="{116B1D75-7B0B-4B77-81C2-BA3B689991EF}" destId="{7489B2CC-85CC-4405-933F-09096AF5756F}" srcOrd="0" destOrd="0" parTransId="{78E9643A-A0F7-4131-90AB-6457A6C757D2}" sibTransId="{F10C0529-1206-4C4E-A9BB-1E3775070EED}"/>
    <dgm:cxn modelId="{C313722D-6357-46DA-BB3D-D0EA9F39A667}" type="presOf" srcId="{C68B9DFE-B2ED-4049-965B-307F3BB7F058}" destId="{3E5424E9-E945-4AA2-9FB9-54D0BEF2E38F}" srcOrd="0" destOrd="0" presId="urn:microsoft.com/office/officeart/2008/layout/HorizontalMultiLevelHierarchy"/>
    <dgm:cxn modelId="{B8641A0E-9E46-4499-894A-D947BBDFA62F}" type="presOf" srcId="{AB512614-E46E-4801-859F-48AC7F719450}" destId="{638E5557-6D93-40AB-A087-0C4506DCCCA8}" srcOrd="1" destOrd="0" presId="urn:microsoft.com/office/officeart/2008/layout/HorizontalMultiLevelHierarchy"/>
    <dgm:cxn modelId="{E4634F50-502F-401B-B54B-76723D5DDE5B}" srcId="{116B1D75-7B0B-4B77-81C2-BA3B689991EF}" destId="{9555C68E-6910-4E14-964A-D045B945ED77}" srcOrd="3" destOrd="0" parTransId="{F2083F78-B464-48FC-8799-CBF7DAEC2C79}" sibTransId="{0711285E-5250-484B-AEA2-DF2157E61801}"/>
    <dgm:cxn modelId="{773E5371-DBED-4555-8299-5AB1A12A9392}" type="presOf" srcId="{D39690F0-FCA9-410C-B4B5-493C6791625E}" destId="{75AB8150-E087-4503-8F2C-8E7F43C6BC9B}" srcOrd="0" destOrd="0" presId="urn:microsoft.com/office/officeart/2008/layout/HorizontalMultiLevelHierarchy"/>
    <dgm:cxn modelId="{76E7FFC4-C269-4D7E-A37E-CEB9F6F933B2}" type="presOf" srcId="{CF679698-18F9-44D3-94D5-972D7BAA9662}" destId="{4737063D-7F22-41E4-BF07-6297F03C0E71}" srcOrd="0" destOrd="0" presId="urn:microsoft.com/office/officeart/2008/layout/HorizontalMultiLevelHierarchy"/>
    <dgm:cxn modelId="{B6911C2D-09CF-4E11-B7E6-E300D946DC04}" type="presOf" srcId="{F2083F78-B464-48FC-8799-CBF7DAEC2C79}" destId="{0605D44C-0E01-49BB-A131-4EDE1A98005B}" srcOrd="1" destOrd="0" presId="urn:microsoft.com/office/officeart/2008/layout/HorizontalMultiLevelHierarchy"/>
    <dgm:cxn modelId="{09DAD030-DF08-4DFA-92D6-688CFC4D7078}" type="presOf" srcId="{CDC0C7E4-C8A0-4D44-833D-F48DCFC2719C}" destId="{468E1B0D-91B3-4EB2-9B94-B17899499294}" srcOrd="0" destOrd="0" presId="urn:microsoft.com/office/officeart/2008/layout/HorizontalMultiLevelHierarchy"/>
    <dgm:cxn modelId="{40D045F2-E0B0-48F4-A38E-E7B55285A635}" type="presOf" srcId="{78E9643A-A0F7-4131-90AB-6457A6C757D2}" destId="{FB62E497-8170-4EE4-B67A-64B60A5DA5ED}" srcOrd="0" destOrd="0" presId="urn:microsoft.com/office/officeart/2008/layout/HorizontalMultiLevelHierarchy"/>
    <dgm:cxn modelId="{3BD5AF8E-DB4D-4F81-BD7E-6779118BF40C}" type="presOf" srcId="{116B1D75-7B0B-4B77-81C2-BA3B689991EF}" destId="{D5C3CCF4-FF95-46E3-851D-CE102063D72A}" srcOrd="0" destOrd="0" presId="urn:microsoft.com/office/officeart/2008/layout/HorizontalMultiLevelHierarchy"/>
    <dgm:cxn modelId="{6BF67C40-D856-4D4F-BD87-B72DEE16310D}" type="presOf" srcId="{CD96D431-9F38-489D-806D-6F9FB8641659}" destId="{92DBC58A-3289-409F-BD7E-0735F226E6D3}" srcOrd="0" destOrd="0" presId="urn:microsoft.com/office/officeart/2008/layout/HorizontalMultiLevelHierarchy"/>
    <dgm:cxn modelId="{261B6ED2-0923-4113-A311-4B302945A177}" type="presOf" srcId="{6AF55A0F-12A8-4AF2-9072-1772BD9A560D}" destId="{AEBACE82-3FC5-4B06-A2AC-D6A1793386FB}" srcOrd="0" destOrd="0" presId="urn:microsoft.com/office/officeart/2008/layout/HorizontalMultiLevelHierarchy"/>
    <dgm:cxn modelId="{A49F42F7-2A00-4201-8EA8-94D9E9CDFCB2}" type="presOf" srcId="{83398E0E-C2CF-42CA-A92B-0203216BBFFA}" destId="{4F8B35F5-ABBD-48C3-9E05-426AA194BE84}" srcOrd="0" destOrd="0" presId="urn:microsoft.com/office/officeart/2008/layout/HorizontalMultiLevelHierarchy"/>
    <dgm:cxn modelId="{44CEB55C-A8CB-43D3-A1D6-754F83341A2A}" srcId="{116B1D75-7B0B-4B77-81C2-BA3B689991EF}" destId="{83398E0E-C2CF-42CA-A92B-0203216BBFFA}" srcOrd="4" destOrd="0" parTransId="{AB512614-E46E-4801-859F-48AC7F719450}" sibTransId="{4F3E3A0E-E0A8-4145-95A1-A76E742BA062}"/>
    <dgm:cxn modelId="{05E59BAE-4608-4CA7-BB6E-59768CFF3BDB}" type="presParOf" srcId="{8A0C7451-1EAE-456B-9001-8B34172E9691}" destId="{780626AC-1B57-493C-B4C7-14A6F0FB4C5A}" srcOrd="0" destOrd="0" presId="urn:microsoft.com/office/officeart/2008/layout/HorizontalMultiLevelHierarchy"/>
    <dgm:cxn modelId="{14CF6B9E-0A75-448F-AF1D-36B75C7013CF}" type="presParOf" srcId="{780626AC-1B57-493C-B4C7-14A6F0FB4C5A}" destId="{D5C3CCF4-FF95-46E3-851D-CE102063D72A}" srcOrd="0" destOrd="0" presId="urn:microsoft.com/office/officeart/2008/layout/HorizontalMultiLevelHierarchy"/>
    <dgm:cxn modelId="{6CEC9584-FCFF-4FB5-9780-6B1C6804A5AD}" type="presParOf" srcId="{780626AC-1B57-493C-B4C7-14A6F0FB4C5A}" destId="{FF10638D-1B62-4A60-9B81-DFBA22F9D88E}" srcOrd="1" destOrd="0" presId="urn:microsoft.com/office/officeart/2008/layout/HorizontalMultiLevelHierarchy"/>
    <dgm:cxn modelId="{C32E5C0E-0B00-45C8-9B3B-C3FFCF3EAFEC}" type="presParOf" srcId="{FF10638D-1B62-4A60-9B81-DFBA22F9D88E}" destId="{FB62E497-8170-4EE4-B67A-64B60A5DA5ED}" srcOrd="0" destOrd="0" presId="urn:microsoft.com/office/officeart/2008/layout/HorizontalMultiLevelHierarchy"/>
    <dgm:cxn modelId="{EC75352A-115E-4ADB-88B0-79BC2E591743}" type="presParOf" srcId="{FB62E497-8170-4EE4-B67A-64B60A5DA5ED}" destId="{F05E2717-9E71-4ECD-9F41-B09A8D89FF1A}" srcOrd="0" destOrd="0" presId="urn:microsoft.com/office/officeart/2008/layout/HorizontalMultiLevelHierarchy"/>
    <dgm:cxn modelId="{41177DB5-1342-4DA0-8E7B-9DE2B553B5FA}" type="presParOf" srcId="{FF10638D-1B62-4A60-9B81-DFBA22F9D88E}" destId="{FC572A08-2188-46FD-8832-E62942420E6D}" srcOrd="1" destOrd="0" presId="urn:microsoft.com/office/officeart/2008/layout/HorizontalMultiLevelHierarchy"/>
    <dgm:cxn modelId="{247C9A17-9BB4-4CA0-981E-59A5B0F2C512}" type="presParOf" srcId="{FC572A08-2188-46FD-8832-E62942420E6D}" destId="{BDEFDB2F-2344-45B9-B74E-5B6B7FBCCB18}" srcOrd="0" destOrd="0" presId="urn:microsoft.com/office/officeart/2008/layout/HorizontalMultiLevelHierarchy"/>
    <dgm:cxn modelId="{34933F86-0E20-4278-8CCC-F44350DE7969}" type="presParOf" srcId="{FC572A08-2188-46FD-8832-E62942420E6D}" destId="{F7E22D74-B4AE-4448-90CF-AC22A0BD47DD}" srcOrd="1" destOrd="0" presId="urn:microsoft.com/office/officeart/2008/layout/HorizontalMultiLevelHierarchy"/>
    <dgm:cxn modelId="{654EE39A-E1DE-4C77-AE2A-015F1D3DD880}" type="presParOf" srcId="{FF10638D-1B62-4A60-9B81-DFBA22F9D88E}" destId="{4737063D-7F22-41E4-BF07-6297F03C0E71}" srcOrd="2" destOrd="0" presId="urn:microsoft.com/office/officeart/2008/layout/HorizontalMultiLevelHierarchy"/>
    <dgm:cxn modelId="{D1FD8C8C-65DD-4155-A6AA-A5A608AC6605}" type="presParOf" srcId="{4737063D-7F22-41E4-BF07-6297F03C0E71}" destId="{579EBEC4-054E-46B7-B1E1-71DEB7AC8817}" srcOrd="0" destOrd="0" presId="urn:microsoft.com/office/officeart/2008/layout/HorizontalMultiLevelHierarchy"/>
    <dgm:cxn modelId="{258D1176-F8DF-4766-A6CF-005B30529676}" type="presParOf" srcId="{FF10638D-1B62-4A60-9B81-DFBA22F9D88E}" destId="{A023E93C-1D56-448F-9638-9D08E87E8E01}" srcOrd="3" destOrd="0" presId="urn:microsoft.com/office/officeart/2008/layout/HorizontalMultiLevelHierarchy"/>
    <dgm:cxn modelId="{D60EA52D-0E62-4C1D-8648-C364F2A39448}" type="presParOf" srcId="{A023E93C-1D56-448F-9638-9D08E87E8E01}" destId="{B36D4C4F-B689-47E1-B551-9A9C7947EAB1}" srcOrd="0" destOrd="0" presId="urn:microsoft.com/office/officeart/2008/layout/HorizontalMultiLevelHierarchy"/>
    <dgm:cxn modelId="{D7013FF5-0486-445A-8E74-1193A8CC0C56}" type="presParOf" srcId="{A023E93C-1D56-448F-9638-9D08E87E8E01}" destId="{D8EC02ED-169E-4083-963B-147E169F3B83}" srcOrd="1" destOrd="0" presId="urn:microsoft.com/office/officeart/2008/layout/HorizontalMultiLevelHierarchy"/>
    <dgm:cxn modelId="{8E2F229C-9769-420D-ACB6-4A23C696A997}" type="presParOf" srcId="{FF10638D-1B62-4A60-9B81-DFBA22F9D88E}" destId="{AEBACE82-3FC5-4B06-A2AC-D6A1793386FB}" srcOrd="4" destOrd="0" presId="urn:microsoft.com/office/officeart/2008/layout/HorizontalMultiLevelHierarchy"/>
    <dgm:cxn modelId="{BA600749-70AA-40C4-ADEA-48DA6F14E18F}" type="presParOf" srcId="{AEBACE82-3FC5-4B06-A2AC-D6A1793386FB}" destId="{D0CF8E66-BF24-4D04-9620-95CE103EFEDD}" srcOrd="0" destOrd="0" presId="urn:microsoft.com/office/officeart/2008/layout/HorizontalMultiLevelHierarchy"/>
    <dgm:cxn modelId="{6608FB85-D4C2-4B06-B277-AE7EF33A9829}" type="presParOf" srcId="{FF10638D-1B62-4A60-9B81-DFBA22F9D88E}" destId="{A6E4DAA5-0138-41A4-8085-02B1D0A1CAE9}" srcOrd="5" destOrd="0" presId="urn:microsoft.com/office/officeart/2008/layout/HorizontalMultiLevelHierarchy"/>
    <dgm:cxn modelId="{2AA18024-A29A-480B-8CA7-CB705AA252C1}" type="presParOf" srcId="{A6E4DAA5-0138-41A4-8085-02B1D0A1CAE9}" destId="{F7F9DB21-9787-47C4-8C77-AFF81E960669}" srcOrd="0" destOrd="0" presId="urn:microsoft.com/office/officeart/2008/layout/HorizontalMultiLevelHierarchy"/>
    <dgm:cxn modelId="{A7C458C7-8A17-4341-8F1D-17C6F42CAE4D}" type="presParOf" srcId="{A6E4DAA5-0138-41A4-8085-02B1D0A1CAE9}" destId="{4DEF2F37-FDF3-40FF-B084-8A9C98171346}" srcOrd="1" destOrd="0" presId="urn:microsoft.com/office/officeart/2008/layout/HorizontalMultiLevelHierarchy"/>
    <dgm:cxn modelId="{2711232E-B6BC-4746-9AFD-8083A0FC0C5C}" type="presParOf" srcId="{FF10638D-1B62-4A60-9B81-DFBA22F9D88E}" destId="{49278DF7-B0F8-44AF-9582-47C0654F7869}" srcOrd="6" destOrd="0" presId="urn:microsoft.com/office/officeart/2008/layout/HorizontalMultiLevelHierarchy"/>
    <dgm:cxn modelId="{763F72AC-379E-4066-B3DC-175965CC521A}" type="presParOf" srcId="{49278DF7-B0F8-44AF-9582-47C0654F7869}" destId="{0605D44C-0E01-49BB-A131-4EDE1A98005B}" srcOrd="0" destOrd="0" presId="urn:microsoft.com/office/officeart/2008/layout/HorizontalMultiLevelHierarchy"/>
    <dgm:cxn modelId="{E801C5C4-64C4-4458-B4AE-3468DB346A01}" type="presParOf" srcId="{FF10638D-1B62-4A60-9B81-DFBA22F9D88E}" destId="{98B09AAA-DF11-4581-A434-4DE3BFF29034}" srcOrd="7" destOrd="0" presId="urn:microsoft.com/office/officeart/2008/layout/HorizontalMultiLevelHierarchy"/>
    <dgm:cxn modelId="{ACFD3ABF-1305-4A26-93D6-ACBD671034A4}" type="presParOf" srcId="{98B09AAA-DF11-4581-A434-4DE3BFF29034}" destId="{277CC2AB-DD27-421D-B2E7-D0C8794EA828}" srcOrd="0" destOrd="0" presId="urn:microsoft.com/office/officeart/2008/layout/HorizontalMultiLevelHierarchy"/>
    <dgm:cxn modelId="{64AC81C6-F879-47B8-B9D5-310223AFFD1C}" type="presParOf" srcId="{98B09AAA-DF11-4581-A434-4DE3BFF29034}" destId="{2C807436-4EE7-4E5D-9FC7-4AA8541F28E8}" srcOrd="1" destOrd="0" presId="urn:microsoft.com/office/officeart/2008/layout/HorizontalMultiLevelHierarchy"/>
    <dgm:cxn modelId="{89E296FF-F9C1-4347-9E31-DB17C53F94B9}" type="presParOf" srcId="{FF10638D-1B62-4A60-9B81-DFBA22F9D88E}" destId="{4ABF0E12-E280-4675-932F-A8102CE8CA80}" srcOrd="8" destOrd="0" presId="urn:microsoft.com/office/officeart/2008/layout/HorizontalMultiLevelHierarchy"/>
    <dgm:cxn modelId="{894FF420-29C1-4787-9C79-5B8DE9820376}" type="presParOf" srcId="{4ABF0E12-E280-4675-932F-A8102CE8CA80}" destId="{638E5557-6D93-40AB-A087-0C4506DCCCA8}" srcOrd="0" destOrd="0" presId="urn:microsoft.com/office/officeart/2008/layout/HorizontalMultiLevelHierarchy"/>
    <dgm:cxn modelId="{67DB27C3-A3EE-4171-8A7F-11F583BDBEC6}" type="presParOf" srcId="{FF10638D-1B62-4A60-9B81-DFBA22F9D88E}" destId="{854DF71F-8FB4-423D-B009-D44FFB0DCFBD}" srcOrd="9" destOrd="0" presId="urn:microsoft.com/office/officeart/2008/layout/HorizontalMultiLevelHierarchy"/>
    <dgm:cxn modelId="{C095DB46-30B3-4243-B523-3624BADB7416}" type="presParOf" srcId="{854DF71F-8FB4-423D-B009-D44FFB0DCFBD}" destId="{4F8B35F5-ABBD-48C3-9E05-426AA194BE84}" srcOrd="0" destOrd="0" presId="urn:microsoft.com/office/officeart/2008/layout/HorizontalMultiLevelHierarchy"/>
    <dgm:cxn modelId="{A6F99357-79A9-4C6B-B2FC-77462C47334D}" type="presParOf" srcId="{854DF71F-8FB4-423D-B009-D44FFB0DCFBD}" destId="{63467326-CCD8-4FE1-8434-3C229593C2AA}" srcOrd="1" destOrd="0" presId="urn:microsoft.com/office/officeart/2008/layout/HorizontalMultiLevelHierarchy"/>
    <dgm:cxn modelId="{2E7C713A-D57D-46B0-80AC-BE80E96B65A4}" type="presParOf" srcId="{FF10638D-1B62-4A60-9B81-DFBA22F9D88E}" destId="{E9645B4C-CACC-48FC-BD70-0103B4D5E274}" srcOrd="10" destOrd="0" presId="urn:microsoft.com/office/officeart/2008/layout/HorizontalMultiLevelHierarchy"/>
    <dgm:cxn modelId="{D4996543-4D31-44A8-A5F4-839E5078CADA}" type="presParOf" srcId="{E9645B4C-CACC-48FC-BD70-0103B4D5E274}" destId="{9EFCE6D2-EA50-4A0E-AE9D-F9CCADFB0E51}" srcOrd="0" destOrd="0" presId="urn:microsoft.com/office/officeart/2008/layout/HorizontalMultiLevelHierarchy"/>
    <dgm:cxn modelId="{6185A969-D89C-40EC-A301-B4FCE3C7A3BD}" type="presParOf" srcId="{FF10638D-1B62-4A60-9B81-DFBA22F9D88E}" destId="{482F30B2-F00A-4702-B7FB-4624EE5FB281}" srcOrd="11" destOrd="0" presId="urn:microsoft.com/office/officeart/2008/layout/HorizontalMultiLevelHierarchy"/>
    <dgm:cxn modelId="{29E71093-D931-4C1F-80B9-5BD994736EB0}" type="presParOf" srcId="{482F30B2-F00A-4702-B7FB-4624EE5FB281}" destId="{3E5424E9-E945-4AA2-9FB9-54D0BEF2E38F}" srcOrd="0" destOrd="0" presId="urn:microsoft.com/office/officeart/2008/layout/HorizontalMultiLevelHierarchy"/>
    <dgm:cxn modelId="{F1397E5E-38B2-4CC7-AE0C-F1D817DA7732}" type="presParOf" srcId="{482F30B2-F00A-4702-B7FB-4624EE5FB281}" destId="{47209CB0-1BE0-4371-849B-902EEBC7580A}" srcOrd="1" destOrd="0" presId="urn:microsoft.com/office/officeart/2008/layout/HorizontalMultiLevelHierarchy"/>
    <dgm:cxn modelId="{8501D874-1588-4C67-9919-016AC399D1C8}" type="presParOf" srcId="{FF10638D-1B62-4A60-9B81-DFBA22F9D88E}" destId="{6C1EDDA1-D895-400B-AEFE-584BFD19934A}" srcOrd="12" destOrd="0" presId="urn:microsoft.com/office/officeart/2008/layout/HorizontalMultiLevelHierarchy"/>
    <dgm:cxn modelId="{09C376BC-CA69-490A-A749-FA951A2A9A42}" type="presParOf" srcId="{6C1EDDA1-D895-400B-AEFE-584BFD19934A}" destId="{F77053FE-CCE1-4088-9EF5-280E4B042637}" srcOrd="0" destOrd="0" presId="urn:microsoft.com/office/officeart/2008/layout/HorizontalMultiLevelHierarchy"/>
    <dgm:cxn modelId="{0C6BCDA0-D854-4DD9-AE3F-60E365DC3A61}" type="presParOf" srcId="{FF10638D-1B62-4A60-9B81-DFBA22F9D88E}" destId="{60D17179-240C-41BE-BDB1-A3FC9D8A39DE}" srcOrd="13" destOrd="0" presId="urn:microsoft.com/office/officeart/2008/layout/HorizontalMultiLevelHierarchy"/>
    <dgm:cxn modelId="{F9EC9DE9-3BD8-499E-AF28-01CCB9137ED5}" type="presParOf" srcId="{60D17179-240C-41BE-BDB1-A3FC9D8A39DE}" destId="{468E1B0D-91B3-4EB2-9B94-B17899499294}" srcOrd="0" destOrd="0" presId="urn:microsoft.com/office/officeart/2008/layout/HorizontalMultiLevelHierarchy"/>
    <dgm:cxn modelId="{7B1D4231-6C6B-4C47-9034-67C512D2C800}" type="presParOf" srcId="{60D17179-240C-41BE-BDB1-A3FC9D8A39DE}" destId="{20AD8980-093F-4263-9D8A-6A8DACD7EFCA}" srcOrd="1" destOrd="0" presId="urn:microsoft.com/office/officeart/2008/layout/HorizontalMultiLevelHierarchy"/>
    <dgm:cxn modelId="{C0E79393-D45C-4265-81DE-94B8AB526A93}" type="presParOf" srcId="{FF10638D-1B62-4A60-9B81-DFBA22F9D88E}" destId="{92DBC58A-3289-409F-BD7E-0735F226E6D3}" srcOrd="14" destOrd="0" presId="urn:microsoft.com/office/officeart/2008/layout/HorizontalMultiLevelHierarchy"/>
    <dgm:cxn modelId="{9214DFEA-9D37-4A50-B337-E9A8546BCFF9}" type="presParOf" srcId="{92DBC58A-3289-409F-BD7E-0735F226E6D3}" destId="{BE7EA8C1-E63F-4F7F-A145-616ADAE0474B}" srcOrd="0" destOrd="0" presId="urn:microsoft.com/office/officeart/2008/layout/HorizontalMultiLevelHierarchy"/>
    <dgm:cxn modelId="{C654C3E1-E0F8-49D4-AB07-3BD405D154F0}" type="presParOf" srcId="{FF10638D-1B62-4A60-9B81-DFBA22F9D88E}" destId="{ED770EB4-5DE5-4BFA-B19A-702095055B45}" srcOrd="15" destOrd="0" presId="urn:microsoft.com/office/officeart/2008/layout/HorizontalMultiLevelHierarchy"/>
    <dgm:cxn modelId="{F97B6432-160D-4EA5-94CF-B3E2C1B3B2B8}" type="presParOf" srcId="{ED770EB4-5DE5-4BFA-B19A-702095055B45}" destId="{75AB8150-E087-4503-8F2C-8E7F43C6BC9B}" srcOrd="0" destOrd="0" presId="urn:microsoft.com/office/officeart/2008/layout/HorizontalMultiLevelHierarchy"/>
    <dgm:cxn modelId="{FCCF63F0-877B-4F73-9579-25BD7552AB67}" type="presParOf" srcId="{ED770EB4-5DE5-4BFA-B19A-702095055B45}" destId="{CAEE5B58-B52C-4CC5-AF81-A47AF2CDD159}" srcOrd="1" destOrd="0"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5CE3A3E-A6B2-4591-8799-F04C9C1DB566}"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zh-CN" altLang="en-US"/>
        </a:p>
      </dgm:t>
    </dgm:pt>
    <dgm:pt modelId="{7489B2CC-85CC-4405-933F-09096AF5756F}">
      <dgm:prSet phldrT="[文本]" custT="1"/>
      <dgm:spPr>
        <a:solidFill>
          <a:schemeClr val="tx2">
            <a:lumMod val="60000"/>
            <a:lumOff val="40000"/>
          </a:schemeClr>
        </a:solidFill>
      </dgm:spPr>
      <dgm:t>
        <a:bodyPr/>
        <a:lstStyle/>
        <a:p>
          <a:r>
            <a:rPr lang="zh-CN" altLang="en-US" sz="1400" b="1" dirty="0">
              <a:latin typeface="微软雅黑" panose="020B0503020204020204" charset="-122"/>
              <a:ea typeface="微软雅黑" panose="020B0503020204020204" charset="-122"/>
            </a:rPr>
            <a:t>设计方</a:t>
          </a:r>
        </a:p>
      </dgm:t>
    </dgm:pt>
    <dgm:pt modelId="{78E9643A-A0F7-4131-90AB-6457A6C757D2}" cxnId="{35825803-E7AC-483B-BC42-27BD3CB57E8D}" type="parTrans">
      <dgm:prSet custT="1"/>
      <dgm:spPr/>
      <dgm:t>
        <a:bodyPr/>
        <a:lstStyle/>
        <a:p>
          <a:endParaRPr lang="zh-CN" altLang="en-US" sz="1600" b="1">
            <a:latin typeface="微软雅黑" panose="020B0503020204020204" charset="-122"/>
            <a:ea typeface="微软雅黑" panose="020B0503020204020204" charset="-122"/>
          </a:endParaRPr>
        </a:p>
      </dgm:t>
    </dgm:pt>
    <dgm:pt modelId="{F10C0529-1206-4C4E-A9BB-1E3775070EED}" cxnId="{35825803-E7AC-483B-BC42-27BD3CB57E8D}" type="sibTrans">
      <dgm:prSet/>
      <dgm:spPr/>
      <dgm:t>
        <a:bodyPr/>
        <a:lstStyle/>
        <a:p>
          <a:endParaRPr lang="zh-CN" altLang="en-US" sz="1600" b="1">
            <a:latin typeface="微软雅黑" panose="020B0503020204020204" charset="-122"/>
            <a:ea typeface="微软雅黑" panose="020B0503020204020204" charset="-122"/>
          </a:endParaRPr>
        </a:p>
      </dgm:t>
    </dgm:pt>
    <dgm:pt modelId="{2F27F8D2-8ACE-47FD-8E7D-EF59E4121D63}">
      <dgm:prSet phldrT="[文本]"/>
      <dgm:spPr>
        <a:solidFill>
          <a:schemeClr val="tx2">
            <a:lumMod val="60000"/>
            <a:lumOff val="40000"/>
          </a:schemeClr>
        </a:solidFill>
      </dgm:spPr>
      <dgm:t>
        <a:bodyPr/>
        <a:lstStyle/>
        <a:p>
          <a:r>
            <a:rPr lang="zh-CN" altLang="en-US" b="1" dirty="0">
              <a:latin typeface="微软雅黑" panose="020B0503020204020204" charset="-122"/>
              <a:ea typeface="微软雅黑" panose="020B0503020204020204" charset="-122"/>
            </a:rPr>
            <a:t>监理方</a:t>
          </a:r>
        </a:p>
      </dgm:t>
    </dgm:pt>
    <dgm:pt modelId="{CF679698-18F9-44D3-94D5-972D7BAA9662}" cxnId="{C571FE5F-97E0-4769-BC9B-6BCFE11848F7}" type="parTrans">
      <dgm:prSet/>
      <dgm:spPr/>
      <dgm:t>
        <a:bodyPr/>
        <a:lstStyle/>
        <a:p>
          <a:endParaRPr lang="zh-CN" altLang="en-US"/>
        </a:p>
      </dgm:t>
    </dgm:pt>
    <dgm:pt modelId="{5EF302B6-3564-43C4-BBA8-60D17ADB3FA9}" cxnId="{C571FE5F-97E0-4769-BC9B-6BCFE11848F7}" type="sibTrans">
      <dgm:prSet/>
      <dgm:spPr/>
      <dgm:t>
        <a:bodyPr/>
        <a:lstStyle/>
        <a:p>
          <a:endParaRPr lang="zh-CN" altLang="en-US"/>
        </a:p>
      </dgm:t>
    </dgm:pt>
    <dgm:pt modelId="{116B1D75-7B0B-4B77-81C2-BA3B689991EF}">
      <dgm:prSet phldrT="[文本]" custT="1"/>
      <dgm:spPr>
        <a:solidFill>
          <a:schemeClr val="tx2">
            <a:lumMod val="60000"/>
            <a:lumOff val="40000"/>
          </a:schemeClr>
        </a:solidFill>
      </dgm:spPr>
      <dgm:t>
        <a:bodyPr/>
        <a:lstStyle/>
        <a:p>
          <a:r>
            <a:rPr lang="zh-CN" altLang="en-US" sz="1800" b="1" dirty="0">
              <a:latin typeface="微软雅黑" panose="020B0503020204020204" charset="-122"/>
              <a:ea typeface="微软雅黑" panose="020B0503020204020204" charset="-122"/>
            </a:rPr>
            <a:t>开发商</a:t>
          </a:r>
        </a:p>
      </dgm:t>
    </dgm:pt>
    <dgm:pt modelId="{30182CEA-3A9C-4973-8B4D-26B4C6694912}" cxnId="{3656C8BD-7196-4641-8033-EA0A0B86F801}" type="sibTrans">
      <dgm:prSet/>
      <dgm:spPr/>
      <dgm:t>
        <a:bodyPr/>
        <a:lstStyle/>
        <a:p>
          <a:endParaRPr lang="zh-CN" altLang="en-US" sz="1600" b="1">
            <a:latin typeface="微软雅黑" panose="020B0503020204020204" charset="-122"/>
            <a:ea typeface="微软雅黑" panose="020B0503020204020204" charset="-122"/>
          </a:endParaRPr>
        </a:p>
      </dgm:t>
    </dgm:pt>
    <dgm:pt modelId="{59047548-3A81-4808-96C3-F95DDF347573}" cxnId="{3656C8BD-7196-4641-8033-EA0A0B86F801}" type="parTrans">
      <dgm:prSet/>
      <dgm:spPr/>
      <dgm:t>
        <a:bodyPr/>
        <a:lstStyle/>
        <a:p>
          <a:endParaRPr lang="zh-CN" altLang="en-US" sz="1600" b="1">
            <a:latin typeface="微软雅黑" panose="020B0503020204020204" charset="-122"/>
            <a:ea typeface="微软雅黑" panose="020B0503020204020204" charset="-122"/>
          </a:endParaRPr>
        </a:p>
      </dgm:t>
    </dgm:pt>
    <dgm:pt modelId="{8F00F7D6-B1C2-4E93-8C0E-E55F51C5C9C4}">
      <dgm:prSet phldrT="[文本]"/>
      <dgm:spPr>
        <a:solidFill>
          <a:schemeClr val="tx2">
            <a:lumMod val="60000"/>
            <a:lumOff val="40000"/>
          </a:schemeClr>
        </a:solidFill>
      </dgm:spPr>
      <dgm:t>
        <a:bodyPr/>
        <a:lstStyle/>
        <a:p>
          <a:r>
            <a:rPr lang="zh-CN" altLang="en-US" b="1" dirty="0">
              <a:latin typeface="微软雅黑" panose="020B0503020204020204" charset="-122"/>
              <a:ea typeface="微软雅黑" panose="020B0503020204020204" charset="-122"/>
            </a:rPr>
            <a:t>材料提供方</a:t>
          </a:r>
        </a:p>
      </dgm:t>
    </dgm:pt>
    <dgm:pt modelId="{289CD795-E84C-4868-8705-1BF7F12E6470}" cxnId="{C9F2C54A-8059-4BE9-B188-9E57EB16ED18}" type="sibTrans">
      <dgm:prSet/>
      <dgm:spPr/>
      <dgm:t>
        <a:bodyPr/>
        <a:lstStyle/>
        <a:p>
          <a:endParaRPr lang="zh-CN" altLang="en-US"/>
        </a:p>
      </dgm:t>
    </dgm:pt>
    <dgm:pt modelId="{6AF55A0F-12A8-4AF2-9072-1772BD9A560D}" cxnId="{C9F2C54A-8059-4BE9-B188-9E57EB16ED18}" type="parTrans">
      <dgm:prSet/>
      <dgm:spPr/>
      <dgm:t>
        <a:bodyPr/>
        <a:lstStyle/>
        <a:p>
          <a:endParaRPr lang="zh-CN" altLang="en-US"/>
        </a:p>
      </dgm:t>
    </dgm:pt>
    <dgm:pt modelId="{FE7B07AA-91A5-4059-9D88-E2B4F9F44AA4}">
      <dgm:prSet phldrT="[文本]"/>
      <dgm:spPr>
        <a:solidFill>
          <a:schemeClr val="tx2">
            <a:lumMod val="60000"/>
            <a:lumOff val="40000"/>
          </a:schemeClr>
        </a:solidFill>
      </dgm:spPr>
      <dgm:t>
        <a:bodyPr/>
        <a:lstStyle/>
        <a:p>
          <a:r>
            <a:rPr lang="en-US" altLang="zh-CN" b="1" dirty="0">
              <a:latin typeface="微软雅黑" panose="020B0503020204020204" charset="-122"/>
              <a:ea typeface="微软雅黑" panose="020B0503020204020204" charset="-122"/>
            </a:rPr>
            <a:t>……</a:t>
          </a:r>
          <a:endParaRPr lang="zh-CN" altLang="en-US" b="1" dirty="0">
            <a:latin typeface="微软雅黑" panose="020B0503020204020204" charset="-122"/>
            <a:ea typeface="微软雅黑" panose="020B0503020204020204" charset="-122"/>
          </a:endParaRPr>
        </a:p>
      </dgm:t>
    </dgm:pt>
    <dgm:pt modelId="{6E0537A4-4A90-4A61-B9BB-4CE067A48CA2}" cxnId="{F4BF2BE9-D733-4FF5-BAE1-CB803ECB614C}" type="sibTrans">
      <dgm:prSet/>
      <dgm:spPr/>
      <dgm:t>
        <a:bodyPr/>
        <a:lstStyle/>
        <a:p>
          <a:endParaRPr lang="zh-CN" altLang="en-US"/>
        </a:p>
      </dgm:t>
    </dgm:pt>
    <dgm:pt modelId="{2DB5D25C-761A-4E82-BEFE-DFD6C22CFA7F}" cxnId="{F4BF2BE9-D733-4FF5-BAE1-CB803ECB614C}" type="parTrans">
      <dgm:prSet/>
      <dgm:spPr/>
      <dgm:t>
        <a:bodyPr/>
        <a:lstStyle/>
        <a:p>
          <a:endParaRPr lang="zh-CN" altLang="en-US"/>
        </a:p>
      </dgm:t>
    </dgm:pt>
    <dgm:pt modelId="{8A0C7451-1EAE-456B-9001-8B34172E9691}" type="pres">
      <dgm:prSet presAssocID="{85CE3A3E-A6B2-4591-8799-F04C9C1DB566}" presName="Name0" presStyleCnt="0">
        <dgm:presLayoutVars>
          <dgm:chPref val="1"/>
          <dgm:dir/>
          <dgm:animOne val="branch"/>
          <dgm:animLvl val="lvl"/>
          <dgm:resizeHandles val="exact"/>
        </dgm:presLayoutVars>
      </dgm:prSet>
      <dgm:spPr/>
      <dgm:t>
        <a:bodyPr/>
        <a:lstStyle/>
        <a:p>
          <a:endParaRPr lang="zh-CN" altLang="en-US"/>
        </a:p>
      </dgm:t>
    </dgm:pt>
    <dgm:pt modelId="{780626AC-1B57-493C-B4C7-14A6F0FB4C5A}" type="pres">
      <dgm:prSet presAssocID="{116B1D75-7B0B-4B77-81C2-BA3B689991EF}" presName="root1" presStyleCnt="0"/>
      <dgm:spPr/>
    </dgm:pt>
    <dgm:pt modelId="{D5C3CCF4-FF95-46E3-851D-CE102063D72A}" type="pres">
      <dgm:prSet presAssocID="{116B1D75-7B0B-4B77-81C2-BA3B689991EF}" presName="LevelOneTextNode" presStyleLbl="node0" presStyleIdx="0" presStyleCnt="1" custAng="5400000" custScaleY="53489" custLinFactX="-81967" custLinFactNeighborX="-100000" custLinFactNeighborY="-1519">
        <dgm:presLayoutVars>
          <dgm:chPref val="3"/>
        </dgm:presLayoutVars>
      </dgm:prSet>
      <dgm:spPr/>
      <dgm:t>
        <a:bodyPr/>
        <a:lstStyle/>
        <a:p>
          <a:endParaRPr lang="zh-CN" altLang="en-US"/>
        </a:p>
      </dgm:t>
    </dgm:pt>
    <dgm:pt modelId="{FF10638D-1B62-4A60-9B81-DFBA22F9D88E}" type="pres">
      <dgm:prSet presAssocID="{116B1D75-7B0B-4B77-81C2-BA3B689991EF}" presName="level2hierChild" presStyleCnt="0"/>
      <dgm:spPr/>
    </dgm:pt>
    <dgm:pt modelId="{FB62E497-8170-4EE4-B67A-64B60A5DA5ED}" type="pres">
      <dgm:prSet presAssocID="{78E9643A-A0F7-4131-90AB-6457A6C757D2}" presName="conn2-1" presStyleLbl="parChTrans1D2" presStyleIdx="0" presStyleCnt="4"/>
      <dgm:spPr/>
      <dgm:t>
        <a:bodyPr/>
        <a:lstStyle/>
        <a:p>
          <a:endParaRPr lang="zh-CN" altLang="en-US"/>
        </a:p>
      </dgm:t>
    </dgm:pt>
    <dgm:pt modelId="{F05E2717-9E71-4ECD-9F41-B09A8D89FF1A}" type="pres">
      <dgm:prSet presAssocID="{78E9643A-A0F7-4131-90AB-6457A6C757D2}" presName="connTx" presStyleLbl="parChTrans1D2" presStyleIdx="0" presStyleCnt="4"/>
      <dgm:spPr/>
      <dgm:t>
        <a:bodyPr/>
        <a:lstStyle/>
        <a:p>
          <a:endParaRPr lang="zh-CN" altLang="en-US"/>
        </a:p>
      </dgm:t>
    </dgm:pt>
    <dgm:pt modelId="{FC572A08-2188-46FD-8832-E62942420E6D}" type="pres">
      <dgm:prSet presAssocID="{7489B2CC-85CC-4405-933F-09096AF5756F}" presName="root2" presStyleCnt="0"/>
      <dgm:spPr/>
    </dgm:pt>
    <dgm:pt modelId="{BDEFDB2F-2344-45B9-B74E-5B6B7FBCCB18}" type="pres">
      <dgm:prSet presAssocID="{7489B2CC-85CC-4405-933F-09096AF5756F}" presName="LevelTwoTextNode" presStyleLbl="node2" presStyleIdx="0" presStyleCnt="4" custScaleX="162789" custLinFactNeighborX="-344" custLinFactNeighborY="-682">
        <dgm:presLayoutVars>
          <dgm:chPref val="3"/>
        </dgm:presLayoutVars>
      </dgm:prSet>
      <dgm:spPr/>
      <dgm:t>
        <a:bodyPr/>
        <a:lstStyle/>
        <a:p>
          <a:endParaRPr lang="zh-CN" altLang="en-US"/>
        </a:p>
      </dgm:t>
    </dgm:pt>
    <dgm:pt modelId="{F7E22D74-B4AE-4448-90CF-AC22A0BD47DD}" type="pres">
      <dgm:prSet presAssocID="{7489B2CC-85CC-4405-933F-09096AF5756F}" presName="level3hierChild" presStyleCnt="0"/>
      <dgm:spPr/>
    </dgm:pt>
    <dgm:pt modelId="{4737063D-7F22-41E4-BF07-6297F03C0E71}" type="pres">
      <dgm:prSet presAssocID="{CF679698-18F9-44D3-94D5-972D7BAA9662}" presName="conn2-1" presStyleLbl="parChTrans1D2" presStyleIdx="1" presStyleCnt="4"/>
      <dgm:spPr/>
      <dgm:t>
        <a:bodyPr/>
        <a:lstStyle/>
        <a:p>
          <a:endParaRPr lang="zh-CN" altLang="en-US"/>
        </a:p>
      </dgm:t>
    </dgm:pt>
    <dgm:pt modelId="{579EBEC4-054E-46B7-B1E1-71DEB7AC8817}" type="pres">
      <dgm:prSet presAssocID="{CF679698-18F9-44D3-94D5-972D7BAA9662}" presName="connTx" presStyleLbl="parChTrans1D2" presStyleIdx="1" presStyleCnt="4"/>
      <dgm:spPr/>
      <dgm:t>
        <a:bodyPr/>
        <a:lstStyle/>
        <a:p>
          <a:endParaRPr lang="zh-CN" altLang="en-US"/>
        </a:p>
      </dgm:t>
    </dgm:pt>
    <dgm:pt modelId="{A023E93C-1D56-448F-9638-9D08E87E8E01}" type="pres">
      <dgm:prSet presAssocID="{2F27F8D2-8ACE-47FD-8E7D-EF59E4121D63}" presName="root2" presStyleCnt="0"/>
      <dgm:spPr/>
    </dgm:pt>
    <dgm:pt modelId="{B36D4C4F-B689-47E1-B551-9A9C7947EAB1}" type="pres">
      <dgm:prSet presAssocID="{2F27F8D2-8ACE-47FD-8E7D-EF59E4121D63}" presName="LevelTwoTextNode" presStyleLbl="node2" presStyleIdx="1" presStyleCnt="4" custScaleX="162789">
        <dgm:presLayoutVars>
          <dgm:chPref val="3"/>
        </dgm:presLayoutVars>
      </dgm:prSet>
      <dgm:spPr/>
      <dgm:t>
        <a:bodyPr/>
        <a:lstStyle/>
        <a:p>
          <a:endParaRPr lang="zh-CN" altLang="en-US"/>
        </a:p>
      </dgm:t>
    </dgm:pt>
    <dgm:pt modelId="{D8EC02ED-169E-4083-963B-147E169F3B83}" type="pres">
      <dgm:prSet presAssocID="{2F27F8D2-8ACE-47FD-8E7D-EF59E4121D63}" presName="level3hierChild" presStyleCnt="0"/>
      <dgm:spPr/>
    </dgm:pt>
    <dgm:pt modelId="{AEBACE82-3FC5-4B06-A2AC-D6A1793386FB}" type="pres">
      <dgm:prSet presAssocID="{6AF55A0F-12A8-4AF2-9072-1772BD9A560D}" presName="conn2-1" presStyleLbl="parChTrans1D2" presStyleIdx="2" presStyleCnt="4"/>
      <dgm:spPr/>
      <dgm:t>
        <a:bodyPr/>
        <a:lstStyle/>
        <a:p>
          <a:endParaRPr lang="zh-CN" altLang="en-US"/>
        </a:p>
      </dgm:t>
    </dgm:pt>
    <dgm:pt modelId="{D0CF8E66-BF24-4D04-9620-95CE103EFEDD}" type="pres">
      <dgm:prSet presAssocID="{6AF55A0F-12A8-4AF2-9072-1772BD9A560D}" presName="connTx" presStyleLbl="parChTrans1D2" presStyleIdx="2" presStyleCnt="4"/>
      <dgm:spPr/>
      <dgm:t>
        <a:bodyPr/>
        <a:lstStyle/>
        <a:p>
          <a:endParaRPr lang="zh-CN" altLang="en-US"/>
        </a:p>
      </dgm:t>
    </dgm:pt>
    <dgm:pt modelId="{A6E4DAA5-0138-41A4-8085-02B1D0A1CAE9}" type="pres">
      <dgm:prSet presAssocID="{8F00F7D6-B1C2-4E93-8C0E-E55F51C5C9C4}" presName="root2" presStyleCnt="0"/>
      <dgm:spPr/>
    </dgm:pt>
    <dgm:pt modelId="{F7F9DB21-9787-47C4-8C77-AFF81E960669}" type="pres">
      <dgm:prSet presAssocID="{8F00F7D6-B1C2-4E93-8C0E-E55F51C5C9C4}" presName="LevelTwoTextNode" presStyleLbl="node2" presStyleIdx="2" presStyleCnt="4" custScaleX="162789">
        <dgm:presLayoutVars>
          <dgm:chPref val="3"/>
        </dgm:presLayoutVars>
      </dgm:prSet>
      <dgm:spPr/>
      <dgm:t>
        <a:bodyPr/>
        <a:lstStyle/>
        <a:p>
          <a:endParaRPr lang="zh-CN" altLang="en-US"/>
        </a:p>
      </dgm:t>
    </dgm:pt>
    <dgm:pt modelId="{4DEF2F37-FDF3-40FF-B084-8A9C98171346}" type="pres">
      <dgm:prSet presAssocID="{8F00F7D6-B1C2-4E93-8C0E-E55F51C5C9C4}" presName="level3hierChild" presStyleCnt="0"/>
      <dgm:spPr/>
    </dgm:pt>
    <dgm:pt modelId="{5EA6A8A2-0641-45DF-B806-25E583598FDF}" type="pres">
      <dgm:prSet presAssocID="{2DB5D25C-761A-4E82-BEFE-DFD6C22CFA7F}" presName="conn2-1" presStyleLbl="parChTrans1D2" presStyleIdx="3" presStyleCnt="4"/>
      <dgm:spPr/>
      <dgm:t>
        <a:bodyPr/>
        <a:lstStyle/>
        <a:p>
          <a:endParaRPr lang="zh-CN" altLang="en-US"/>
        </a:p>
      </dgm:t>
    </dgm:pt>
    <dgm:pt modelId="{6C6A96CB-2772-4D5F-957E-1844F13DBB85}" type="pres">
      <dgm:prSet presAssocID="{2DB5D25C-761A-4E82-BEFE-DFD6C22CFA7F}" presName="connTx" presStyleLbl="parChTrans1D2" presStyleIdx="3" presStyleCnt="4"/>
      <dgm:spPr/>
      <dgm:t>
        <a:bodyPr/>
        <a:lstStyle/>
        <a:p>
          <a:endParaRPr lang="zh-CN" altLang="en-US"/>
        </a:p>
      </dgm:t>
    </dgm:pt>
    <dgm:pt modelId="{01A41352-FD8B-4858-B436-8D4C6DB35318}" type="pres">
      <dgm:prSet presAssocID="{FE7B07AA-91A5-4059-9D88-E2B4F9F44AA4}" presName="root2" presStyleCnt="0"/>
      <dgm:spPr/>
    </dgm:pt>
    <dgm:pt modelId="{231E2509-E304-40F8-8C6A-68D3AF5A181F}" type="pres">
      <dgm:prSet presAssocID="{FE7B07AA-91A5-4059-9D88-E2B4F9F44AA4}" presName="LevelTwoTextNode" presStyleLbl="node2" presStyleIdx="3" presStyleCnt="4" custScaleX="162789">
        <dgm:presLayoutVars>
          <dgm:chPref val="3"/>
        </dgm:presLayoutVars>
      </dgm:prSet>
      <dgm:spPr/>
      <dgm:t>
        <a:bodyPr/>
        <a:lstStyle/>
        <a:p>
          <a:endParaRPr lang="zh-CN" altLang="en-US"/>
        </a:p>
      </dgm:t>
    </dgm:pt>
    <dgm:pt modelId="{6F73EA00-FC6C-498B-9D10-D0FC3B8B8DE5}" type="pres">
      <dgm:prSet presAssocID="{FE7B07AA-91A5-4059-9D88-E2B4F9F44AA4}" presName="level3hierChild" presStyleCnt="0"/>
      <dgm:spPr/>
    </dgm:pt>
  </dgm:ptLst>
  <dgm:cxnLst>
    <dgm:cxn modelId="{23424EF7-DA2B-4370-86BB-7C633A505B21}" type="presOf" srcId="{6AF55A0F-12A8-4AF2-9072-1772BD9A560D}" destId="{D0CF8E66-BF24-4D04-9620-95CE103EFEDD}" srcOrd="1" destOrd="0" presId="urn:microsoft.com/office/officeart/2008/layout/HorizontalMultiLevelHierarchy"/>
    <dgm:cxn modelId="{35825803-E7AC-483B-BC42-27BD3CB57E8D}" srcId="{116B1D75-7B0B-4B77-81C2-BA3B689991EF}" destId="{7489B2CC-85CC-4405-933F-09096AF5756F}" srcOrd="0" destOrd="0" parTransId="{78E9643A-A0F7-4131-90AB-6457A6C757D2}" sibTransId="{F10C0529-1206-4C4E-A9BB-1E3775070EED}"/>
    <dgm:cxn modelId="{3BD5AF8E-DB4D-4F81-BD7E-6779118BF40C}" type="presOf" srcId="{116B1D75-7B0B-4B77-81C2-BA3B689991EF}" destId="{D5C3CCF4-FF95-46E3-851D-CE102063D72A}" srcOrd="0" destOrd="0" presId="urn:microsoft.com/office/officeart/2008/layout/HorizontalMultiLevelHierarchy"/>
    <dgm:cxn modelId="{7EE794CB-33DB-43F6-9E51-70F0079F3753}" type="presOf" srcId="{2DB5D25C-761A-4E82-BEFE-DFD6C22CFA7F}" destId="{6C6A96CB-2772-4D5F-957E-1844F13DBB85}" srcOrd="1" destOrd="0" presId="urn:microsoft.com/office/officeart/2008/layout/HorizontalMultiLevelHierarchy"/>
    <dgm:cxn modelId="{4B90A5D0-9ECB-4001-9376-9EC58215D0C9}" type="presOf" srcId="{CF679698-18F9-44D3-94D5-972D7BAA9662}" destId="{579EBEC4-054E-46B7-B1E1-71DEB7AC8817}" srcOrd="1" destOrd="0" presId="urn:microsoft.com/office/officeart/2008/layout/HorizontalMultiLevelHierarchy"/>
    <dgm:cxn modelId="{DE7F617F-6514-49D2-BA47-5D296F6A0CA5}" type="presOf" srcId="{8F00F7D6-B1C2-4E93-8C0E-E55F51C5C9C4}" destId="{F7F9DB21-9787-47C4-8C77-AFF81E960669}" srcOrd="0" destOrd="0" presId="urn:microsoft.com/office/officeart/2008/layout/HorizontalMultiLevelHierarchy"/>
    <dgm:cxn modelId="{40D045F2-E0B0-48F4-A38E-E7B55285A635}" type="presOf" srcId="{78E9643A-A0F7-4131-90AB-6457A6C757D2}" destId="{FB62E497-8170-4EE4-B67A-64B60A5DA5ED}" srcOrd="0" destOrd="0" presId="urn:microsoft.com/office/officeart/2008/layout/HorizontalMultiLevelHierarchy"/>
    <dgm:cxn modelId="{76E7FFC4-C269-4D7E-A37E-CEB9F6F933B2}" type="presOf" srcId="{CF679698-18F9-44D3-94D5-972D7BAA9662}" destId="{4737063D-7F22-41E4-BF07-6297F03C0E71}" srcOrd="0" destOrd="0" presId="urn:microsoft.com/office/officeart/2008/layout/HorizontalMultiLevelHierarchy"/>
    <dgm:cxn modelId="{7317ED4A-7E23-47B8-91E3-8C3D40C183FE}" type="presOf" srcId="{85CE3A3E-A6B2-4591-8799-F04C9C1DB566}" destId="{8A0C7451-1EAE-456B-9001-8B34172E9691}" srcOrd="0" destOrd="0" presId="urn:microsoft.com/office/officeart/2008/layout/HorizontalMultiLevelHierarchy"/>
    <dgm:cxn modelId="{800ECCC8-848E-4909-86BD-33F0C418900A}" type="presOf" srcId="{7489B2CC-85CC-4405-933F-09096AF5756F}" destId="{BDEFDB2F-2344-45B9-B74E-5B6B7FBCCB18}" srcOrd="0" destOrd="0" presId="urn:microsoft.com/office/officeart/2008/layout/HorizontalMultiLevelHierarchy"/>
    <dgm:cxn modelId="{3656C8BD-7196-4641-8033-EA0A0B86F801}" srcId="{85CE3A3E-A6B2-4591-8799-F04C9C1DB566}" destId="{116B1D75-7B0B-4B77-81C2-BA3B689991EF}" srcOrd="0" destOrd="0" parTransId="{59047548-3A81-4808-96C3-F95DDF347573}" sibTransId="{30182CEA-3A9C-4973-8B4D-26B4C6694912}"/>
    <dgm:cxn modelId="{2E8BD85B-7FE0-4C74-9F35-C8D8EF18B514}" type="presOf" srcId="{78E9643A-A0F7-4131-90AB-6457A6C757D2}" destId="{F05E2717-9E71-4ECD-9F41-B09A8D89FF1A}" srcOrd="1" destOrd="0" presId="urn:microsoft.com/office/officeart/2008/layout/HorizontalMultiLevelHierarchy"/>
    <dgm:cxn modelId="{F4BF2BE9-D733-4FF5-BAE1-CB803ECB614C}" srcId="{116B1D75-7B0B-4B77-81C2-BA3B689991EF}" destId="{FE7B07AA-91A5-4059-9D88-E2B4F9F44AA4}" srcOrd="3" destOrd="0" parTransId="{2DB5D25C-761A-4E82-BEFE-DFD6C22CFA7F}" sibTransId="{6E0537A4-4A90-4A61-B9BB-4CE067A48CA2}"/>
    <dgm:cxn modelId="{8816FFA1-ABF7-4F07-9C8B-3D39ED49E527}" type="presOf" srcId="{FE7B07AA-91A5-4059-9D88-E2B4F9F44AA4}" destId="{231E2509-E304-40F8-8C6A-68D3AF5A181F}" srcOrd="0" destOrd="0" presId="urn:microsoft.com/office/officeart/2008/layout/HorizontalMultiLevelHierarchy"/>
    <dgm:cxn modelId="{261B6ED2-0923-4113-A311-4B302945A177}" type="presOf" srcId="{6AF55A0F-12A8-4AF2-9072-1772BD9A560D}" destId="{AEBACE82-3FC5-4B06-A2AC-D6A1793386FB}" srcOrd="0" destOrd="0" presId="urn:microsoft.com/office/officeart/2008/layout/HorizontalMultiLevelHierarchy"/>
    <dgm:cxn modelId="{C9F2C54A-8059-4BE9-B188-9E57EB16ED18}" srcId="{116B1D75-7B0B-4B77-81C2-BA3B689991EF}" destId="{8F00F7D6-B1C2-4E93-8C0E-E55F51C5C9C4}" srcOrd="2" destOrd="0" parTransId="{6AF55A0F-12A8-4AF2-9072-1772BD9A560D}" sibTransId="{289CD795-E84C-4868-8705-1BF7F12E6470}"/>
    <dgm:cxn modelId="{C571FE5F-97E0-4769-BC9B-6BCFE11848F7}" srcId="{116B1D75-7B0B-4B77-81C2-BA3B689991EF}" destId="{2F27F8D2-8ACE-47FD-8E7D-EF59E4121D63}" srcOrd="1" destOrd="0" parTransId="{CF679698-18F9-44D3-94D5-972D7BAA9662}" sibTransId="{5EF302B6-3564-43C4-BBA8-60D17ADB3FA9}"/>
    <dgm:cxn modelId="{2EB017D8-528B-41F4-995D-B8F24E6EAAA7}" type="presOf" srcId="{2DB5D25C-761A-4E82-BEFE-DFD6C22CFA7F}" destId="{5EA6A8A2-0641-45DF-B806-25E583598FDF}" srcOrd="0" destOrd="0" presId="urn:microsoft.com/office/officeart/2008/layout/HorizontalMultiLevelHierarchy"/>
    <dgm:cxn modelId="{03E61050-ACD8-40CB-8E21-C7D054D8B2B1}" type="presOf" srcId="{2F27F8D2-8ACE-47FD-8E7D-EF59E4121D63}" destId="{B36D4C4F-B689-47E1-B551-9A9C7947EAB1}" srcOrd="0" destOrd="0" presId="urn:microsoft.com/office/officeart/2008/layout/HorizontalMultiLevelHierarchy"/>
    <dgm:cxn modelId="{05E59BAE-4608-4CA7-BB6E-59768CFF3BDB}" type="presParOf" srcId="{8A0C7451-1EAE-456B-9001-8B34172E9691}" destId="{780626AC-1B57-493C-B4C7-14A6F0FB4C5A}" srcOrd="0" destOrd="0" presId="urn:microsoft.com/office/officeart/2008/layout/HorizontalMultiLevelHierarchy"/>
    <dgm:cxn modelId="{14CF6B9E-0A75-448F-AF1D-36B75C7013CF}" type="presParOf" srcId="{780626AC-1B57-493C-B4C7-14A6F0FB4C5A}" destId="{D5C3CCF4-FF95-46E3-851D-CE102063D72A}" srcOrd="0" destOrd="0" presId="urn:microsoft.com/office/officeart/2008/layout/HorizontalMultiLevelHierarchy"/>
    <dgm:cxn modelId="{6CEC9584-FCFF-4FB5-9780-6B1C6804A5AD}" type="presParOf" srcId="{780626AC-1B57-493C-B4C7-14A6F0FB4C5A}" destId="{FF10638D-1B62-4A60-9B81-DFBA22F9D88E}" srcOrd="1" destOrd="0" presId="urn:microsoft.com/office/officeart/2008/layout/HorizontalMultiLevelHierarchy"/>
    <dgm:cxn modelId="{C32E5C0E-0B00-45C8-9B3B-C3FFCF3EAFEC}" type="presParOf" srcId="{FF10638D-1B62-4A60-9B81-DFBA22F9D88E}" destId="{FB62E497-8170-4EE4-B67A-64B60A5DA5ED}" srcOrd="0" destOrd="0" presId="urn:microsoft.com/office/officeart/2008/layout/HorizontalMultiLevelHierarchy"/>
    <dgm:cxn modelId="{EC75352A-115E-4ADB-88B0-79BC2E591743}" type="presParOf" srcId="{FB62E497-8170-4EE4-B67A-64B60A5DA5ED}" destId="{F05E2717-9E71-4ECD-9F41-B09A8D89FF1A}" srcOrd="0" destOrd="0" presId="urn:microsoft.com/office/officeart/2008/layout/HorizontalMultiLevelHierarchy"/>
    <dgm:cxn modelId="{41177DB5-1342-4DA0-8E7B-9DE2B553B5FA}" type="presParOf" srcId="{FF10638D-1B62-4A60-9B81-DFBA22F9D88E}" destId="{FC572A08-2188-46FD-8832-E62942420E6D}" srcOrd="1" destOrd="0" presId="urn:microsoft.com/office/officeart/2008/layout/HorizontalMultiLevelHierarchy"/>
    <dgm:cxn modelId="{247C9A17-9BB4-4CA0-981E-59A5B0F2C512}" type="presParOf" srcId="{FC572A08-2188-46FD-8832-E62942420E6D}" destId="{BDEFDB2F-2344-45B9-B74E-5B6B7FBCCB18}" srcOrd="0" destOrd="0" presId="urn:microsoft.com/office/officeart/2008/layout/HorizontalMultiLevelHierarchy"/>
    <dgm:cxn modelId="{34933F86-0E20-4278-8CCC-F44350DE7969}" type="presParOf" srcId="{FC572A08-2188-46FD-8832-E62942420E6D}" destId="{F7E22D74-B4AE-4448-90CF-AC22A0BD47DD}" srcOrd="1" destOrd="0" presId="urn:microsoft.com/office/officeart/2008/layout/HorizontalMultiLevelHierarchy"/>
    <dgm:cxn modelId="{654EE39A-E1DE-4C77-AE2A-015F1D3DD880}" type="presParOf" srcId="{FF10638D-1B62-4A60-9B81-DFBA22F9D88E}" destId="{4737063D-7F22-41E4-BF07-6297F03C0E71}" srcOrd="2" destOrd="0" presId="urn:microsoft.com/office/officeart/2008/layout/HorizontalMultiLevelHierarchy"/>
    <dgm:cxn modelId="{D1FD8C8C-65DD-4155-A6AA-A5A608AC6605}" type="presParOf" srcId="{4737063D-7F22-41E4-BF07-6297F03C0E71}" destId="{579EBEC4-054E-46B7-B1E1-71DEB7AC8817}" srcOrd="0" destOrd="0" presId="urn:microsoft.com/office/officeart/2008/layout/HorizontalMultiLevelHierarchy"/>
    <dgm:cxn modelId="{258D1176-F8DF-4766-A6CF-005B30529676}" type="presParOf" srcId="{FF10638D-1B62-4A60-9B81-DFBA22F9D88E}" destId="{A023E93C-1D56-448F-9638-9D08E87E8E01}" srcOrd="3" destOrd="0" presId="urn:microsoft.com/office/officeart/2008/layout/HorizontalMultiLevelHierarchy"/>
    <dgm:cxn modelId="{D60EA52D-0E62-4C1D-8648-C364F2A39448}" type="presParOf" srcId="{A023E93C-1D56-448F-9638-9D08E87E8E01}" destId="{B36D4C4F-B689-47E1-B551-9A9C7947EAB1}" srcOrd="0" destOrd="0" presId="urn:microsoft.com/office/officeart/2008/layout/HorizontalMultiLevelHierarchy"/>
    <dgm:cxn modelId="{D7013FF5-0486-445A-8E74-1193A8CC0C56}" type="presParOf" srcId="{A023E93C-1D56-448F-9638-9D08E87E8E01}" destId="{D8EC02ED-169E-4083-963B-147E169F3B83}" srcOrd="1" destOrd="0" presId="urn:microsoft.com/office/officeart/2008/layout/HorizontalMultiLevelHierarchy"/>
    <dgm:cxn modelId="{8E2F229C-9769-420D-ACB6-4A23C696A997}" type="presParOf" srcId="{FF10638D-1B62-4A60-9B81-DFBA22F9D88E}" destId="{AEBACE82-3FC5-4B06-A2AC-D6A1793386FB}" srcOrd="4" destOrd="0" presId="urn:microsoft.com/office/officeart/2008/layout/HorizontalMultiLevelHierarchy"/>
    <dgm:cxn modelId="{BA600749-70AA-40C4-ADEA-48DA6F14E18F}" type="presParOf" srcId="{AEBACE82-3FC5-4B06-A2AC-D6A1793386FB}" destId="{D0CF8E66-BF24-4D04-9620-95CE103EFEDD}" srcOrd="0" destOrd="0" presId="urn:microsoft.com/office/officeart/2008/layout/HorizontalMultiLevelHierarchy"/>
    <dgm:cxn modelId="{6608FB85-D4C2-4B06-B277-AE7EF33A9829}" type="presParOf" srcId="{FF10638D-1B62-4A60-9B81-DFBA22F9D88E}" destId="{A6E4DAA5-0138-41A4-8085-02B1D0A1CAE9}" srcOrd="5" destOrd="0" presId="urn:microsoft.com/office/officeart/2008/layout/HorizontalMultiLevelHierarchy"/>
    <dgm:cxn modelId="{2AA18024-A29A-480B-8CA7-CB705AA252C1}" type="presParOf" srcId="{A6E4DAA5-0138-41A4-8085-02B1D0A1CAE9}" destId="{F7F9DB21-9787-47C4-8C77-AFF81E960669}" srcOrd="0" destOrd="0" presId="urn:microsoft.com/office/officeart/2008/layout/HorizontalMultiLevelHierarchy"/>
    <dgm:cxn modelId="{A7C458C7-8A17-4341-8F1D-17C6F42CAE4D}" type="presParOf" srcId="{A6E4DAA5-0138-41A4-8085-02B1D0A1CAE9}" destId="{4DEF2F37-FDF3-40FF-B084-8A9C98171346}" srcOrd="1" destOrd="0" presId="urn:microsoft.com/office/officeart/2008/layout/HorizontalMultiLevelHierarchy"/>
    <dgm:cxn modelId="{CD5984BE-DB29-4098-A6FA-9C85215BE774}" type="presParOf" srcId="{FF10638D-1B62-4A60-9B81-DFBA22F9D88E}" destId="{5EA6A8A2-0641-45DF-B806-25E583598FDF}" srcOrd="6" destOrd="0" presId="urn:microsoft.com/office/officeart/2008/layout/HorizontalMultiLevelHierarchy"/>
    <dgm:cxn modelId="{095DD944-A198-41FD-B24D-4B663EAC678C}" type="presParOf" srcId="{5EA6A8A2-0641-45DF-B806-25E583598FDF}" destId="{6C6A96CB-2772-4D5F-957E-1844F13DBB85}" srcOrd="0" destOrd="0" presId="urn:microsoft.com/office/officeart/2008/layout/HorizontalMultiLevelHierarchy"/>
    <dgm:cxn modelId="{86D9E9AF-4044-4AE3-8DC6-4E0E50BCF728}" type="presParOf" srcId="{FF10638D-1B62-4A60-9B81-DFBA22F9D88E}" destId="{01A41352-FD8B-4858-B436-8D4C6DB35318}" srcOrd="7" destOrd="0" presId="urn:microsoft.com/office/officeart/2008/layout/HorizontalMultiLevelHierarchy"/>
    <dgm:cxn modelId="{EBCE9439-B23E-4F56-A2B0-603E3BA3D2B9}" type="presParOf" srcId="{01A41352-FD8B-4858-B436-8D4C6DB35318}" destId="{231E2509-E304-40F8-8C6A-68D3AF5A181F}" srcOrd="0" destOrd="0" presId="urn:microsoft.com/office/officeart/2008/layout/HorizontalMultiLevelHierarchy"/>
    <dgm:cxn modelId="{585193D6-7322-4460-A06C-7A8B8B7D153D}" type="presParOf" srcId="{01A41352-FD8B-4858-B436-8D4C6DB35318}" destId="{6F73EA00-FC6C-498B-9D10-D0FC3B8B8DE5}"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983ECE-61B3-FC48-AB37-330D38D9764E}" type="doc">
      <dgm:prSet loTypeId="urn:microsoft.com/office/officeart/2005/8/layout/process1" loCatId="" qsTypeId="urn:microsoft.com/office/officeart/2005/8/quickstyle/simple1#1" qsCatId="simple" csTypeId="urn:microsoft.com/office/officeart/2005/8/colors/accent0_3#1" csCatId="mainScheme" phldr="1"/>
      <dgm:spPr/>
      <dgm:t>
        <a:bodyPr/>
        <a:lstStyle/>
        <a:p>
          <a:endParaRPr lang="zh-CN" altLang="en-US"/>
        </a:p>
      </dgm:t>
    </dgm:pt>
    <dgm:pt modelId="{411EE5F7-F18B-B041-A533-22782E368309}">
      <dgm:prSet phldrT="[文本]" custT="1"/>
      <dgm:spPr>
        <a:solidFill>
          <a:srgbClr val="FF0000"/>
        </a:solidFill>
      </dgm:spPr>
      <dgm:t>
        <a:bodyPr/>
        <a:lstStyle/>
        <a:p>
          <a:r>
            <a:rPr lang="zh-CN" altLang="en-US" sz="2800" b="0" i="0" dirty="0" smtClean="0">
              <a:latin typeface="微软雅黑" panose="020B0503020204020204" charset="-122"/>
              <a:ea typeface="微软雅黑" panose="020B0503020204020204" charset="-122"/>
              <a:cs typeface="微软雅黑" panose="020B0503020204020204" charset="-122"/>
            </a:rPr>
            <a:t>情报收集</a:t>
          </a:r>
          <a:endParaRPr lang="zh-CN" altLang="en-US" sz="2800" b="0" i="0" dirty="0">
            <a:latin typeface="微软雅黑" panose="020B0503020204020204" charset="-122"/>
            <a:ea typeface="微软雅黑" panose="020B0503020204020204" charset="-122"/>
            <a:cs typeface="微软雅黑" panose="020B0503020204020204" charset="-122"/>
          </a:endParaRPr>
        </a:p>
      </dgm:t>
    </dgm:pt>
    <dgm:pt modelId="{F8F49E44-4608-1747-9E44-22A5DD5EA37D}" cxnId="{E81C44A2-AF0C-D045-8807-B3D5E20440D5}" type="parTrans">
      <dgm:prSet/>
      <dgm:spPr/>
      <dgm:t>
        <a:bodyPr/>
        <a:lstStyle/>
        <a:p>
          <a:endParaRPr lang="zh-CN" altLang="en-US" sz="1200" b="0" i="0">
            <a:solidFill>
              <a:schemeClr val="tx1"/>
            </a:solidFill>
            <a:latin typeface="微软雅黑" panose="020B0503020204020204" charset="-122"/>
            <a:ea typeface="微软雅黑" panose="020B0503020204020204" charset="-122"/>
            <a:cs typeface="微软雅黑" panose="020B0503020204020204" charset="-122"/>
          </a:endParaRPr>
        </a:p>
      </dgm:t>
    </dgm:pt>
    <dgm:pt modelId="{A08A3BFD-E401-4847-86FF-4CCFFE52CF0C}" cxnId="{E81C44A2-AF0C-D045-8807-B3D5E20440D5}" type="sibTrans">
      <dgm:prSet custT="1"/>
      <dgm:spPr/>
      <dgm:t>
        <a:bodyPr/>
        <a:lstStyle/>
        <a:p>
          <a:endParaRPr lang="zh-CN" altLang="en-US" sz="1800" b="0" i="0">
            <a:solidFill>
              <a:schemeClr val="tx1"/>
            </a:solidFill>
            <a:latin typeface="微软雅黑" panose="020B0503020204020204" charset="-122"/>
            <a:ea typeface="微软雅黑" panose="020B0503020204020204" charset="-122"/>
            <a:cs typeface="微软雅黑" panose="020B0503020204020204" charset="-122"/>
          </a:endParaRPr>
        </a:p>
      </dgm:t>
    </dgm:pt>
    <dgm:pt modelId="{F257B39A-F728-4C4F-8EA5-5D96AFC1776B}">
      <dgm:prSet phldrT="[文本]" custT="1"/>
      <dgm:spPr>
        <a:solidFill>
          <a:srgbClr val="FF0000"/>
        </a:solidFill>
      </dgm:spPr>
      <dgm:t>
        <a:bodyPr/>
        <a:lstStyle/>
        <a:p>
          <a:r>
            <a:rPr lang="zh-CN" altLang="en-US" sz="2800" b="0" i="0" dirty="0" smtClean="0">
              <a:latin typeface="微软雅黑" panose="020B0503020204020204" charset="-122"/>
              <a:ea typeface="微软雅黑" panose="020B0503020204020204" charset="-122"/>
              <a:cs typeface="微软雅黑" panose="020B0503020204020204" charset="-122"/>
            </a:rPr>
            <a:t>建立据点</a:t>
          </a:r>
          <a:endParaRPr lang="zh-CN" altLang="en-US" sz="2800" b="0" i="0" dirty="0">
            <a:latin typeface="微软雅黑" panose="020B0503020204020204" charset="-122"/>
            <a:ea typeface="微软雅黑" panose="020B0503020204020204" charset="-122"/>
            <a:cs typeface="微软雅黑" panose="020B0503020204020204" charset="-122"/>
          </a:endParaRPr>
        </a:p>
      </dgm:t>
    </dgm:pt>
    <dgm:pt modelId="{5F0C3ACA-D3C1-B843-8489-A47202E5B164}" cxnId="{84960563-327C-1047-8E99-47881C4CD0F2}" type="parTrans">
      <dgm:prSet/>
      <dgm:spPr/>
      <dgm:t>
        <a:bodyPr/>
        <a:lstStyle/>
        <a:p>
          <a:endParaRPr lang="zh-CN" altLang="en-US" sz="1200" b="0" i="0">
            <a:solidFill>
              <a:schemeClr val="tx1"/>
            </a:solidFill>
            <a:latin typeface="微软雅黑" panose="020B0503020204020204" charset="-122"/>
            <a:ea typeface="微软雅黑" panose="020B0503020204020204" charset="-122"/>
            <a:cs typeface="微软雅黑" panose="020B0503020204020204" charset="-122"/>
          </a:endParaRPr>
        </a:p>
      </dgm:t>
    </dgm:pt>
    <dgm:pt modelId="{05EA80AB-4BB4-C84E-AEBF-1CD080676ED8}" cxnId="{84960563-327C-1047-8E99-47881C4CD0F2}" type="sibTrans">
      <dgm:prSet custT="1"/>
      <dgm:spPr/>
      <dgm:t>
        <a:bodyPr/>
        <a:lstStyle/>
        <a:p>
          <a:endParaRPr lang="zh-CN" altLang="en-US" sz="1800" b="0" i="0">
            <a:solidFill>
              <a:schemeClr val="tx1"/>
            </a:solidFill>
            <a:latin typeface="微软雅黑" panose="020B0503020204020204" charset="-122"/>
            <a:ea typeface="微软雅黑" panose="020B0503020204020204" charset="-122"/>
            <a:cs typeface="微软雅黑" panose="020B0503020204020204" charset="-122"/>
          </a:endParaRPr>
        </a:p>
      </dgm:t>
    </dgm:pt>
    <dgm:pt modelId="{BAC3A2D8-179E-3042-AE1B-D7CE22E5BA66}">
      <dgm:prSet phldrT="[文本]" custT="1"/>
      <dgm:spPr>
        <a:solidFill>
          <a:srgbClr val="FF0000"/>
        </a:solidFill>
      </dgm:spPr>
      <dgm:t>
        <a:bodyPr/>
        <a:lstStyle/>
        <a:p>
          <a:r>
            <a:rPr lang="zh-CN" altLang="en-US" sz="2800" b="0" i="0" dirty="0">
              <a:latin typeface="微软雅黑" panose="020B0503020204020204" charset="-122"/>
              <a:ea typeface="微软雅黑" panose="020B0503020204020204" charset="-122"/>
              <a:cs typeface="微软雅黑" panose="020B0503020204020204" charset="-122"/>
            </a:rPr>
            <a:t>横向移动</a:t>
          </a:r>
        </a:p>
      </dgm:t>
    </dgm:pt>
    <dgm:pt modelId="{ED7A627A-FBD4-9E4A-93E0-3D545CA7DA89}" cxnId="{043BD164-9E91-724D-9577-3C066933D5E5}" type="parTrans">
      <dgm:prSet/>
      <dgm:spPr/>
      <dgm:t>
        <a:bodyPr/>
        <a:lstStyle/>
        <a:p>
          <a:endParaRPr lang="zh-CN" altLang="en-US" sz="1200" b="0" i="0">
            <a:solidFill>
              <a:schemeClr val="tx1"/>
            </a:solidFill>
            <a:latin typeface="微软雅黑" panose="020B0503020204020204" charset="-122"/>
            <a:ea typeface="微软雅黑" panose="020B0503020204020204" charset="-122"/>
            <a:cs typeface="微软雅黑" panose="020B0503020204020204" charset="-122"/>
          </a:endParaRPr>
        </a:p>
      </dgm:t>
    </dgm:pt>
    <dgm:pt modelId="{A0C2A151-93E4-2B4B-8785-9593122D6E35}" cxnId="{043BD164-9E91-724D-9577-3C066933D5E5}" type="sibTrans">
      <dgm:prSet/>
      <dgm:spPr/>
      <dgm:t>
        <a:bodyPr/>
        <a:lstStyle/>
        <a:p>
          <a:endParaRPr lang="zh-CN" altLang="en-US" sz="1200" b="0" i="0">
            <a:solidFill>
              <a:schemeClr val="tx1"/>
            </a:solidFill>
            <a:latin typeface="微软雅黑" panose="020B0503020204020204" charset="-122"/>
            <a:ea typeface="微软雅黑" panose="020B0503020204020204" charset="-122"/>
            <a:cs typeface="微软雅黑" panose="020B0503020204020204" charset="-122"/>
          </a:endParaRPr>
        </a:p>
      </dgm:t>
    </dgm:pt>
    <dgm:pt modelId="{107463B1-927E-FA46-9E2B-CD3299630B35}" type="pres">
      <dgm:prSet presAssocID="{A4983ECE-61B3-FC48-AB37-330D38D9764E}" presName="Name0" presStyleCnt="0">
        <dgm:presLayoutVars>
          <dgm:dir/>
          <dgm:resizeHandles val="exact"/>
        </dgm:presLayoutVars>
      </dgm:prSet>
      <dgm:spPr/>
      <dgm:t>
        <a:bodyPr/>
        <a:lstStyle/>
        <a:p>
          <a:endParaRPr lang="zh-CN" altLang="en-US"/>
        </a:p>
      </dgm:t>
    </dgm:pt>
    <dgm:pt modelId="{0A137E6D-A2EA-0144-B7BD-FEDE73D5F4B7}" type="pres">
      <dgm:prSet presAssocID="{411EE5F7-F18B-B041-A533-22782E368309}" presName="node" presStyleLbl="node1" presStyleIdx="0" presStyleCnt="3">
        <dgm:presLayoutVars>
          <dgm:bulletEnabled val="1"/>
        </dgm:presLayoutVars>
      </dgm:prSet>
      <dgm:spPr/>
      <dgm:t>
        <a:bodyPr/>
        <a:lstStyle/>
        <a:p>
          <a:endParaRPr lang="zh-CN" altLang="en-US"/>
        </a:p>
      </dgm:t>
    </dgm:pt>
    <dgm:pt modelId="{7E5E2129-54DC-F642-8DAA-21AC1C598BCD}" type="pres">
      <dgm:prSet presAssocID="{A08A3BFD-E401-4847-86FF-4CCFFE52CF0C}" presName="sibTrans" presStyleLbl="sibTrans2D1" presStyleIdx="0" presStyleCnt="2"/>
      <dgm:spPr/>
      <dgm:t>
        <a:bodyPr/>
        <a:lstStyle/>
        <a:p>
          <a:endParaRPr lang="zh-CN" altLang="en-US"/>
        </a:p>
      </dgm:t>
    </dgm:pt>
    <dgm:pt modelId="{67328DF5-0613-264D-A324-749D7C059660}" type="pres">
      <dgm:prSet presAssocID="{A08A3BFD-E401-4847-86FF-4CCFFE52CF0C}" presName="connectorText" presStyleLbl="sibTrans2D1" presStyleIdx="0" presStyleCnt="2"/>
      <dgm:spPr/>
      <dgm:t>
        <a:bodyPr/>
        <a:lstStyle/>
        <a:p>
          <a:endParaRPr lang="zh-CN" altLang="en-US"/>
        </a:p>
      </dgm:t>
    </dgm:pt>
    <dgm:pt modelId="{B058FDB7-C33C-8D45-B259-20074197E953}" type="pres">
      <dgm:prSet presAssocID="{F257B39A-F728-4C4F-8EA5-5D96AFC1776B}" presName="node" presStyleLbl="node1" presStyleIdx="1" presStyleCnt="3">
        <dgm:presLayoutVars>
          <dgm:bulletEnabled val="1"/>
        </dgm:presLayoutVars>
      </dgm:prSet>
      <dgm:spPr/>
      <dgm:t>
        <a:bodyPr/>
        <a:lstStyle/>
        <a:p>
          <a:endParaRPr lang="zh-CN" altLang="en-US"/>
        </a:p>
      </dgm:t>
    </dgm:pt>
    <dgm:pt modelId="{5EC348B9-3CAB-0844-B834-4A103ADE24A1}" type="pres">
      <dgm:prSet presAssocID="{05EA80AB-4BB4-C84E-AEBF-1CD080676ED8}" presName="sibTrans" presStyleLbl="sibTrans2D1" presStyleIdx="1" presStyleCnt="2"/>
      <dgm:spPr/>
      <dgm:t>
        <a:bodyPr/>
        <a:lstStyle/>
        <a:p>
          <a:endParaRPr lang="zh-CN" altLang="en-US"/>
        </a:p>
      </dgm:t>
    </dgm:pt>
    <dgm:pt modelId="{A7085868-89F8-5B48-BCC4-EC9BF8D29462}" type="pres">
      <dgm:prSet presAssocID="{05EA80AB-4BB4-C84E-AEBF-1CD080676ED8}" presName="connectorText" presStyleLbl="sibTrans2D1" presStyleIdx="1" presStyleCnt="2"/>
      <dgm:spPr/>
      <dgm:t>
        <a:bodyPr/>
        <a:lstStyle/>
        <a:p>
          <a:endParaRPr lang="zh-CN" altLang="en-US"/>
        </a:p>
      </dgm:t>
    </dgm:pt>
    <dgm:pt modelId="{C699BDDA-DBF0-B94D-B012-EC44F31B19E5}" type="pres">
      <dgm:prSet presAssocID="{BAC3A2D8-179E-3042-AE1B-D7CE22E5BA66}" presName="node" presStyleLbl="node1" presStyleIdx="2" presStyleCnt="3">
        <dgm:presLayoutVars>
          <dgm:bulletEnabled val="1"/>
        </dgm:presLayoutVars>
      </dgm:prSet>
      <dgm:spPr/>
      <dgm:t>
        <a:bodyPr/>
        <a:lstStyle/>
        <a:p>
          <a:endParaRPr lang="zh-CN" altLang="en-US"/>
        </a:p>
      </dgm:t>
    </dgm:pt>
  </dgm:ptLst>
  <dgm:cxnLst>
    <dgm:cxn modelId="{E81C44A2-AF0C-D045-8807-B3D5E20440D5}" srcId="{A4983ECE-61B3-FC48-AB37-330D38D9764E}" destId="{411EE5F7-F18B-B041-A533-22782E368309}" srcOrd="0" destOrd="0" parTransId="{F8F49E44-4608-1747-9E44-22A5DD5EA37D}" sibTransId="{A08A3BFD-E401-4847-86FF-4CCFFE52CF0C}"/>
    <dgm:cxn modelId="{7CEDB959-8E3F-45C8-A808-C8BDB49C4F22}" type="presOf" srcId="{411EE5F7-F18B-B041-A533-22782E368309}" destId="{0A137E6D-A2EA-0144-B7BD-FEDE73D5F4B7}" srcOrd="0" destOrd="0" presId="urn:microsoft.com/office/officeart/2005/8/layout/process1"/>
    <dgm:cxn modelId="{043BD164-9E91-724D-9577-3C066933D5E5}" srcId="{A4983ECE-61B3-FC48-AB37-330D38D9764E}" destId="{BAC3A2D8-179E-3042-AE1B-D7CE22E5BA66}" srcOrd="2" destOrd="0" parTransId="{ED7A627A-FBD4-9E4A-93E0-3D545CA7DA89}" sibTransId="{A0C2A151-93E4-2B4B-8785-9593122D6E35}"/>
    <dgm:cxn modelId="{013E084A-3472-4A41-8A15-DB81E0E774DC}" type="presOf" srcId="{05EA80AB-4BB4-C84E-AEBF-1CD080676ED8}" destId="{5EC348B9-3CAB-0844-B834-4A103ADE24A1}" srcOrd="0" destOrd="0" presId="urn:microsoft.com/office/officeart/2005/8/layout/process1"/>
    <dgm:cxn modelId="{68511855-CD92-47F8-9920-8E3559D259CE}" type="presOf" srcId="{A08A3BFD-E401-4847-86FF-4CCFFE52CF0C}" destId="{67328DF5-0613-264D-A324-749D7C059660}" srcOrd="1" destOrd="0" presId="urn:microsoft.com/office/officeart/2005/8/layout/process1"/>
    <dgm:cxn modelId="{3E763837-8149-476D-9E5F-8B6EAD186AF2}" type="presOf" srcId="{A08A3BFD-E401-4847-86FF-4CCFFE52CF0C}" destId="{7E5E2129-54DC-F642-8DAA-21AC1C598BCD}" srcOrd="0" destOrd="0" presId="urn:microsoft.com/office/officeart/2005/8/layout/process1"/>
    <dgm:cxn modelId="{95F33467-C7CB-4CA5-9B18-9C69B0D229BE}" type="presOf" srcId="{05EA80AB-4BB4-C84E-AEBF-1CD080676ED8}" destId="{A7085868-89F8-5B48-BCC4-EC9BF8D29462}" srcOrd="1" destOrd="0" presId="urn:microsoft.com/office/officeart/2005/8/layout/process1"/>
    <dgm:cxn modelId="{68EA1E85-9596-405B-90CD-8783B6EEAB1C}" type="presOf" srcId="{F257B39A-F728-4C4F-8EA5-5D96AFC1776B}" destId="{B058FDB7-C33C-8D45-B259-20074197E953}" srcOrd="0" destOrd="0" presId="urn:microsoft.com/office/officeart/2005/8/layout/process1"/>
    <dgm:cxn modelId="{13F64BA4-D5D8-4191-A3CD-BEB23D8D489C}" type="presOf" srcId="{A4983ECE-61B3-FC48-AB37-330D38D9764E}" destId="{107463B1-927E-FA46-9E2B-CD3299630B35}" srcOrd="0" destOrd="0" presId="urn:microsoft.com/office/officeart/2005/8/layout/process1"/>
    <dgm:cxn modelId="{110D030E-526F-40FB-BBFC-3C17F97E2ED2}" type="presOf" srcId="{BAC3A2D8-179E-3042-AE1B-D7CE22E5BA66}" destId="{C699BDDA-DBF0-B94D-B012-EC44F31B19E5}" srcOrd="0" destOrd="0" presId="urn:microsoft.com/office/officeart/2005/8/layout/process1"/>
    <dgm:cxn modelId="{84960563-327C-1047-8E99-47881C4CD0F2}" srcId="{A4983ECE-61B3-FC48-AB37-330D38D9764E}" destId="{F257B39A-F728-4C4F-8EA5-5D96AFC1776B}" srcOrd="1" destOrd="0" parTransId="{5F0C3ACA-D3C1-B843-8489-A47202E5B164}" sibTransId="{05EA80AB-4BB4-C84E-AEBF-1CD080676ED8}"/>
    <dgm:cxn modelId="{5E02CE02-0A18-49DC-9103-73A13772A722}" type="presParOf" srcId="{107463B1-927E-FA46-9E2B-CD3299630B35}" destId="{0A137E6D-A2EA-0144-B7BD-FEDE73D5F4B7}" srcOrd="0" destOrd="0" presId="urn:microsoft.com/office/officeart/2005/8/layout/process1"/>
    <dgm:cxn modelId="{B51F3E84-2EA6-4DF7-BCE5-C0A1AAD73B3D}" type="presParOf" srcId="{107463B1-927E-FA46-9E2B-CD3299630B35}" destId="{7E5E2129-54DC-F642-8DAA-21AC1C598BCD}" srcOrd="1" destOrd="0" presId="urn:microsoft.com/office/officeart/2005/8/layout/process1"/>
    <dgm:cxn modelId="{F4EEDB35-A6E5-4854-A21C-6F56A7889A90}" type="presParOf" srcId="{7E5E2129-54DC-F642-8DAA-21AC1C598BCD}" destId="{67328DF5-0613-264D-A324-749D7C059660}" srcOrd="0" destOrd="0" presId="urn:microsoft.com/office/officeart/2005/8/layout/process1"/>
    <dgm:cxn modelId="{9CF85FD5-E2CD-48A6-87A3-840B670C2690}" type="presParOf" srcId="{107463B1-927E-FA46-9E2B-CD3299630B35}" destId="{B058FDB7-C33C-8D45-B259-20074197E953}" srcOrd="2" destOrd="0" presId="urn:microsoft.com/office/officeart/2005/8/layout/process1"/>
    <dgm:cxn modelId="{77EB295C-91A9-43BC-B31E-44DDC173ECE4}" type="presParOf" srcId="{107463B1-927E-FA46-9E2B-CD3299630B35}" destId="{5EC348B9-3CAB-0844-B834-4A103ADE24A1}" srcOrd="3" destOrd="0" presId="urn:microsoft.com/office/officeart/2005/8/layout/process1"/>
    <dgm:cxn modelId="{982E35B8-8B40-4CDC-9DFC-09607A20E6D3}" type="presParOf" srcId="{5EC348B9-3CAB-0844-B834-4A103ADE24A1}" destId="{A7085868-89F8-5B48-BCC4-EC9BF8D29462}" srcOrd="0" destOrd="0" presId="urn:microsoft.com/office/officeart/2005/8/layout/process1"/>
    <dgm:cxn modelId="{8D319D74-E1D9-490F-B24C-B0DA1385AEDD}" type="presParOf" srcId="{107463B1-927E-FA46-9E2B-CD3299630B35}" destId="{C699BDDA-DBF0-B94D-B012-EC44F31B19E5}" srcOrd="4"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2F8966-8471-2846-AD84-FDD837C0A954}" type="doc">
      <dgm:prSet loTypeId="urn:microsoft.com/office/officeart/2008/layout/VerticalCurvedList#1" loCatId="" qsTypeId="urn:microsoft.com/office/officeart/2005/8/quickstyle/simple1#2" qsCatId="simple" csTypeId="urn:microsoft.com/office/officeart/2005/8/colors/colorful1" csCatId="colorful" phldr="1"/>
      <dgm:spPr/>
      <dgm:t>
        <a:bodyPr/>
        <a:lstStyle/>
        <a:p>
          <a:endParaRPr lang="zh-CN" altLang="en-US"/>
        </a:p>
      </dgm:t>
    </dgm:pt>
    <dgm:pt modelId="{94D1B2FC-BCC2-7C42-84D0-9279031FD63C}">
      <dgm:prSet phldrT="[文本]"/>
      <dgm:spPr/>
      <dgm:t>
        <a:bodyPr/>
        <a:lstStyle/>
        <a:p>
          <a:r>
            <a:rPr lang="zh-CN" altLang="en-US" b="1" dirty="0">
              <a:latin typeface="微软雅黑" panose="020B0503020204020204" charset="-122"/>
              <a:ea typeface="微软雅黑" panose="020B0503020204020204" charset="-122"/>
              <a:cs typeface="微软雅黑" panose="020B0503020204020204" charset="-122"/>
            </a:rPr>
            <a:t>组织</a:t>
          </a:r>
          <a:r>
            <a:rPr lang="zh-CN" altLang="en-US" b="1" dirty="0" smtClean="0">
              <a:latin typeface="微软雅黑" panose="020B0503020204020204" charset="-122"/>
              <a:ea typeface="微软雅黑" panose="020B0503020204020204" charset="-122"/>
              <a:cs typeface="微软雅黑" panose="020B0503020204020204" charset="-122"/>
            </a:rPr>
            <a:t>架构</a:t>
          </a:r>
          <a:r>
            <a:rPr lang="zh-CN" altLang="en-US" dirty="0" smtClean="0">
              <a:latin typeface="微软雅黑" panose="020B0503020204020204" charset="-122"/>
              <a:ea typeface="微软雅黑" panose="020B0503020204020204" charset="-122"/>
              <a:cs typeface="微软雅黑" panose="020B0503020204020204" charset="-122"/>
            </a:rPr>
            <a:t>：</a:t>
          </a:r>
          <a:r>
            <a:rPr lang="zh-CN" altLang="en-US" dirty="0" smtClean="0">
              <a:latin typeface="微软雅黑" panose="020B0503020204020204" charset="-122"/>
              <a:ea typeface="微软雅黑" panose="020B0503020204020204" charset="-122"/>
            </a:rPr>
            <a:t>单位部门划分、人员信息、工作职能、下属单位等</a:t>
          </a:r>
          <a:endParaRPr lang="zh-CN" altLang="en-US" dirty="0">
            <a:latin typeface="微软雅黑" panose="020B0503020204020204" charset="-122"/>
            <a:ea typeface="微软雅黑" panose="020B0503020204020204" charset="-122"/>
            <a:cs typeface="微软雅黑" panose="020B0503020204020204" charset="-122"/>
          </a:endParaRPr>
        </a:p>
      </dgm:t>
    </dgm:pt>
    <dgm:pt modelId="{B40BE40C-E0AD-3D43-BC47-F9766834BE32}" cxnId="{F6BE7190-8A99-7C4B-A5F7-16627C828229}" type="par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24981038-7F83-1B47-83DB-A4357187391F}" cxnId="{F6BE7190-8A99-7C4B-A5F7-16627C828229}" type="sib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E9D98B6B-9EB3-0B43-9321-6FB6FAD7DC69}">
      <dgm:prSet phldrT="[文本]"/>
      <dgm:spPr/>
      <dgm:t>
        <a:bodyPr/>
        <a:lstStyle/>
        <a:p>
          <a:r>
            <a:rPr lang="en-US" altLang="zh-CN" b="1" dirty="0">
              <a:latin typeface="微软雅黑" panose="020B0503020204020204" charset="-122"/>
              <a:ea typeface="微软雅黑" panose="020B0503020204020204" charset="-122"/>
              <a:cs typeface="微软雅黑" panose="020B0503020204020204" charset="-122"/>
            </a:rPr>
            <a:t>IT</a:t>
          </a:r>
          <a:r>
            <a:rPr lang="zh-CN" altLang="en-US" b="1" dirty="0" smtClean="0">
              <a:latin typeface="微软雅黑" panose="020B0503020204020204" charset="-122"/>
              <a:ea typeface="微软雅黑" panose="020B0503020204020204" charset="-122"/>
              <a:cs typeface="微软雅黑" panose="020B0503020204020204" charset="-122"/>
            </a:rPr>
            <a:t>资产</a:t>
          </a:r>
          <a:r>
            <a:rPr lang="zh-CN" altLang="en-US" dirty="0" smtClean="0">
              <a:latin typeface="微软雅黑" panose="020B0503020204020204" charset="-122"/>
              <a:ea typeface="微软雅黑" panose="020B0503020204020204" charset="-122"/>
              <a:cs typeface="微软雅黑" panose="020B0503020204020204" charset="-122"/>
            </a:rPr>
            <a:t>：</a:t>
          </a:r>
          <a:r>
            <a:rPr lang="zh-CN" altLang="en-US" dirty="0" smtClean="0">
              <a:latin typeface="微软雅黑" panose="020B0503020204020204" charset="-122"/>
              <a:ea typeface="微软雅黑" panose="020B0503020204020204" charset="-122"/>
            </a:rPr>
            <a:t>域名、</a:t>
          </a:r>
          <a:r>
            <a:rPr lang="en-US" altLang="en-US" dirty="0" smtClean="0">
              <a:latin typeface="微软雅黑" panose="020B0503020204020204" charset="-122"/>
              <a:ea typeface="微软雅黑" panose="020B0503020204020204" charset="-122"/>
            </a:rPr>
            <a:t>IP</a:t>
          </a:r>
          <a:r>
            <a:rPr lang="zh-CN" altLang="en-US" dirty="0" smtClean="0">
              <a:latin typeface="微软雅黑" panose="020B0503020204020204" charset="-122"/>
              <a:ea typeface="微软雅黑" panose="020B0503020204020204" charset="-122"/>
            </a:rPr>
            <a:t>地址、</a:t>
          </a:r>
          <a:r>
            <a:rPr lang="en-US" altLang="en-US" dirty="0" smtClean="0">
              <a:latin typeface="微软雅黑" panose="020B0503020204020204" charset="-122"/>
              <a:ea typeface="微软雅黑" panose="020B0503020204020204" charset="-122"/>
            </a:rPr>
            <a:t>C</a:t>
          </a:r>
          <a:r>
            <a:rPr lang="zh-CN" altLang="en-US" dirty="0" smtClean="0">
              <a:latin typeface="微软雅黑" panose="020B0503020204020204" charset="-122"/>
              <a:ea typeface="微软雅黑" panose="020B0503020204020204" charset="-122"/>
            </a:rPr>
            <a:t>段、开放端口、运行服务、</a:t>
          </a:r>
          <a:r>
            <a:rPr lang="en-US" altLang="en-US" dirty="0" smtClean="0">
              <a:latin typeface="微软雅黑" panose="020B0503020204020204" charset="-122"/>
              <a:ea typeface="微软雅黑" panose="020B0503020204020204" charset="-122"/>
            </a:rPr>
            <a:t>WEB</a:t>
          </a:r>
          <a:r>
            <a:rPr lang="zh-CN" altLang="en-US" dirty="0" smtClean="0">
              <a:latin typeface="微软雅黑" panose="020B0503020204020204" charset="-122"/>
              <a:ea typeface="微软雅黑" panose="020B0503020204020204" charset="-122"/>
            </a:rPr>
            <a:t>中间件、</a:t>
          </a:r>
          <a:r>
            <a:rPr lang="en-US" altLang="en-US" dirty="0" smtClean="0">
              <a:latin typeface="微软雅黑" panose="020B0503020204020204" charset="-122"/>
              <a:ea typeface="微软雅黑" panose="020B0503020204020204" charset="-122"/>
            </a:rPr>
            <a:t>WEB</a:t>
          </a:r>
          <a:r>
            <a:rPr lang="zh-CN" altLang="en-US" dirty="0" smtClean="0">
              <a:latin typeface="微软雅黑" panose="020B0503020204020204" charset="-122"/>
              <a:ea typeface="微软雅黑" panose="020B0503020204020204" charset="-122"/>
            </a:rPr>
            <a:t>应用、移动应用、网络架构等</a:t>
          </a:r>
          <a:endParaRPr lang="zh-CN" altLang="en-US" dirty="0">
            <a:latin typeface="微软雅黑" panose="020B0503020204020204" charset="-122"/>
            <a:ea typeface="微软雅黑" panose="020B0503020204020204" charset="-122"/>
            <a:cs typeface="微软雅黑" panose="020B0503020204020204" charset="-122"/>
          </a:endParaRPr>
        </a:p>
      </dgm:t>
    </dgm:pt>
    <dgm:pt modelId="{DBC86FB3-26FB-FD40-8982-B6AC78837473}" cxnId="{454F9106-7D79-4342-A731-767C485D1507}" type="par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BB8134AE-A6A1-1944-B108-08FFE3015880}" cxnId="{454F9106-7D79-4342-A731-767C485D1507}" type="sib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D034EEEF-9464-4A41-B0CF-6A7207F0A319}">
      <dgm:prSet phldrT="[文本]"/>
      <dgm:spPr/>
      <dgm:t>
        <a:bodyPr/>
        <a:lstStyle/>
        <a:p>
          <a:r>
            <a:rPr lang="zh-CN" altLang="en-US" b="1" dirty="0">
              <a:latin typeface="微软雅黑" panose="020B0503020204020204" charset="-122"/>
              <a:ea typeface="微软雅黑" panose="020B0503020204020204" charset="-122"/>
              <a:cs typeface="微软雅黑" panose="020B0503020204020204" charset="-122"/>
            </a:rPr>
            <a:t>供应商</a:t>
          </a:r>
          <a:r>
            <a:rPr lang="zh-CN" altLang="en-US" b="1" dirty="0" smtClean="0">
              <a:latin typeface="微软雅黑" panose="020B0503020204020204" charset="-122"/>
              <a:ea typeface="微软雅黑" panose="020B0503020204020204" charset="-122"/>
              <a:cs typeface="微软雅黑" panose="020B0503020204020204" charset="-122"/>
            </a:rPr>
            <a:t>信息</a:t>
          </a:r>
          <a:r>
            <a:rPr lang="zh-CN" altLang="en-US" dirty="0" smtClean="0">
              <a:latin typeface="微软雅黑" panose="020B0503020204020204" charset="-122"/>
              <a:ea typeface="微软雅黑" panose="020B0503020204020204" charset="-122"/>
              <a:cs typeface="微软雅黑" panose="020B0503020204020204" charset="-122"/>
            </a:rPr>
            <a:t>：</a:t>
          </a:r>
          <a:r>
            <a:rPr lang="zh-CN" altLang="en-US" dirty="0" smtClean="0">
              <a:latin typeface="微软雅黑" panose="020B0503020204020204" charset="-122"/>
              <a:ea typeface="微软雅黑" panose="020B0503020204020204" charset="-122"/>
            </a:rPr>
            <a:t>相关合同、系统、软件、硬件、代码、服务、人员等相关信息</a:t>
          </a:r>
          <a:endParaRPr lang="zh-CN" altLang="en-US" dirty="0">
            <a:latin typeface="微软雅黑" panose="020B0503020204020204" charset="-122"/>
            <a:ea typeface="微软雅黑" panose="020B0503020204020204" charset="-122"/>
            <a:cs typeface="微软雅黑" panose="020B0503020204020204" charset="-122"/>
          </a:endParaRPr>
        </a:p>
      </dgm:t>
    </dgm:pt>
    <dgm:pt modelId="{5E77780B-87FA-D54D-A5AB-757B62A913DB}" cxnId="{1808E8AA-8D18-324E-B1A5-2A40DC3AABB5}" type="par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BBAF3F5B-FE85-1042-B52A-C61CB939A4BC}" cxnId="{1808E8AA-8D18-324E-B1A5-2A40DC3AABB5}" type="sib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EB2EA644-6C70-364F-94D3-8A3018137837}">
      <dgm:prSet phldrT="[文本]"/>
      <dgm:spPr/>
      <dgm:t>
        <a:bodyPr/>
        <a:lstStyle/>
        <a:p>
          <a:r>
            <a:rPr lang="zh-CN" altLang="en-US" b="1" dirty="0" smtClean="0">
              <a:latin typeface="微软雅黑" panose="020B0503020204020204" charset="-122"/>
              <a:ea typeface="微软雅黑" panose="020B0503020204020204" charset="-122"/>
              <a:cs typeface="微软雅黑" panose="020B0503020204020204" charset="-122"/>
            </a:rPr>
            <a:t>敏感信息泄露</a:t>
          </a:r>
          <a:r>
            <a:rPr lang="zh-CN" altLang="en-US" dirty="0" smtClean="0">
              <a:latin typeface="微软雅黑" panose="020B0503020204020204" charset="-122"/>
              <a:ea typeface="微软雅黑" panose="020B0503020204020204" charset="-122"/>
              <a:cs typeface="微软雅黑" panose="020B0503020204020204" charset="-122"/>
            </a:rPr>
            <a:t>：</a:t>
          </a:r>
          <a:r>
            <a:rPr lang="zh-CN" altLang="en-US" dirty="0" smtClean="0">
              <a:latin typeface="微软雅黑" panose="020B0503020204020204" charset="-122"/>
              <a:ea typeface="微软雅黑" panose="020B0503020204020204" charset="-122"/>
            </a:rPr>
            <a:t>代码泄露、文档信息泄露、邮箱信息泄露、历史漏洞泄露信息等方面</a:t>
          </a:r>
          <a:endParaRPr lang="zh-CN" altLang="en-US" dirty="0">
            <a:latin typeface="微软雅黑" panose="020B0503020204020204" charset="-122"/>
            <a:ea typeface="微软雅黑" panose="020B0503020204020204" charset="-122"/>
            <a:cs typeface="微软雅黑" panose="020B0503020204020204" charset="-122"/>
          </a:endParaRPr>
        </a:p>
      </dgm:t>
    </dgm:pt>
    <dgm:pt modelId="{13945E95-10DF-D541-86EF-26FBCA280948}" cxnId="{E3FF888E-C94F-3F44-AE6C-8A1899D5A947}" type="sib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5A1C2242-1656-9D44-9AB8-200A9B74957C}" cxnId="{E3FF888E-C94F-3F44-AE6C-8A1899D5A947}" type="par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F6CF304C-6FF7-104E-815B-288B75E92439}" type="pres">
      <dgm:prSet presAssocID="{3F2F8966-8471-2846-AD84-FDD837C0A954}" presName="Name0" presStyleCnt="0">
        <dgm:presLayoutVars>
          <dgm:chMax val="7"/>
          <dgm:chPref val="7"/>
          <dgm:dir/>
        </dgm:presLayoutVars>
      </dgm:prSet>
      <dgm:spPr/>
      <dgm:t>
        <a:bodyPr/>
        <a:lstStyle/>
        <a:p>
          <a:endParaRPr lang="zh-CN" altLang="en-US"/>
        </a:p>
      </dgm:t>
    </dgm:pt>
    <dgm:pt modelId="{8F63233B-3BAA-3243-93EB-EF33A97F1052}" type="pres">
      <dgm:prSet presAssocID="{3F2F8966-8471-2846-AD84-FDD837C0A954}" presName="Name1" presStyleCnt="0"/>
      <dgm:spPr/>
      <dgm:t>
        <a:bodyPr/>
        <a:lstStyle/>
        <a:p>
          <a:endParaRPr lang="zh-CN" altLang="en-US"/>
        </a:p>
      </dgm:t>
    </dgm:pt>
    <dgm:pt modelId="{110F7A07-0EDB-BA46-BCEC-6A772519D57F}" type="pres">
      <dgm:prSet presAssocID="{3F2F8966-8471-2846-AD84-FDD837C0A954}" presName="cycle" presStyleCnt="0"/>
      <dgm:spPr/>
      <dgm:t>
        <a:bodyPr/>
        <a:lstStyle/>
        <a:p>
          <a:endParaRPr lang="zh-CN" altLang="en-US"/>
        </a:p>
      </dgm:t>
    </dgm:pt>
    <dgm:pt modelId="{108B24E4-CC4D-2546-9FA9-14CF157B49F5}" type="pres">
      <dgm:prSet presAssocID="{3F2F8966-8471-2846-AD84-FDD837C0A954}" presName="srcNode" presStyleLbl="node1" presStyleIdx="0" presStyleCnt="4"/>
      <dgm:spPr/>
      <dgm:t>
        <a:bodyPr/>
        <a:lstStyle/>
        <a:p>
          <a:endParaRPr lang="zh-CN" altLang="en-US"/>
        </a:p>
      </dgm:t>
    </dgm:pt>
    <dgm:pt modelId="{71205788-ACBD-1640-9F37-A583FBA825D1}" type="pres">
      <dgm:prSet presAssocID="{3F2F8966-8471-2846-AD84-FDD837C0A954}" presName="conn" presStyleLbl="parChTrans1D2" presStyleIdx="0" presStyleCnt="1"/>
      <dgm:spPr/>
      <dgm:t>
        <a:bodyPr/>
        <a:lstStyle/>
        <a:p>
          <a:endParaRPr lang="zh-CN" altLang="en-US"/>
        </a:p>
      </dgm:t>
    </dgm:pt>
    <dgm:pt modelId="{2D17E9DB-B85E-6F45-848B-A885D3014C7A}" type="pres">
      <dgm:prSet presAssocID="{3F2F8966-8471-2846-AD84-FDD837C0A954}" presName="extraNode" presStyleLbl="node1" presStyleIdx="0" presStyleCnt="4"/>
      <dgm:spPr/>
      <dgm:t>
        <a:bodyPr/>
        <a:lstStyle/>
        <a:p>
          <a:endParaRPr lang="zh-CN" altLang="en-US"/>
        </a:p>
      </dgm:t>
    </dgm:pt>
    <dgm:pt modelId="{67E0D69E-EDD6-F941-BB58-B34EF2B006F4}" type="pres">
      <dgm:prSet presAssocID="{3F2F8966-8471-2846-AD84-FDD837C0A954}" presName="dstNode" presStyleLbl="node1" presStyleIdx="0" presStyleCnt="4"/>
      <dgm:spPr/>
      <dgm:t>
        <a:bodyPr/>
        <a:lstStyle/>
        <a:p>
          <a:endParaRPr lang="zh-CN" altLang="en-US"/>
        </a:p>
      </dgm:t>
    </dgm:pt>
    <dgm:pt modelId="{E47B6B66-F8CF-AD4A-A3EF-B39FF3DD6B0A}" type="pres">
      <dgm:prSet presAssocID="{94D1B2FC-BCC2-7C42-84D0-9279031FD63C}" presName="text_1" presStyleLbl="node1" presStyleIdx="0" presStyleCnt="4">
        <dgm:presLayoutVars>
          <dgm:bulletEnabled val="1"/>
        </dgm:presLayoutVars>
      </dgm:prSet>
      <dgm:spPr/>
      <dgm:t>
        <a:bodyPr/>
        <a:lstStyle/>
        <a:p>
          <a:endParaRPr lang="zh-CN" altLang="en-US"/>
        </a:p>
      </dgm:t>
    </dgm:pt>
    <dgm:pt modelId="{9C8140B0-77B4-3443-8D6E-9168EFED3D77}" type="pres">
      <dgm:prSet presAssocID="{94D1B2FC-BCC2-7C42-84D0-9279031FD63C}" presName="accent_1" presStyleCnt="0"/>
      <dgm:spPr/>
      <dgm:t>
        <a:bodyPr/>
        <a:lstStyle/>
        <a:p>
          <a:endParaRPr lang="zh-CN" altLang="en-US"/>
        </a:p>
      </dgm:t>
    </dgm:pt>
    <dgm:pt modelId="{0E3E4F89-0935-8949-92F2-9C19A82A6E45}" type="pres">
      <dgm:prSet presAssocID="{94D1B2FC-BCC2-7C42-84D0-9279031FD63C}" presName="accentRepeatNode" presStyleLbl="solidFgAcc1" presStyleIdx="0" presStyleCnt="4"/>
      <dgm:spPr/>
      <dgm:t>
        <a:bodyPr/>
        <a:lstStyle/>
        <a:p>
          <a:endParaRPr lang="zh-CN" altLang="en-US"/>
        </a:p>
      </dgm:t>
    </dgm:pt>
    <dgm:pt modelId="{362DEB7F-D8B2-CC45-AD36-F333C5A6FD51}" type="pres">
      <dgm:prSet presAssocID="{E9D98B6B-9EB3-0B43-9321-6FB6FAD7DC69}" presName="text_2" presStyleLbl="node1" presStyleIdx="1" presStyleCnt="4">
        <dgm:presLayoutVars>
          <dgm:bulletEnabled val="1"/>
        </dgm:presLayoutVars>
      </dgm:prSet>
      <dgm:spPr/>
      <dgm:t>
        <a:bodyPr/>
        <a:lstStyle/>
        <a:p>
          <a:endParaRPr lang="zh-CN" altLang="en-US"/>
        </a:p>
      </dgm:t>
    </dgm:pt>
    <dgm:pt modelId="{FAACCE3F-61A2-0649-A783-A5A681F0CA09}" type="pres">
      <dgm:prSet presAssocID="{E9D98B6B-9EB3-0B43-9321-6FB6FAD7DC69}" presName="accent_2" presStyleCnt="0"/>
      <dgm:spPr/>
      <dgm:t>
        <a:bodyPr/>
        <a:lstStyle/>
        <a:p>
          <a:endParaRPr lang="zh-CN" altLang="en-US"/>
        </a:p>
      </dgm:t>
    </dgm:pt>
    <dgm:pt modelId="{059367D0-F5DC-5C41-B8AD-8CEDECF8FE02}" type="pres">
      <dgm:prSet presAssocID="{E9D98B6B-9EB3-0B43-9321-6FB6FAD7DC69}" presName="accentRepeatNode" presStyleLbl="solidFgAcc1" presStyleIdx="1" presStyleCnt="4"/>
      <dgm:spPr/>
      <dgm:t>
        <a:bodyPr/>
        <a:lstStyle/>
        <a:p>
          <a:endParaRPr lang="zh-CN" altLang="en-US"/>
        </a:p>
      </dgm:t>
    </dgm:pt>
    <dgm:pt modelId="{ABC8C423-EC0C-8849-99D6-791EBED7A1CB}" type="pres">
      <dgm:prSet presAssocID="{EB2EA644-6C70-364F-94D3-8A3018137837}" presName="text_3" presStyleLbl="node1" presStyleIdx="2" presStyleCnt="4">
        <dgm:presLayoutVars>
          <dgm:bulletEnabled val="1"/>
        </dgm:presLayoutVars>
      </dgm:prSet>
      <dgm:spPr/>
      <dgm:t>
        <a:bodyPr/>
        <a:lstStyle/>
        <a:p>
          <a:endParaRPr lang="zh-CN" altLang="en-US"/>
        </a:p>
      </dgm:t>
    </dgm:pt>
    <dgm:pt modelId="{3D9ED393-0E2B-A249-B5FF-697B56299218}" type="pres">
      <dgm:prSet presAssocID="{EB2EA644-6C70-364F-94D3-8A3018137837}" presName="accent_3" presStyleCnt="0"/>
      <dgm:spPr/>
      <dgm:t>
        <a:bodyPr/>
        <a:lstStyle/>
        <a:p>
          <a:endParaRPr lang="zh-CN" altLang="en-US"/>
        </a:p>
      </dgm:t>
    </dgm:pt>
    <dgm:pt modelId="{0B55C3E4-75E5-E04D-8AA1-BA3E9D77DBA7}" type="pres">
      <dgm:prSet presAssocID="{EB2EA644-6C70-364F-94D3-8A3018137837}" presName="accentRepeatNode" presStyleLbl="solidFgAcc1" presStyleIdx="2" presStyleCnt="4"/>
      <dgm:spPr/>
      <dgm:t>
        <a:bodyPr/>
        <a:lstStyle/>
        <a:p>
          <a:endParaRPr lang="zh-CN" altLang="en-US"/>
        </a:p>
      </dgm:t>
    </dgm:pt>
    <dgm:pt modelId="{71F1F220-CF71-4C17-B1CB-BCEC0501FE3A}" type="pres">
      <dgm:prSet presAssocID="{D034EEEF-9464-4A41-B0CF-6A7207F0A319}" presName="text_4" presStyleLbl="node1" presStyleIdx="3" presStyleCnt="4">
        <dgm:presLayoutVars>
          <dgm:bulletEnabled val="1"/>
        </dgm:presLayoutVars>
      </dgm:prSet>
      <dgm:spPr/>
      <dgm:t>
        <a:bodyPr/>
        <a:lstStyle/>
        <a:p>
          <a:endParaRPr lang="zh-CN" altLang="en-US"/>
        </a:p>
      </dgm:t>
    </dgm:pt>
    <dgm:pt modelId="{6EB91DA0-26EF-4750-B9C9-AE2BB4FE9A19}" type="pres">
      <dgm:prSet presAssocID="{D034EEEF-9464-4A41-B0CF-6A7207F0A319}" presName="accent_4" presStyleCnt="0"/>
      <dgm:spPr/>
    </dgm:pt>
    <dgm:pt modelId="{3AE5FB08-4374-014A-8D59-733C11CF3780}" type="pres">
      <dgm:prSet presAssocID="{D034EEEF-9464-4A41-B0CF-6A7207F0A319}" presName="accentRepeatNode" presStyleLbl="solidFgAcc1" presStyleIdx="3" presStyleCnt="4"/>
      <dgm:spPr/>
      <dgm:t>
        <a:bodyPr/>
        <a:lstStyle/>
        <a:p>
          <a:endParaRPr lang="zh-CN" altLang="en-US"/>
        </a:p>
      </dgm:t>
    </dgm:pt>
  </dgm:ptLst>
  <dgm:cxnLst>
    <dgm:cxn modelId="{F6BE7190-8A99-7C4B-A5F7-16627C828229}" srcId="{3F2F8966-8471-2846-AD84-FDD837C0A954}" destId="{94D1B2FC-BCC2-7C42-84D0-9279031FD63C}" srcOrd="0" destOrd="0" parTransId="{B40BE40C-E0AD-3D43-BC47-F9766834BE32}" sibTransId="{24981038-7F83-1B47-83DB-A4357187391F}"/>
    <dgm:cxn modelId="{E2D13126-4B1D-4C14-9FB3-93FDFB617ADF}" type="presOf" srcId="{94D1B2FC-BCC2-7C42-84D0-9279031FD63C}" destId="{E47B6B66-F8CF-AD4A-A3EF-B39FF3DD6B0A}" srcOrd="0" destOrd="0" presId="urn:microsoft.com/office/officeart/2008/layout/VerticalCurvedList#1"/>
    <dgm:cxn modelId="{AD5BB892-6D18-4F73-BCC2-7BAEC28DBC81}" type="presOf" srcId="{3F2F8966-8471-2846-AD84-FDD837C0A954}" destId="{F6CF304C-6FF7-104E-815B-288B75E92439}" srcOrd="0" destOrd="0" presId="urn:microsoft.com/office/officeart/2008/layout/VerticalCurvedList#1"/>
    <dgm:cxn modelId="{CB0556EA-76EF-47DE-B447-C55E9F35527D}" type="presOf" srcId="{E9D98B6B-9EB3-0B43-9321-6FB6FAD7DC69}" destId="{362DEB7F-D8B2-CC45-AD36-F333C5A6FD51}" srcOrd="0" destOrd="0" presId="urn:microsoft.com/office/officeart/2008/layout/VerticalCurvedList#1"/>
    <dgm:cxn modelId="{1808E8AA-8D18-324E-B1A5-2A40DC3AABB5}" srcId="{3F2F8966-8471-2846-AD84-FDD837C0A954}" destId="{D034EEEF-9464-4A41-B0CF-6A7207F0A319}" srcOrd="3" destOrd="0" parTransId="{5E77780B-87FA-D54D-A5AB-757B62A913DB}" sibTransId="{BBAF3F5B-FE85-1042-B52A-C61CB939A4BC}"/>
    <dgm:cxn modelId="{E3FF888E-C94F-3F44-AE6C-8A1899D5A947}" srcId="{3F2F8966-8471-2846-AD84-FDD837C0A954}" destId="{EB2EA644-6C70-364F-94D3-8A3018137837}" srcOrd="2" destOrd="0" parTransId="{5A1C2242-1656-9D44-9AB8-200A9B74957C}" sibTransId="{13945E95-10DF-D541-86EF-26FBCA280948}"/>
    <dgm:cxn modelId="{54B34B7F-C554-449C-BA1D-8B8A53E7CE53}" type="presOf" srcId="{D034EEEF-9464-4A41-B0CF-6A7207F0A319}" destId="{71F1F220-CF71-4C17-B1CB-BCEC0501FE3A}" srcOrd="0" destOrd="0" presId="urn:microsoft.com/office/officeart/2008/layout/VerticalCurvedList#1"/>
    <dgm:cxn modelId="{F2B496A6-D63D-4C28-87F7-0989D593A69E}" type="presOf" srcId="{EB2EA644-6C70-364F-94D3-8A3018137837}" destId="{ABC8C423-EC0C-8849-99D6-791EBED7A1CB}" srcOrd="0" destOrd="0" presId="urn:microsoft.com/office/officeart/2008/layout/VerticalCurvedList#1"/>
    <dgm:cxn modelId="{044AEFCB-A93A-435D-8BC9-94F431152F1F}" type="presOf" srcId="{24981038-7F83-1B47-83DB-A4357187391F}" destId="{71205788-ACBD-1640-9F37-A583FBA825D1}" srcOrd="0" destOrd="0" presId="urn:microsoft.com/office/officeart/2008/layout/VerticalCurvedList#1"/>
    <dgm:cxn modelId="{454F9106-7D79-4342-A731-767C485D1507}" srcId="{3F2F8966-8471-2846-AD84-FDD837C0A954}" destId="{E9D98B6B-9EB3-0B43-9321-6FB6FAD7DC69}" srcOrd="1" destOrd="0" parTransId="{DBC86FB3-26FB-FD40-8982-B6AC78837473}" sibTransId="{BB8134AE-A6A1-1944-B108-08FFE3015880}"/>
    <dgm:cxn modelId="{5CC207BB-058E-4875-9336-DC9437127E7B}" type="presParOf" srcId="{F6CF304C-6FF7-104E-815B-288B75E92439}" destId="{8F63233B-3BAA-3243-93EB-EF33A97F1052}" srcOrd="0" destOrd="0" presId="urn:microsoft.com/office/officeart/2008/layout/VerticalCurvedList#1"/>
    <dgm:cxn modelId="{0EE61094-A0ED-492E-A06B-C4662A7D530D}" type="presParOf" srcId="{8F63233B-3BAA-3243-93EB-EF33A97F1052}" destId="{110F7A07-0EDB-BA46-BCEC-6A772519D57F}" srcOrd="0" destOrd="0" presId="urn:microsoft.com/office/officeart/2008/layout/VerticalCurvedList#1"/>
    <dgm:cxn modelId="{7301E9C4-E2DB-48AF-A9B2-4908D394F673}" type="presParOf" srcId="{110F7A07-0EDB-BA46-BCEC-6A772519D57F}" destId="{108B24E4-CC4D-2546-9FA9-14CF157B49F5}" srcOrd="0" destOrd="0" presId="urn:microsoft.com/office/officeart/2008/layout/VerticalCurvedList#1"/>
    <dgm:cxn modelId="{52914C53-96AC-410F-AE37-05E5ED2F3D6D}" type="presParOf" srcId="{110F7A07-0EDB-BA46-BCEC-6A772519D57F}" destId="{71205788-ACBD-1640-9F37-A583FBA825D1}" srcOrd="1" destOrd="0" presId="urn:microsoft.com/office/officeart/2008/layout/VerticalCurvedList#1"/>
    <dgm:cxn modelId="{69D97750-A68B-4983-BD59-9C4E73F43731}" type="presParOf" srcId="{110F7A07-0EDB-BA46-BCEC-6A772519D57F}" destId="{2D17E9DB-B85E-6F45-848B-A885D3014C7A}" srcOrd="2" destOrd="0" presId="urn:microsoft.com/office/officeart/2008/layout/VerticalCurvedList#1"/>
    <dgm:cxn modelId="{26D4AC89-3553-416F-A8F6-4B532F925B48}" type="presParOf" srcId="{110F7A07-0EDB-BA46-BCEC-6A772519D57F}" destId="{67E0D69E-EDD6-F941-BB58-B34EF2B006F4}" srcOrd="3" destOrd="0" presId="urn:microsoft.com/office/officeart/2008/layout/VerticalCurvedList#1"/>
    <dgm:cxn modelId="{3FE98AB6-B11D-4BB9-8175-ACC5B7A02852}" type="presParOf" srcId="{8F63233B-3BAA-3243-93EB-EF33A97F1052}" destId="{E47B6B66-F8CF-AD4A-A3EF-B39FF3DD6B0A}" srcOrd="1" destOrd="0" presId="urn:microsoft.com/office/officeart/2008/layout/VerticalCurvedList#1"/>
    <dgm:cxn modelId="{5AA5EE78-EFBC-4DC9-BBAF-9FCEAECEC73C}" type="presParOf" srcId="{8F63233B-3BAA-3243-93EB-EF33A97F1052}" destId="{9C8140B0-77B4-3443-8D6E-9168EFED3D77}" srcOrd="2" destOrd="0" presId="urn:microsoft.com/office/officeart/2008/layout/VerticalCurvedList#1"/>
    <dgm:cxn modelId="{DCB682E0-1147-4752-B68D-71AC39358F17}" type="presParOf" srcId="{9C8140B0-77B4-3443-8D6E-9168EFED3D77}" destId="{0E3E4F89-0935-8949-92F2-9C19A82A6E45}" srcOrd="0" destOrd="0" presId="urn:microsoft.com/office/officeart/2008/layout/VerticalCurvedList#1"/>
    <dgm:cxn modelId="{238E8951-E7AF-4EF4-80F4-06BA37484D00}" type="presParOf" srcId="{8F63233B-3BAA-3243-93EB-EF33A97F1052}" destId="{362DEB7F-D8B2-CC45-AD36-F333C5A6FD51}" srcOrd="3" destOrd="0" presId="urn:microsoft.com/office/officeart/2008/layout/VerticalCurvedList#1"/>
    <dgm:cxn modelId="{0688A344-DD03-4C3D-B43F-57D2F03BD4C0}" type="presParOf" srcId="{8F63233B-3BAA-3243-93EB-EF33A97F1052}" destId="{FAACCE3F-61A2-0649-A783-A5A681F0CA09}" srcOrd="4" destOrd="0" presId="urn:microsoft.com/office/officeart/2008/layout/VerticalCurvedList#1"/>
    <dgm:cxn modelId="{4E522284-1061-47A2-93D2-70710FC751D9}" type="presParOf" srcId="{FAACCE3F-61A2-0649-A783-A5A681F0CA09}" destId="{059367D0-F5DC-5C41-B8AD-8CEDECF8FE02}" srcOrd="0" destOrd="0" presId="urn:microsoft.com/office/officeart/2008/layout/VerticalCurvedList#1"/>
    <dgm:cxn modelId="{FE507EE5-4A16-45AD-B7CF-82A495A38BC9}" type="presParOf" srcId="{8F63233B-3BAA-3243-93EB-EF33A97F1052}" destId="{ABC8C423-EC0C-8849-99D6-791EBED7A1CB}" srcOrd="5" destOrd="0" presId="urn:microsoft.com/office/officeart/2008/layout/VerticalCurvedList#1"/>
    <dgm:cxn modelId="{E44D283E-3B69-46EE-A1BE-9A5D30EE32B8}" type="presParOf" srcId="{8F63233B-3BAA-3243-93EB-EF33A97F1052}" destId="{3D9ED393-0E2B-A249-B5FF-697B56299218}" srcOrd="6" destOrd="0" presId="urn:microsoft.com/office/officeart/2008/layout/VerticalCurvedList#1"/>
    <dgm:cxn modelId="{288A8263-05B6-4572-AC49-2BF195FC162F}" type="presParOf" srcId="{3D9ED393-0E2B-A249-B5FF-697B56299218}" destId="{0B55C3E4-75E5-E04D-8AA1-BA3E9D77DBA7}" srcOrd="0" destOrd="0" presId="urn:microsoft.com/office/officeart/2008/layout/VerticalCurvedList#1"/>
    <dgm:cxn modelId="{3945C914-AB10-42CF-9B03-57BD7C8D7F3C}" type="presParOf" srcId="{8F63233B-3BAA-3243-93EB-EF33A97F1052}" destId="{71F1F220-CF71-4C17-B1CB-BCEC0501FE3A}" srcOrd="7" destOrd="0" presId="urn:microsoft.com/office/officeart/2008/layout/VerticalCurvedList#1"/>
    <dgm:cxn modelId="{527D8134-E330-4650-ACF9-FE6A8ADC6A21}" type="presParOf" srcId="{8F63233B-3BAA-3243-93EB-EF33A97F1052}" destId="{6EB91DA0-26EF-4750-B9C9-AE2BB4FE9A19}" srcOrd="8" destOrd="0" presId="urn:microsoft.com/office/officeart/2008/layout/VerticalCurvedList#1"/>
    <dgm:cxn modelId="{62C6797A-C506-43F9-ABA0-4CCEC81A0B7C}" type="presParOf" srcId="{6EB91DA0-26EF-4750-B9C9-AE2BB4FE9A19}" destId="{3AE5FB08-4374-014A-8D59-733C11CF3780}" srcOrd="0" destOrd="0" presId="urn:microsoft.com/office/officeart/2008/layout/VerticalCurved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2F8966-8471-2846-AD84-FDD837C0A954}" type="doc">
      <dgm:prSet loTypeId="urn:microsoft.com/office/officeart/2008/layout/VerticalCurvedList#1" loCatId="" qsTypeId="urn:microsoft.com/office/officeart/2005/8/quickstyle/simple1#2" qsCatId="simple" csTypeId="urn:microsoft.com/office/officeart/2005/8/colors/colorful1" csCatId="colorful" phldr="1"/>
      <dgm:spPr/>
      <dgm:t>
        <a:bodyPr/>
        <a:lstStyle/>
        <a:p>
          <a:endParaRPr lang="zh-CN" altLang="en-US"/>
        </a:p>
      </dgm:t>
    </dgm:pt>
    <dgm:pt modelId="{94D1B2FC-BCC2-7C42-84D0-9279031FD63C}">
      <dgm:prSet phldrT="[文本]"/>
      <dgm:spPr/>
      <dgm:t>
        <a:bodyPr/>
        <a:lstStyle/>
        <a:p>
          <a:r>
            <a:rPr lang="zh-CN" altLang="en-US" dirty="0" smtClean="0">
              <a:latin typeface="微软雅黑" panose="020B0503020204020204" charset="-122"/>
              <a:ea typeface="微软雅黑" panose="020B0503020204020204" charset="-122"/>
              <a:cs typeface="微软雅黑" panose="020B0503020204020204" charset="-122"/>
            </a:rPr>
            <a:t>利用弱口令获得权限</a:t>
          </a:r>
          <a:endParaRPr lang="zh-CN" altLang="en-US" dirty="0">
            <a:latin typeface="微软雅黑" panose="020B0503020204020204" charset="-122"/>
            <a:ea typeface="微软雅黑" panose="020B0503020204020204" charset="-122"/>
            <a:cs typeface="微软雅黑" panose="020B0503020204020204" charset="-122"/>
          </a:endParaRPr>
        </a:p>
      </dgm:t>
    </dgm:pt>
    <dgm:pt modelId="{B40BE40C-E0AD-3D43-BC47-F9766834BE32}" cxnId="{F6BE7190-8A99-7C4B-A5F7-16627C828229}" type="par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24981038-7F83-1B47-83DB-A4357187391F}" cxnId="{F6BE7190-8A99-7C4B-A5F7-16627C828229}" type="sib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E9D98B6B-9EB3-0B43-9321-6FB6FAD7DC69}">
      <dgm:prSet phldrT="[文本]"/>
      <dgm:spPr/>
      <dgm:t>
        <a:bodyPr/>
        <a:lstStyle/>
        <a:p>
          <a:r>
            <a:rPr lang="zh-CN" altLang="en-US" dirty="0" smtClean="0">
              <a:latin typeface="微软雅黑" panose="020B0503020204020204" charset="-122"/>
              <a:ea typeface="微软雅黑" panose="020B0503020204020204" charset="-122"/>
              <a:cs typeface="微软雅黑" panose="020B0503020204020204" charset="-122"/>
            </a:rPr>
            <a:t>利用社工来进入内网</a:t>
          </a:r>
          <a:endParaRPr lang="zh-CN" altLang="en-US" dirty="0">
            <a:latin typeface="微软雅黑" panose="020B0503020204020204" charset="-122"/>
            <a:ea typeface="微软雅黑" panose="020B0503020204020204" charset="-122"/>
            <a:cs typeface="微软雅黑" panose="020B0503020204020204" charset="-122"/>
          </a:endParaRPr>
        </a:p>
      </dgm:t>
    </dgm:pt>
    <dgm:pt modelId="{DBC86FB3-26FB-FD40-8982-B6AC78837473}" cxnId="{454F9106-7D79-4342-A731-767C485D1507}" type="par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BB8134AE-A6A1-1944-B108-08FFE3015880}" cxnId="{454F9106-7D79-4342-A731-767C485D1507}" type="sib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EB2EA644-6C70-364F-94D3-8A3018137837}">
      <dgm:prSet phldrT="[文本]"/>
      <dgm:spPr/>
      <dgm:t>
        <a:bodyPr/>
        <a:lstStyle/>
        <a:p>
          <a:r>
            <a:rPr lang="zh-CN" altLang="en-US" dirty="0" smtClean="0">
              <a:latin typeface="微软雅黑" panose="020B0503020204020204" charset="-122"/>
              <a:ea typeface="微软雅黑" panose="020B0503020204020204" charset="-122"/>
              <a:cs typeface="微软雅黑" panose="020B0503020204020204" charset="-122"/>
            </a:rPr>
            <a:t>利用旁路攻击实施渗透</a:t>
          </a:r>
          <a:endParaRPr lang="zh-CN" altLang="en-US" dirty="0">
            <a:latin typeface="微软雅黑" panose="020B0503020204020204" charset="-122"/>
            <a:ea typeface="微软雅黑" panose="020B0503020204020204" charset="-122"/>
            <a:cs typeface="微软雅黑" panose="020B0503020204020204" charset="-122"/>
          </a:endParaRPr>
        </a:p>
      </dgm:t>
    </dgm:pt>
    <dgm:pt modelId="{13945E95-10DF-D541-86EF-26FBCA280948}" cxnId="{E3FF888E-C94F-3F44-AE6C-8A1899D5A947}" type="sib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5A1C2242-1656-9D44-9AB8-200A9B74957C}" cxnId="{E3FF888E-C94F-3F44-AE6C-8A1899D5A947}" type="par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CD90DB5E-257C-5F4E-9D77-293E3DF0EECD}">
      <dgm:prSet phldrT="[文本]"/>
      <dgm:spPr/>
      <dgm:t>
        <a:bodyPr/>
        <a:lstStyle/>
        <a:p>
          <a:r>
            <a:rPr lang="zh-CN" altLang="en-US" dirty="0" smtClean="0">
              <a:latin typeface="微软雅黑" panose="020B0503020204020204" charset="-122"/>
              <a:ea typeface="微软雅黑" panose="020B0503020204020204" charset="-122"/>
              <a:cs typeface="微软雅黑" panose="020B0503020204020204" charset="-122"/>
            </a:rPr>
            <a:t>秘密渗透与多点潜伏</a:t>
          </a:r>
          <a:endParaRPr lang="zh-CN" altLang="en-US" dirty="0">
            <a:latin typeface="微软雅黑" panose="020B0503020204020204" charset="-122"/>
            <a:ea typeface="微软雅黑" panose="020B0503020204020204" charset="-122"/>
            <a:cs typeface="微软雅黑" panose="020B0503020204020204" charset="-122"/>
          </a:endParaRPr>
        </a:p>
      </dgm:t>
    </dgm:pt>
    <dgm:pt modelId="{8818CCB2-4BA2-C740-8D22-C469E016EC0B}" cxnId="{DB748FAD-FA3B-CD43-B3E3-5D35078FAD80}" type="sib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5A2169DA-3916-834A-A0E2-655FF5FDEDF7}" cxnId="{DB748FAD-FA3B-CD43-B3E3-5D35078FAD80}" type="par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F6CF304C-6FF7-104E-815B-288B75E92439}" type="pres">
      <dgm:prSet presAssocID="{3F2F8966-8471-2846-AD84-FDD837C0A954}" presName="Name0" presStyleCnt="0">
        <dgm:presLayoutVars>
          <dgm:chMax val="7"/>
          <dgm:chPref val="7"/>
          <dgm:dir/>
        </dgm:presLayoutVars>
      </dgm:prSet>
      <dgm:spPr/>
      <dgm:t>
        <a:bodyPr/>
        <a:lstStyle/>
        <a:p>
          <a:endParaRPr lang="zh-CN" altLang="en-US"/>
        </a:p>
      </dgm:t>
    </dgm:pt>
    <dgm:pt modelId="{8F63233B-3BAA-3243-93EB-EF33A97F1052}" type="pres">
      <dgm:prSet presAssocID="{3F2F8966-8471-2846-AD84-FDD837C0A954}" presName="Name1" presStyleCnt="0"/>
      <dgm:spPr/>
      <dgm:t>
        <a:bodyPr/>
        <a:lstStyle/>
        <a:p>
          <a:endParaRPr lang="zh-CN" altLang="en-US"/>
        </a:p>
      </dgm:t>
    </dgm:pt>
    <dgm:pt modelId="{110F7A07-0EDB-BA46-BCEC-6A772519D57F}" type="pres">
      <dgm:prSet presAssocID="{3F2F8966-8471-2846-AD84-FDD837C0A954}" presName="cycle" presStyleCnt="0"/>
      <dgm:spPr/>
      <dgm:t>
        <a:bodyPr/>
        <a:lstStyle/>
        <a:p>
          <a:endParaRPr lang="zh-CN" altLang="en-US"/>
        </a:p>
      </dgm:t>
    </dgm:pt>
    <dgm:pt modelId="{108B24E4-CC4D-2546-9FA9-14CF157B49F5}" type="pres">
      <dgm:prSet presAssocID="{3F2F8966-8471-2846-AD84-FDD837C0A954}" presName="srcNode" presStyleLbl="node1" presStyleIdx="0" presStyleCnt="4"/>
      <dgm:spPr/>
      <dgm:t>
        <a:bodyPr/>
        <a:lstStyle/>
        <a:p>
          <a:endParaRPr lang="zh-CN" altLang="en-US"/>
        </a:p>
      </dgm:t>
    </dgm:pt>
    <dgm:pt modelId="{71205788-ACBD-1640-9F37-A583FBA825D1}" type="pres">
      <dgm:prSet presAssocID="{3F2F8966-8471-2846-AD84-FDD837C0A954}" presName="conn" presStyleLbl="parChTrans1D2" presStyleIdx="0" presStyleCnt="1"/>
      <dgm:spPr/>
      <dgm:t>
        <a:bodyPr/>
        <a:lstStyle/>
        <a:p>
          <a:endParaRPr lang="zh-CN" altLang="en-US"/>
        </a:p>
      </dgm:t>
    </dgm:pt>
    <dgm:pt modelId="{2D17E9DB-B85E-6F45-848B-A885D3014C7A}" type="pres">
      <dgm:prSet presAssocID="{3F2F8966-8471-2846-AD84-FDD837C0A954}" presName="extraNode" presStyleLbl="node1" presStyleIdx="0" presStyleCnt="4"/>
      <dgm:spPr/>
      <dgm:t>
        <a:bodyPr/>
        <a:lstStyle/>
        <a:p>
          <a:endParaRPr lang="zh-CN" altLang="en-US"/>
        </a:p>
      </dgm:t>
    </dgm:pt>
    <dgm:pt modelId="{67E0D69E-EDD6-F941-BB58-B34EF2B006F4}" type="pres">
      <dgm:prSet presAssocID="{3F2F8966-8471-2846-AD84-FDD837C0A954}" presName="dstNode" presStyleLbl="node1" presStyleIdx="0" presStyleCnt="4"/>
      <dgm:spPr/>
      <dgm:t>
        <a:bodyPr/>
        <a:lstStyle/>
        <a:p>
          <a:endParaRPr lang="zh-CN" altLang="en-US"/>
        </a:p>
      </dgm:t>
    </dgm:pt>
    <dgm:pt modelId="{E47B6B66-F8CF-AD4A-A3EF-B39FF3DD6B0A}" type="pres">
      <dgm:prSet presAssocID="{94D1B2FC-BCC2-7C42-84D0-9279031FD63C}" presName="text_1" presStyleLbl="node1" presStyleIdx="0" presStyleCnt="4">
        <dgm:presLayoutVars>
          <dgm:bulletEnabled val="1"/>
        </dgm:presLayoutVars>
      </dgm:prSet>
      <dgm:spPr/>
      <dgm:t>
        <a:bodyPr/>
        <a:lstStyle/>
        <a:p>
          <a:endParaRPr lang="zh-CN" altLang="en-US"/>
        </a:p>
      </dgm:t>
    </dgm:pt>
    <dgm:pt modelId="{9C8140B0-77B4-3443-8D6E-9168EFED3D77}" type="pres">
      <dgm:prSet presAssocID="{94D1B2FC-BCC2-7C42-84D0-9279031FD63C}" presName="accent_1" presStyleCnt="0"/>
      <dgm:spPr/>
      <dgm:t>
        <a:bodyPr/>
        <a:lstStyle/>
        <a:p>
          <a:endParaRPr lang="zh-CN" altLang="en-US"/>
        </a:p>
      </dgm:t>
    </dgm:pt>
    <dgm:pt modelId="{0E3E4F89-0935-8949-92F2-9C19A82A6E45}" type="pres">
      <dgm:prSet presAssocID="{94D1B2FC-BCC2-7C42-84D0-9279031FD63C}" presName="accentRepeatNode" presStyleLbl="solidFgAcc1" presStyleIdx="0" presStyleCnt="4"/>
      <dgm:spPr/>
      <dgm:t>
        <a:bodyPr/>
        <a:lstStyle/>
        <a:p>
          <a:endParaRPr lang="zh-CN" altLang="en-US"/>
        </a:p>
      </dgm:t>
    </dgm:pt>
    <dgm:pt modelId="{362DEB7F-D8B2-CC45-AD36-F333C5A6FD51}" type="pres">
      <dgm:prSet presAssocID="{E9D98B6B-9EB3-0B43-9321-6FB6FAD7DC69}" presName="text_2" presStyleLbl="node1" presStyleIdx="1" presStyleCnt="4">
        <dgm:presLayoutVars>
          <dgm:bulletEnabled val="1"/>
        </dgm:presLayoutVars>
      </dgm:prSet>
      <dgm:spPr/>
      <dgm:t>
        <a:bodyPr/>
        <a:lstStyle/>
        <a:p>
          <a:endParaRPr lang="zh-CN" altLang="en-US"/>
        </a:p>
      </dgm:t>
    </dgm:pt>
    <dgm:pt modelId="{FAACCE3F-61A2-0649-A783-A5A681F0CA09}" type="pres">
      <dgm:prSet presAssocID="{E9D98B6B-9EB3-0B43-9321-6FB6FAD7DC69}" presName="accent_2" presStyleCnt="0"/>
      <dgm:spPr/>
      <dgm:t>
        <a:bodyPr/>
        <a:lstStyle/>
        <a:p>
          <a:endParaRPr lang="zh-CN" altLang="en-US"/>
        </a:p>
      </dgm:t>
    </dgm:pt>
    <dgm:pt modelId="{059367D0-F5DC-5C41-B8AD-8CEDECF8FE02}" type="pres">
      <dgm:prSet presAssocID="{E9D98B6B-9EB3-0B43-9321-6FB6FAD7DC69}" presName="accentRepeatNode" presStyleLbl="solidFgAcc1" presStyleIdx="1" presStyleCnt="4"/>
      <dgm:spPr/>
      <dgm:t>
        <a:bodyPr/>
        <a:lstStyle/>
        <a:p>
          <a:endParaRPr lang="zh-CN" altLang="en-US"/>
        </a:p>
      </dgm:t>
    </dgm:pt>
    <dgm:pt modelId="{ABC8C423-EC0C-8849-99D6-791EBED7A1CB}" type="pres">
      <dgm:prSet presAssocID="{EB2EA644-6C70-364F-94D3-8A3018137837}" presName="text_3" presStyleLbl="node1" presStyleIdx="2" presStyleCnt="4">
        <dgm:presLayoutVars>
          <dgm:bulletEnabled val="1"/>
        </dgm:presLayoutVars>
      </dgm:prSet>
      <dgm:spPr/>
      <dgm:t>
        <a:bodyPr/>
        <a:lstStyle/>
        <a:p>
          <a:endParaRPr lang="zh-CN" altLang="en-US"/>
        </a:p>
      </dgm:t>
    </dgm:pt>
    <dgm:pt modelId="{3D9ED393-0E2B-A249-B5FF-697B56299218}" type="pres">
      <dgm:prSet presAssocID="{EB2EA644-6C70-364F-94D3-8A3018137837}" presName="accent_3" presStyleCnt="0"/>
      <dgm:spPr/>
      <dgm:t>
        <a:bodyPr/>
        <a:lstStyle/>
        <a:p>
          <a:endParaRPr lang="zh-CN" altLang="en-US"/>
        </a:p>
      </dgm:t>
    </dgm:pt>
    <dgm:pt modelId="{0B55C3E4-75E5-E04D-8AA1-BA3E9D77DBA7}" type="pres">
      <dgm:prSet presAssocID="{EB2EA644-6C70-364F-94D3-8A3018137837}" presName="accentRepeatNode" presStyleLbl="solidFgAcc1" presStyleIdx="2" presStyleCnt="4"/>
      <dgm:spPr/>
      <dgm:t>
        <a:bodyPr/>
        <a:lstStyle/>
        <a:p>
          <a:endParaRPr lang="zh-CN" altLang="en-US"/>
        </a:p>
      </dgm:t>
    </dgm:pt>
    <dgm:pt modelId="{2206CBD2-40D9-8F40-B9C4-6D15F5C1211E}" type="pres">
      <dgm:prSet presAssocID="{CD90DB5E-257C-5F4E-9D77-293E3DF0EECD}" presName="text_4" presStyleLbl="node1" presStyleIdx="3" presStyleCnt="4">
        <dgm:presLayoutVars>
          <dgm:bulletEnabled val="1"/>
        </dgm:presLayoutVars>
      </dgm:prSet>
      <dgm:spPr/>
      <dgm:t>
        <a:bodyPr/>
        <a:lstStyle/>
        <a:p>
          <a:endParaRPr lang="zh-CN" altLang="en-US"/>
        </a:p>
      </dgm:t>
    </dgm:pt>
    <dgm:pt modelId="{92A5C6AE-2B0B-404F-BE2D-676737A91360}" type="pres">
      <dgm:prSet presAssocID="{CD90DB5E-257C-5F4E-9D77-293E3DF0EECD}" presName="accent_4" presStyleCnt="0"/>
      <dgm:spPr/>
      <dgm:t>
        <a:bodyPr/>
        <a:lstStyle/>
        <a:p>
          <a:endParaRPr lang="zh-CN" altLang="en-US"/>
        </a:p>
      </dgm:t>
    </dgm:pt>
    <dgm:pt modelId="{2CF73466-D8E4-DA45-8C5C-479D1A28BE0C}" type="pres">
      <dgm:prSet presAssocID="{CD90DB5E-257C-5F4E-9D77-293E3DF0EECD}" presName="accentRepeatNode" presStyleLbl="solidFgAcc1" presStyleIdx="3" presStyleCnt="4"/>
      <dgm:spPr/>
      <dgm:t>
        <a:bodyPr/>
        <a:lstStyle/>
        <a:p>
          <a:endParaRPr lang="zh-CN" altLang="en-US"/>
        </a:p>
      </dgm:t>
    </dgm:pt>
  </dgm:ptLst>
  <dgm:cxnLst>
    <dgm:cxn modelId="{AD5BB892-6D18-4F73-BCC2-7BAEC28DBC81}" type="presOf" srcId="{3F2F8966-8471-2846-AD84-FDD837C0A954}" destId="{F6CF304C-6FF7-104E-815B-288B75E92439}" srcOrd="0" destOrd="0" presId="urn:microsoft.com/office/officeart/2008/layout/VerticalCurvedList#1"/>
    <dgm:cxn modelId="{454F9106-7D79-4342-A731-767C485D1507}" srcId="{3F2F8966-8471-2846-AD84-FDD837C0A954}" destId="{E9D98B6B-9EB3-0B43-9321-6FB6FAD7DC69}" srcOrd="1" destOrd="0" parTransId="{DBC86FB3-26FB-FD40-8982-B6AC78837473}" sibTransId="{BB8134AE-A6A1-1944-B108-08FFE3015880}"/>
    <dgm:cxn modelId="{E2D13126-4B1D-4C14-9FB3-93FDFB617ADF}" type="presOf" srcId="{94D1B2FC-BCC2-7C42-84D0-9279031FD63C}" destId="{E47B6B66-F8CF-AD4A-A3EF-B39FF3DD6B0A}" srcOrd="0" destOrd="0" presId="urn:microsoft.com/office/officeart/2008/layout/VerticalCurvedList#1"/>
    <dgm:cxn modelId="{F6BE7190-8A99-7C4B-A5F7-16627C828229}" srcId="{3F2F8966-8471-2846-AD84-FDD837C0A954}" destId="{94D1B2FC-BCC2-7C42-84D0-9279031FD63C}" srcOrd="0" destOrd="0" parTransId="{B40BE40C-E0AD-3D43-BC47-F9766834BE32}" sibTransId="{24981038-7F83-1B47-83DB-A4357187391F}"/>
    <dgm:cxn modelId="{044AEFCB-A93A-435D-8BC9-94F431152F1F}" type="presOf" srcId="{24981038-7F83-1B47-83DB-A4357187391F}" destId="{71205788-ACBD-1640-9F37-A583FBA825D1}" srcOrd="0" destOrd="0" presId="urn:microsoft.com/office/officeart/2008/layout/VerticalCurvedList#1"/>
    <dgm:cxn modelId="{64C2F3D2-B0A3-4527-86B3-8A7189A4DC95}" type="presOf" srcId="{EB2EA644-6C70-364F-94D3-8A3018137837}" destId="{ABC8C423-EC0C-8849-99D6-791EBED7A1CB}" srcOrd="0" destOrd="0" presId="urn:microsoft.com/office/officeart/2008/layout/VerticalCurvedList#1"/>
    <dgm:cxn modelId="{9E4313CA-03DC-4A6B-ABA0-DB4ABFDD4ED1}" type="presOf" srcId="{E9D98B6B-9EB3-0B43-9321-6FB6FAD7DC69}" destId="{362DEB7F-D8B2-CC45-AD36-F333C5A6FD51}" srcOrd="0" destOrd="0" presId="urn:microsoft.com/office/officeart/2008/layout/VerticalCurvedList#1"/>
    <dgm:cxn modelId="{7B61AC1C-0255-4C88-9FD5-6134983DB20F}" type="presOf" srcId="{CD90DB5E-257C-5F4E-9D77-293E3DF0EECD}" destId="{2206CBD2-40D9-8F40-B9C4-6D15F5C1211E}" srcOrd="0" destOrd="0" presId="urn:microsoft.com/office/officeart/2008/layout/VerticalCurvedList#1"/>
    <dgm:cxn modelId="{DB748FAD-FA3B-CD43-B3E3-5D35078FAD80}" srcId="{3F2F8966-8471-2846-AD84-FDD837C0A954}" destId="{CD90DB5E-257C-5F4E-9D77-293E3DF0EECD}" srcOrd="3" destOrd="0" parTransId="{5A2169DA-3916-834A-A0E2-655FF5FDEDF7}" sibTransId="{8818CCB2-4BA2-C740-8D22-C469E016EC0B}"/>
    <dgm:cxn modelId="{E3FF888E-C94F-3F44-AE6C-8A1899D5A947}" srcId="{3F2F8966-8471-2846-AD84-FDD837C0A954}" destId="{EB2EA644-6C70-364F-94D3-8A3018137837}" srcOrd="2" destOrd="0" parTransId="{5A1C2242-1656-9D44-9AB8-200A9B74957C}" sibTransId="{13945E95-10DF-D541-86EF-26FBCA280948}"/>
    <dgm:cxn modelId="{5CC207BB-058E-4875-9336-DC9437127E7B}" type="presParOf" srcId="{F6CF304C-6FF7-104E-815B-288B75E92439}" destId="{8F63233B-3BAA-3243-93EB-EF33A97F1052}" srcOrd="0" destOrd="0" presId="urn:microsoft.com/office/officeart/2008/layout/VerticalCurvedList#1"/>
    <dgm:cxn modelId="{0EE61094-A0ED-492E-A06B-C4662A7D530D}" type="presParOf" srcId="{8F63233B-3BAA-3243-93EB-EF33A97F1052}" destId="{110F7A07-0EDB-BA46-BCEC-6A772519D57F}" srcOrd="0" destOrd="0" presId="urn:microsoft.com/office/officeart/2008/layout/VerticalCurvedList#1"/>
    <dgm:cxn modelId="{7301E9C4-E2DB-48AF-A9B2-4908D394F673}" type="presParOf" srcId="{110F7A07-0EDB-BA46-BCEC-6A772519D57F}" destId="{108B24E4-CC4D-2546-9FA9-14CF157B49F5}" srcOrd="0" destOrd="0" presId="urn:microsoft.com/office/officeart/2008/layout/VerticalCurvedList#1"/>
    <dgm:cxn modelId="{52914C53-96AC-410F-AE37-05E5ED2F3D6D}" type="presParOf" srcId="{110F7A07-0EDB-BA46-BCEC-6A772519D57F}" destId="{71205788-ACBD-1640-9F37-A583FBA825D1}" srcOrd="1" destOrd="0" presId="urn:microsoft.com/office/officeart/2008/layout/VerticalCurvedList#1"/>
    <dgm:cxn modelId="{69D97750-A68B-4983-BD59-9C4E73F43731}" type="presParOf" srcId="{110F7A07-0EDB-BA46-BCEC-6A772519D57F}" destId="{2D17E9DB-B85E-6F45-848B-A885D3014C7A}" srcOrd="2" destOrd="0" presId="urn:microsoft.com/office/officeart/2008/layout/VerticalCurvedList#1"/>
    <dgm:cxn modelId="{26D4AC89-3553-416F-A8F6-4B532F925B48}" type="presParOf" srcId="{110F7A07-0EDB-BA46-BCEC-6A772519D57F}" destId="{67E0D69E-EDD6-F941-BB58-B34EF2B006F4}" srcOrd="3" destOrd="0" presId="urn:microsoft.com/office/officeart/2008/layout/VerticalCurvedList#1"/>
    <dgm:cxn modelId="{3FE98AB6-B11D-4BB9-8175-ACC5B7A02852}" type="presParOf" srcId="{8F63233B-3BAA-3243-93EB-EF33A97F1052}" destId="{E47B6B66-F8CF-AD4A-A3EF-B39FF3DD6B0A}" srcOrd="1" destOrd="0" presId="urn:microsoft.com/office/officeart/2008/layout/VerticalCurvedList#1"/>
    <dgm:cxn modelId="{5AA5EE78-EFBC-4DC9-BBAF-9FCEAECEC73C}" type="presParOf" srcId="{8F63233B-3BAA-3243-93EB-EF33A97F1052}" destId="{9C8140B0-77B4-3443-8D6E-9168EFED3D77}" srcOrd="2" destOrd="0" presId="urn:microsoft.com/office/officeart/2008/layout/VerticalCurvedList#1"/>
    <dgm:cxn modelId="{DCB682E0-1147-4752-B68D-71AC39358F17}" type="presParOf" srcId="{9C8140B0-77B4-3443-8D6E-9168EFED3D77}" destId="{0E3E4F89-0935-8949-92F2-9C19A82A6E45}" srcOrd="0" destOrd="0" presId="urn:microsoft.com/office/officeart/2008/layout/VerticalCurvedList#1"/>
    <dgm:cxn modelId="{F4DA63EE-FACC-4CD4-AB33-45FC0EC29F03}" type="presParOf" srcId="{8F63233B-3BAA-3243-93EB-EF33A97F1052}" destId="{362DEB7F-D8B2-CC45-AD36-F333C5A6FD51}" srcOrd="3" destOrd="0" presId="urn:microsoft.com/office/officeart/2008/layout/VerticalCurvedList#1"/>
    <dgm:cxn modelId="{25DFBBCC-471D-4FC3-A836-E7BA94153202}" type="presParOf" srcId="{8F63233B-3BAA-3243-93EB-EF33A97F1052}" destId="{FAACCE3F-61A2-0649-A783-A5A681F0CA09}" srcOrd="4" destOrd="0" presId="urn:microsoft.com/office/officeart/2008/layout/VerticalCurvedList#1"/>
    <dgm:cxn modelId="{20AF8671-7226-426F-BE2E-155A9DB208EA}" type="presParOf" srcId="{FAACCE3F-61A2-0649-A783-A5A681F0CA09}" destId="{059367D0-F5DC-5C41-B8AD-8CEDECF8FE02}" srcOrd="0" destOrd="0" presId="urn:microsoft.com/office/officeart/2008/layout/VerticalCurvedList#1"/>
    <dgm:cxn modelId="{51DF0B56-1363-4743-B565-DF6A6B3E167C}" type="presParOf" srcId="{8F63233B-3BAA-3243-93EB-EF33A97F1052}" destId="{ABC8C423-EC0C-8849-99D6-791EBED7A1CB}" srcOrd="5" destOrd="0" presId="urn:microsoft.com/office/officeart/2008/layout/VerticalCurvedList#1"/>
    <dgm:cxn modelId="{D8BB609F-5A6E-4016-8E08-884BECA1DA2C}" type="presParOf" srcId="{8F63233B-3BAA-3243-93EB-EF33A97F1052}" destId="{3D9ED393-0E2B-A249-B5FF-697B56299218}" srcOrd="6" destOrd="0" presId="urn:microsoft.com/office/officeart/2008/layout/VerticalCurvedList#1"/>
    <dgm:cxn modelId="{2F4A9B1B-76FE-4362-B119-37A1ADD4BD46}" type="presParOf" srcId="{3D9ED393-0E2B-A249-B5FF-697B56299218}" destId="{0B55C3E4-75E5-E04D-8AA1-BA3E9D77DBA7}" srcOrd="0" destOrd="0" presId="urn:microsoft.com/office/officeart/2008/layout/VerticalCurvedList#1"/>
    <dgm:cxn modelId="{4F7085EA-5827-4DCF-B8F0-A7320888F430}" type="presParOf" srcId="{8F63233B-3BAA-3243-93EB-EF33A97F1052}" destId="{2206CBD2-40D9-8F40-B9C4-6D15F5C1211E}" srcOrd="7" destOrd="0" presId="urn:microsoft.com/office/officeart/2008/layout/VerticalCurvedList#1"/>
    <dgm:cxn modelId="{D1E2DE08-0885-4CCF-B07B-5F59B5D681E4}" type="presParOf" srcId="{8F63233B-3BAA-3243-93EB-EF33A97F1052}" destId="{92A5C6AE-2B0B-404F-BE2D-676737A91360}" srcOrd="8" destOrd="0" presId="urn:microsoft.com/office/officeart/2008/layout/VerticalCurvedList#1"/>
    <dgm:cxn modelId="{0BEDDF84-7530-4494-8D0C-416314BDE84E}" type="presParOf" srcId="{92A5C6AE-2B0B-404F-BE2D-676737A91360}" destId="{2CF73466-D8E4-DA45-8C5C-479D1A28BE0C}" srcOrd="0" destOrd="0" presId="urn:microsoft.com/office/officeart/2008/layout/VerticalCurved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2F8966-8471-2846-AD84-FDD837C0A954}" type="doc">
      <dgm:prSet loTypeId="urn:microsoft.com/office/officeart/2008/layout/VerticalCurvedList#1" loCatId="" qsTypeId="urn:microsoft.com/office/officeart/2005/8/quickstyle/simple1#2" qsCatId="simple" csTypeId="urn:microsoft.com/office/officeart/2005/8/colors/colorful1" csCatId="colorful" phldr="1"/>
      <dgm:spPr/>
      <dgm:t>
        <a:bodyPr/>
        <a:lstStyle/>
        <a:p>
          <a:endParaRPr lang="zh-CN" altLang="en-US"/>
        </a:p>
      </dgm:t>
    </dgm:pt>
    <dgm:pt modelId="{94D1B2FC-BCC2-7C42-84D0-9279031FD63C}">
      <dgm:prSet phldrT="[文本]"/>
      <dgm:spPr/>
      <dgm:t>
        <a:bodyPr/>
        <a:lstStyle/>
        <a:p>
          <a:r>
            <a:rPr lang="zh-CN" altLang="en-US" dirty="0" smtClean="0">
              <a:latin typeface="微软雅黑" panose="020B0503020204020204" charset="-122"/>
              <a:ea typeface="微软雅黑" panose="020B0503020204020204" charset="-122"/>
              <a:cs typeface="微软雅黑" panose="020B0503020204020204" charset="-122"/>
            </a:rPr>
            <a:t>浑水摸鱼</a:t>
          </a:r>
          <a:r>
            <a:rPr lang="en-US" altLang="zh-CN" dirty="0" smtClean="0">
              <a:latin typeface="微软雅黑" panose="020B0503020204020204" charset="-122"/>
              <a:ea typeface="微软雅黑" panose="020B0503020204020204" charset="-122"/>
              <a:cs typeface="微软雅黑" panose="020B0503020204020204" charset="-122"/>
            </a:rPr>
            <a:t>——</a:t>
          </a:r>
          <a:r>
            <a:rPr lang="zh-CN" altLang="en-US" dirty="0" smtClean="0">
              <a:latin typeface="微软雅黑" panose="020B0503020204020204" charset="-122"/>
              <a:ea typeface="微软雅黑" panose="020B0503020204020204" charset="-122"/>
              <a:cs typeface="微软雅黑" panose="020B0503020204020204" charset="-122"/>
            </a:rPr>
            <a:t>社工钓鱼突破系统</a:t>
          </a:r>
          <a:endParaRPr lang="zh-CN" altLang="en-US" dirty="0">
            <a:latin typeface="微软雅黑" panose="020B0503020204020204" charset="-122"/>
            <a:ea typeface="微软雅黑" panose="020B0503020204020204" charset="-122"/>
            <a:cs typeface="微软雅黑" panose="020B0503020204020204" charset="-122"/>
          </a:endParaRPr>
        </a:p>
      </dgm:t>
    </dgm:pt>
    <dgm:pt modelId="{B40BE40C-E0AD-3D43-BC47-F9766834BE32}" cxnId="{F6BE7190-8A99-7C4B-A5F7-16627C828229}" type="par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24981038-7F83-1B47-83DB-A4357187391F}" cxnId="{F6BE7190-8A99-7C4B-A5F7-16627C828229}" type="sib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E9D98B6B-9EB3-0B43-9321-6FB6FAD7DC69}">
      <dgm:prSet phldrT="[文本]"/>
      <dgm:spPr/>
      <dgm:t>
        <a:bodyPr/>
        <a:lstStyle/>
        <a:p>
          <a:r>
            <a:rPr lang="zh-CN" altLang="en-US" dirty="0" smtClean="0">
              <a:latin typeface="微软雅黑" panose="020B0503020204020204" charset="-122"/>
              <a:ea typeface="微软雅黑" panose="020B0503020204020204" charset="-122"/>
              <a:cs typeface="微软雅黑" panose="020B0503020204020204" charset="-122"/>
            </a:rPr>
            <a:t>声东击西</a:t>
          </a:r>
          <a:r>
            <a:rPr lang="en-US" altLang="zh-CN" dirty="0" smtClean="0">
              <a:latin typeface="微软雅黑" panose="020B0503020204020204" charset="-122"/>
              <a:ea typeface="微软雅黑" panose="020B0503020204020204" charset="-122"/>
              <a:cs typeface="微软雅黑" panose="020B0503020204020204" charset="-122"/>
            </a:rPr>
            <a:t>——</a:t>
          </a:r>
          <a:r>
            <a:rPr lang="zh-CN" altLang="en-US" dirty="0" smtClean="0">
              <a:latin typeface="微软雅黑" panose="020B0503020204020204" charset="-122"/>
              <a:ea typeface="微软雅黑" panose="020B0503020204020204" charset="-122"/>
              <a:cs typeface="微软雅黑" panose="020B0503020204020204" charset="-122"/>
            </a:rPr>
            <a:t>混淆流量躲避侦察</a:t>
          </a:r>
          <a:endParaRPr lang="zh-CN" altLang="en-US" dirty="0">
            <a:latin typeface="微软雅黑" panose="020B0503020204020204" charset="-122"/>
            <a:ea typeface="微软雅黑" panose="020B0503020204020204" charset="-122"/>
            <a:cs typeface="微软雅黑" panose="020B0503020204020204" charset="-122"/>
          </a:endParaRPr>
        </a:p>
      </dgm:t>
    </dgm:pt>
    <dgm:pt modelId="{DBC86FB3-26FB-FD40-8982-B6AC78837473}" cxnId="{454F9106-7D79-4342-A731-767C485D1507}" type="par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BB8134AE-A6A1-1944-B108-08FFE3015880}" cxnId="{454F9106-7D79-4342-A731-767C485D1507}" type="sib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CD90DB5E-257C-5F4E-9D77-293E3DF0EECD}">
      <dgm:prSet phldrT="[文本]"/>
      <dgm:spPr/>
      <dgm:t>
        <a:bodyPr/>
        <a:lstStyle/>
        <a:p>
          <a:r>
            <a:rPr lang="zh-CN" altLang="en-US" dirty="0" smtClean="0">
              <a:latin typeface="微软雅黑" panose="020B0503020204020204" charset="-122"/>
              <a:ea typeface="微软雅黑" panose="020B0503020204020204" charset="-122"/>
              <a:cs typeface="微软雅黑" panose="020B0503020204020204" charset="-122"/>
            </a:rPr>
            <a:t>顺手牵羊</a:t>
          </a:r>
          <a:r>
            <a:rPr lang="en-US" altLang="zh-CN" dirty="0" smtClean="0">
              <a:latin typeface="微软雅黑" panose="020B0503020204020204" charset="-122"/>
              <a:ea typeface="微软雅黑" panose="020B0503020204020204" charset="-122"/>
              <a:cs typeface="微软雅黑" panose="020B0503020204020204" charset="-122"/>
            </a:rPr>
            <a:t>——</a:t>
          </a:r>
          <a:r>
            <a:rPr lang="zh-CN" altLang="en-US" dirty="0" smtClean="0">
              <a:latin typeface="微软雅黑" panose="020B0503020204020204" charset="-122"/>
              <a:ea typeface="微软雅黑" panose="020B0503020204020204" charset="-122"/>
              <a:cs typeface="微软雅黑" panose="020B0503020204020204" charset="-122"/>
            </a:rPr>
            <a:t>巧妙种马实施控制</a:t>
          </a:r>
          <a:endParaRPr lang="zh-CN" altLang="en-US" dirty="0">
            <a:latin typeface="微软雅黑" panose="020B0503020204020204" charset="-122"/>
            <a:ea typeface="微软雅黑" panose="020B0503020204020204" charset="-122"/>
            <a:cs typeface="微软雅黑" panose="020B0503020204020204" charset="-122"/>
          </a:endParaRPr>
        </a:p>
      </dgm:t>
    </dgm:pt>
    <dgm:pt modelId="{8818CCB2-4BA2-C740-8D22-C469E016EC0B}" cxnId="{DB748FAD-FA3B-CD43-B3E3-5D35078FAD80}" type="sib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5A2169DA-3916-834A-A0E2-655FF5FDEDF7}" cxnId="{DB748FAD-FA3B-CD43-B3E3-5D35078FAD80}" type="par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50E447D9-2B14-41E6-98B8-FCFAB10F2F23}">
      <dgm:prSet/>
      <dgm:spPr/>
      <dgm:t>
        <a:bodyPr/>
        <a:lstStyle/>
        <a:p>
          <a:r>
            <a:rPr lang="zh-CN" altLang="en-US" dirty="0" smtClean="0">
              <a:latin typeface="微软雅黑" panose="020B0503020204020204" charset="-122"/>
              <a:ea typeface="微软雅黑" panose="020B0503020204020204" charset="-122"/>
              <a:cs typeface="微软雅黑" panose="020B0503020204020204" charset="-122"/>
            </a:rPr>
            <a:t>暗度陈仓</a:t>
          </a:r>
          <a:r>
            <a:rPr lang="en-US" altLang="zh-CN" dirty="0" smtClean="0">
              <a:latin typeface="微软雅黑" panose="020B0503020204020204" charset="-122"/>
              <a:ea typeface="微软雅黑" panose="020B0503020204020204" charset="-122"/>
              <a:cs typeface="微软雅黑" panose="020B0503020204020204" charset="-122"/>
            </a:rPr>
            <a:t>——</a:t>
          </a:r>
          <a:r>
            <a:rPr lang="zh-CN" altLang="zh-CN" dirty="0" smtClean="0">
              <a:latin typeface="微软雅黑" panose="020B0503020204020204" charset="-122"/>
              <a:ea typeface="微软雅黑" panose="020B0503020204020204" charset="-122"/>
            </a:rPr>
            <a:t>迂回渗透取得突破</a:t>
          </a:r>
          <a:endParaRPr lang="zh-CN" altLang="en-US" dirty="0">
            <a:latin typeface="微软雅黑" panose="020B0503020204020204" charset="-122"/>
            <a:ea typeface="微软雅黑" panose="020B0503020204020204" charset="-122"/>
            <a:cs typeface="微软雅黑" panose="020B0503020204020204" charset="-122"/>
          </a:endParaRPr>
        </a:p>
      </dgm:t>
    </dgm:pt>
    <dgm:pt modelId="{56B812F5-A87B-467C-A618-E4C077D5F179}" cxnId="{63B0AE65-87EC-4D34-A22A-D3A29F82DCFC}" type="parTrans">
      <dgm:prSet/>
      <dgm:spPr/>
      <dgm:t>
        <a:bodyPr/>
        <a:lstStyle/>
        <a:p>
          <a:endParaRPr lang="zh-CN" altLang="en-US"/>
        </a:p>
      </dgm:t>
    </dgm:pt>
    <dgm:pt modelId="{C9597254-629F-46A9-A3A0-AEC823F83A60}" cxnId="{63B0AE65-87EC-4D34-A22A-D3A29F82DCFC}" type="sibTrans">
      <dgm:prSet/>
      <dgm:spPr/>
      <dgm:t>
        <a:bodyPr/>
        <a:lstStyle/>
        <a:p>
          <a:endParaRPr lang="zh-CN" altLang="en-US"/>
        </a:p>
      </dgm:t>
    </dgm:pt>
    <dgm:pt modelId="{8AD7C997-1E01-4E13-AB67-067BD45CE446}">
      <dgm:prSet/>
      <dgm:spPr/>
      <dgm:t>
        <a:bodyPr/>
        <a:lstStyle/>
        <a:p>
          <a:r>
            <a:rPr lang="zh-CN" altLang="en-US" smtClean="0">
              <a:latin typeface="微软雅黑" panose="020B0503020204020204" charset="-122"/>
              <a:ea typeface="微软雅黑" panose="020B0503020204020204" charset="-122"/>
              <a:cs typeface="微软雅黑" panose="020B0503020204020204" charset="-122"/>
            </a:rPr>
            <a:t>李代桃僵</a:t>
          </a:r>
          <a:r>
            <a:rPr lang="en-US" altLang="zh-CN" smtClean="0">
              <a:latin typeface="微软雅黑" panose="020B0503020204020204" charset="-122"/>
              <a:ea typeface="微软雅黑" panose="020B0503020204020204" charset="-122"/>
              <a:cs typeface="微软雅黑" panose="020B0503020204020204" charset="-122"/>
            </a:rPr>
            <a:t>——</a:t>
          </a:r>
          <a:r>
            <a:rPr lang="zh-CN" altLang="en-US" smtClean="0">
              <a:latin typeface="微软雅黑" panose="020B0503020204020204" charset="-122"/>
              <a:ea typeface="微软雅黑" panose="020B0503020204020204" charset="-122"/>
              <a:cs typeface="微软雅黑" panose="020B0503020204020204" charset="-122"/>
            </a:rPr>
            <a:t>旁路攻击搞定目标</a:t>
          </a:r>
          <a:endParaRPr lang="zh-CN" altLang="en-US" dirty="0">
            <a:latin typeface="微软雅黑" panose="020B0503020204020204" charset="-122"/>
            <a:ea typeface="微软雅黑" panose="020B0503020204020204" charset="-122"/>
            <a:cs typeface="微软雅黑" panose="020B0503020204020204" charset="-122"/>
          </a:endParaRPr>
        </a:p>
      </dgm:t>
    </dgm:pt>
    <dgm:pt modelId="{2E2409DC-5739-4F6B-91C1-C95311E8C12B}" cxnId="{F1F3C55C-AD25-4718-8065-C72E73765418}" type="parTrans">
      <dgm:prSet/>
      <dgm:spPr/>
      <dgm:t>
        <a:bodyPr/>
        <a:lstStyle/>
        <a:p>
          <a:endParaRPr lang="zh-CN" altLang="en-US"/>
        </a:p>
      </dgm:t>
    </dgm:pt>
    <dgm:pt modelId="{088BD1BD-C3DC-403B-9C5A-376D09AB051F}" cxnId="{F1F3C55C-AD25-4718-8065-C72E73765418}" type="sibTrans">
      <dgm:prSet/>
      <dgm:spPr/>
      <dgm:t>
        <a:bodyPr/>
        <a:lstStyle/>
        <a:p>
          <a:endParaRPr lang="zh-CN" altLang="en-US"/>
        </a:p>
      </dgm:t>
    </dgm:pt>
    <dgm:pt modelId="{F6CF304C-6FF7-104E-815B-288B75E92439}" type="pres">
      <dgm:prSet presAssocID="{3F2F8966-8471-2846-AD84-FDD837C0A954}" presName="Name0" presStyleCnt="0">
        <dgm:presLayoutVars>
          <dgm:chMax val="7"/>
          <dgm:chPref val="7"/>
          <dgm:dir/>
        </dgm:presLayoutVars>
      </dgm:prSet>
      <dgm:spPr/>
      <dgm:t>
        <a:bodyPr/>
        <a:lstStyle/>
        <a:p>
          <a:endParaRPr lang="zh-CN" altLang="en-US"/>
        </a:p>
      </dgm:t>
    </dgm:pt>
    <dgm:pt modelId="{8F63233B-3BAA-3243-93EB-EF33A97F1052}" type="pres">
      <dgm:prSet presAssocID="{3F2F8966-8471-2846-AD84-FDD837C0A954}" presName="Name1" presStyleCnt="0"/>
      <dgm:spPr/>
      <dgm:t>
        <a:bodyPr/>
        <a:lstStyle/>
        <a:p>
          <a:endParaRPr lang="zh-CN" altLang="en-US"/>
        </a:p>
      </dgm:t>
    </dgm:pt>
    <dgm:pt modelId="{110F7A07-0EDB-BA46-BCEC-6A772519D57F}" type="pres">
      <dgm:prSet presAssocID="{3F2F8966-8471-2846-AD84-FDD837C0A954}" presName="cycle" presStyleCnt="0"/>
      <dgm:spPr/>
      <dgm:t>
        <a:bodyPr/>
        <a:lstStyle/>
        <a:p>
          <a:endParaRPr lang="zh-CN" altLang="en-US"/>
        </a:p>
      </dgm:t>
    </dgm:pt>
    <dgm:pt modelId="{108B24E4-CC4D-2546-9FA9-14CF157B49F5}" type="pres">
      <dgm:prSet presAssocID="{3F2F8966-8471-2846-AD84-FDD837C0A954}" presName="srcNode" presStyleLbl="node1" presStyleIdx="0" presStyleCnt="5"/>
      <dgm:spPr/>
      <dgm:t>
        <a:bodyPr/>
        <a:lstStyle/>
        <a:p>
          <a:endParaRPr lang="zh-CN" altLang="en-US"/>
        </a:p>
      </dgm:t>
    </dgm:pt>
    <dgm:pt modelId="{71205788-ACBD-1640-9F37-A583FBA825D1}" type="pres">
      <dgm:prSet presAssocID="{3F2F8966-8471-2846-AD84-FDD837C0A954}" presName="conn" presStyleLbl="parChTrans1D2" presStyleIdx="0" presStyleCnt="1"/>
      <dgm:spPr/>
      <dgm:t>
        <a:bodyPr/>
        <a:lstStyle/>
        <a:p>
          <a:endParaRPr lang="zh-CN" altLang="en-US"/>
        </a:p>
      </dgm:t>
    </dgm:pt>
    <dgm:pt modelId="{2D17E9DB-B85E-6F45-848B-A885D3014C7A}" type="pres">
      <dgm:prSet presAssocID="{3F2F8966-8471-2846-AD84-FDD837C0A954}" presName="extraNode" presStyleLbl="node1" presStyleIdx="0" presStyleCnt="5"/>
      <dgm:spPr/>
      <dgm:t>
        <a:bodyPr/>
        <a:lstStyle/>
        <a:p>
          <a:endParaRPr lang="zh-CN" altLang="en-US"/>
        </a:p>
      </dgm:t>
    </dgm:pt>
    <dgm:pt modelId="{67E0D69E-EDD6-F941-BB58-B34EF2B006F4}" type="pres">
      <dgm:prSet presAssocID="{3F2F8966-8471-2846-AD84-FDD837C0A954}" presName="dstNode" presStyleLbl="node1" presStyleIdx="0" presStyleCnt="5"/>
      <dgm:spPr/>
      <dgm:t>
        <a:bodyPr/>
        <a:lstStyle/>
        <a:p>
          <a:endParaRPr lang="zh-CN" altLang="en-US"/>
        </a:p>
      </dgm:t>
    </dgm:pt>
    <dgm:pt modelId="{E47B6B66-F8CF-AD4A-A3EF-B39FF3DD6B0A}" type="pres">
      <dgm:prSet presAssocID="{94D1B2FC-BCC2-7C42-84D0-9279031FD63C}" presName="text_1" presStyleLbl="node1" presStyleIdx="0" presStyleCnt="5">
        <dgm:presLayoutVars>
          <dgm:bulletEnabled val="1"/>
        </dgm:presLayoutVars>
      </dgm:prSet>
      <dgm:spPr/>
      <dgm:t>
        <a:bodyPr/>
        <a:lstStyle/>
        <a:p>
          <a:endParaRPr lang="zh-CN" altLang="en-US"/>
        </a:p>
      </dgm:t>
    </dgm:pt>
    <dgm:pt modelId="{9C8140B0-77B4-3443-8D6E-9168EFED3D77}" type="pres">
      <dgm:prSet presAssocID="{94D1B2FC-BCC2-7C42-84D0-9279031FD63C}" presName="accent_1" presStyleCnt="0"/>
      <dgm:spPr/>
      <dgm:t>
        <a:bodyPr/>
        <a:lstStyle/>
        <a:p>
          <a:endParaRPr lang="zh-CN" altLang="en-US"/>
        </a:p>
      </dgm:t>
    </dgm:pt>
    <dgm:pt modelId="{0E3E4F89-0935-8949-92F2-9C19A82A6E45}" type="pres">
      <dgm:prSet presAssocID="{94D1B2FC-BCC2-7C42-84D0-9279031FD63C}" presName="accentRepeatNode" presStyleLbl="solidFgAcc1" presStyleIdx="0" presStyleCnt="5"/>
      <dgm:spPr/>
      <dgm:t>
        <a:bodyPr/>
        <a:lstStyle/>
        <a:p>
          <a:endParaRPr lang="zh-CN" altLang="en-US"/>
        </a:p>
      </dgm:t>
    </dgm:pt>
    <dgm:pt modelId="{362DEB7F-D8B2-CC45-AD36-F333C5A6FD51}" type="pres">
      <dgm:prSet presAssocID="{E9D98B6B-9EB3-0B43-9321-6FB6FAD7DC69}" presName="text_2" presStyleLbl="node1" presStyleIdx="1" presStyleCnt="5">
        <dgm:presLayoutVars>
          <dgm:bulletEnabled val="1"/>
        </dgm:presLayoutVars>
      </dgm:prSet>
      <dgm:spPr/>
      <dgm:t>
        <a:bodyPr/>
        <a:lstStyle/>
        <a:p>
          <a:endParaRPr lang="zh-CN" altLang="en-US"/>
        </a:p>
      </dgm:t>
    </dgm:pt>
    <dgm:pt modelId="{FAACCE3F-61A2-0649-A783-A5A681F0CA09}" type="pres">
      <dgm:prSet presAssocID="{E9D98B6B-9EB3-0B43-9321-6FB6FAD7DC69}" presName="accent_2" presStyleCnt="0"/>
      <dgm:spPr/>
      <dgm:t>
        <a:bodyPr/>
        <a:lstStyle/>
        <a:p>
          <a:endParaRPr lang="zh-CN" altLang="en-US"/>
        </a:p>
      </dgm:t>
    </dgm:pt>
    <dgm:pt modelId="{059367D0-F5DC-5C41-B8AD-8CEDECF8FE02}" type="pres">
      <dgm:prSet presAssocID="{E9D98B6B-9EB3-0B43-9321-6FB6FAD7DC69}" presName="accentRepeatNode" presStyleLbl="solidFgAcc1" presStyleIdx="1" presStyleCnt="5"/>
      <dgm:spPr/>
      <dgm:t>
        <a:bodyPr/>
        <a:lstStyle/>
        <a:p>
          <a:endParaRPr lang="zh-CN" altLang="en-US"/>
        </a:p>
      </dgm:t>
    </dgm:pt>
    <dgm:pt modelId="{AD0D8DFF-A5DC-4D59-977F-C52FEEB5A263}" type="pres">
      <dgm:prSet presAssocID="{CD90DB5E-257C-5F4E-9D77-293E3DF0EECD}" presName="text_3" presStyleLbl="node1" presStyleIdx="2" presStyleCnt="5">
        <dgm:presLayoutVars>
          <dgm:bulletEnabled val="1"/>
        </dgm:presLayoutVars>
      </dgm:prSet>
      <dgm:spPr/>
      <dgm:t>
        <a:bodyPr/>
        <a:lstStyle/>
        <a:p>
          <a:endParaRPr lang="zh-CN" altLang="en-US"/>
        </a:p>
      </dgm:t>
    </dgm:pt>
    <dgm:pt modelId="{DCE8FCCB-42F7-41E7-B367-A9B28CD4AB13}" type="pres">
      <dgm:prSet presAssocID="{CD90DB5E-257C-5F4E-9D77-293E3DF0EECD}" presName="accent_3" presStyleCnt="0"/>
      <dgm:spPr/>
    </dgm:pt>
    <dgm:pt modelId="{2CF73466-D8E4-DA45-8C5C-479D1A28BE0C}" type="pres">
      <dgm:prSet presAssocID="{CD90DB5E-257C-5F4E-9D77-293E3DF0EECD}" presName="accentRepeatNode" presStyleLbl="solidFgAcc1" presStyleIdx="2" presStyleCnt="5"/>
      <dgm:spPr/>
      <dgm:t>
        <a:bodyPr/>
        <a:lstStyle/>
        <a:p>
          <a:endParaRPr lang="zh-CN" altLang="en-US"/>
        </a:p>
      </dgm:t>
    </dgm:pt>
    <dgm:pt modelId="{314B7F64-332E-411A-BF53-F344DCF3EE53}" type="pres">
      <dgm:prSet presAssocID="{8AD7C997-1E01-4E13-AB67-067BD45CE446}" presName="text_4" presStyleLbl="node1" presStyleIdx="3" presStyleCnt="5">
        <dgm:presLayoutVars>
          <dgm:bulletEnabled val="1"/>
        </dgm:presLayoutVars>
      </dgm:prSet>
      <dgm:spPr/>
    </dgm:pt>
    <dgm:pt modelId="{0A23F99D-AD4E-43F6-83B6-D527D85D615A}" type="pres">
      <dgm:prSet presAssocID="{8AD7C997-1E01-4E13-AB67-067BD45CE446}" presName="accent_4" presStyleCnt="0"/>
      <dgm:spPr/>
    </dgm:pt>
    <dgm:pt modelId="{3BABA2A1-1CA9-4F23-A469-BF3D1063675F}" type="pres">
      <dgm:prSet presAssocID="{8AD7C997-1E01-4E13-AB67-067BD45CE446}" presName="accentRepeatNode" presStyleLbl="solidFgAcc1" presStyleIdx="3" presStyleCnt="5"/>
      <dgm:spPr/>
    </dgm:pt>
    <dgm:pt modelId="{C2A63114-CFEA-4024-99C1-6A3E9D235936}" type="pres">
      <dgm:prSet presAssocID="{50E447D9-2B14-41E6-98B8-FCFAB10F2F23}" presName="text_5" presStyleLbl="node1" presStyleIdx="4" presStyleCnt="5">
        <dgm:presLayoutVars>
          <dgm:bulletEnabled val="1"/>
        </dgm:presLayoutVars>
      </dgm:prSet>
      <dgm:spPr/>
      <dgm:t>
        <a:bodyPr/>
        <a:lstStyle/>
        <a:p>
          <a:endParaRPr lang="zh-CN" altLang="en-US"/>
        </a:p>
      </dgm:t>
    </dgm:pt>
    <dgm:pt modelId="{1005503A-B7CC-4D8B-B7BB-8F2249548E4E}" type="pres">
      <dgm:prSet presAssocID="{50E447D9-2B14-41E6-98B8-FCFAB10F2F23}" presName="accent_5" presStyleCnt="0"/>
      <dgm:spPr/>
    </dgm:pt>
    <dgm:pt modelId="{1EFF24EC-2200-482A-80D4-6B616F2F0E30}" type="pres">
      <dgm:prSet presAssocID="{50E447D9-2B14-41E6-98B8-FCFAB10F2F23}" presName="accentRepeatNode" presStyleLbl="solidFgAcc1" presStyleIdx="4" presStyleCnt="5"/>
      <dgm:spPr/>
    </dgm:pt>
  </dgm:ptLst>
  <dgm:cxnLst>
    <dgm:cxn modelId="{044AEFCB-A93A-435D-8BC9-94F431152F1F}" type="presOf" srcId="{24981038-7F83-1B47-83DB-A4357187391F}" destId="{71205788-ACBD-1640-9F37-A583FBA825D1}" srcOrd="0" destOrd="0" presId="urn:microsoft.com/office/officeart/2008/layout/VerticalCurvedList#1"/>
    <dgm:cxn modelId="{63B0AE65-87EC-4D34-A22A-D3A29F82DCFC}" srcId="{3F2F8966-8471-2846-AD84-FDD837C0A954}" destId="{50E447D9-2B14-41E6-98B8-FCFAB10F2F23}" srcOrd="4" destOrd="0" parTransId="{56B812F5-A87B-467C-A618-E4C077D5F179}" sibTransId="{C9597254-629F-46A9-A3A0-AEC823F83A60}"/>
    <dgm:cxn modelId="{454F9106-7D79-4342-A731-767C485D1507}" srcId="{3F2F8966-8471-2846-AD84-FDD837C0A954}" destId="{E9D98B6B-9EB3-0B43-9321-6FB6FAD7DC69}" srcOrd="1" destOrd="0" parTransId="{DBC86FB3-26FB-FD40-8982-B6AC78837473}" sibTransId="{BB8134AE-A6A1-1944-B108-08FFE3015880}"/>
    <dgm:cxn modelId="{F6BE7190-8A99-7C4B-A5F7-16627C828229}" srcId="{3F2F8966-8471-2846-AD84-FDD837C0A954}" destId="{94D1B2FC-BCC2-7C42-84D0-9279031FD63C}" srcOrd="0" destOrd="0" parTransId="{B40BE40C-E0AD-3D43-BC47-F9766834BE32}" sibTransId="{24981038-7F83-1B47-83DB-A4357187391F}"/>
    <dgm:cxn modelId="{DB748FAD-FA3B-CD43-B3E3-5D35078FAD80}" srcId="{3F2F8966-8471-2846-AD84-FDD837C0A954}" destId="{CD90DB5E-257C-5F4E-9D77-293E3DF0EECD}" srcOrd="2" destOrd="0" parTransId="{5A2169DA-3916-834A-A0E2-655FF5FDEDF7}" sibTransId="{8818CCB2-4BA2-C740-8D22-C469E016EC0B}"/>
    <dgm:cxn modelId="{DCA81AE8-3BBD-478C-BDCA-C0E78892D882}" type="presOf" srcId="{8AD7C997-1E01-4E13-AB67-067BD45CE446}" destId="{314B7F64-332E-411A-BF53-F344DCF3EE53}" srcOrd="0" destOrd="0" presId="urn:microsoft.com/office/officeart/2008/layout/VerticalCurvedList#1"/>
    <dgm:cxn modelId="{0B64A61B-4693-44B3-AE28-A37C041A1529}" type="presOf" srcId="{CD90DB5E-257C-5F4E-9D77-293E3DF0EECD}" destId="{AD0D8DFF-A5DC-4D59-977F-C52FEEB5A263}" srcOrd="0" destOrd="0" presId="urn:microsoft.com/office/officeart/2008/layout/VerticalCurvedList#1"/>
    <dgm:cxn modelId="{F1F3C55C-AD25-4718-8065-C72E73765418}" srcId="{3F2F8966-8471-2846-AD84-FDD837C0A954}" destId="{8AD7C997-1E01-4E13-AB67-067BD45CE446}" srcOrd="3" destOrd="0" parTransId="{2E2409DC-5739-4F6B-91C1-C95311E8C12B}" sibTransId="{088BD1BD-C3DC-403B-9C5A-376D09AB051F}"/>
    <dgm:cxn modelId="{7FDE1551-4958-44EE-BD0A-8EC0EFDE0DA7}" type="presOf" srcId="{50E447D9-2B14-41E6-98B8-FCFAB10F2F23}" destId="{C2A63114-CFEA-4024-99C1-6A3E9D235936}" srcOrd="0" destOrd="0" presId="urn:microsoft.com/office/officeart/2008/layout/VerticalCurvedList#1"/>
    <dgm:cxn modelId="{AD5BB892-6D18-4F73-BCC2-7BAEC28DBC81}" type="presOf" srcId="{3F2F8966-8471-2846-AD84-FDD837C0A954}" destId="{F6CF304C-6FF7-104E-815B-288B75E92439}" srcOrd="0" destOrd="0" presId="urn:microsoft.com/office/officeart/2008/layout/VerticalCurvedList#1"/>
    <dgm:cxn modelId="{9E4313CA-03DC-4A6B-ABA0-DB4ABFDD4ED1}" type="presOf" srcId="{E9D98B6B-9EB3-0B43-9321-6FB6FAD7DC69}" destId="{362DEB7F-D8B2-CC45-AD36-F333C5A6FD51}" srcOrd="0" destOrd="0" presId="urn:microsoft.com/office/officeart/2008/layout/VerticalCurvedList#1"/>
    <dgm:cxn modelId="{E2D13126-4B1D-4C14-9FB3-93FDFB617ADF}" type="presOf" srcId="{94D1B2FC-BCC2-7C42-84D0-9279031FD63C}" destId="{E47B6B66-F8CF-AD4A-A3EF-B39FF3DD6B0A}" srcOrd="0" destOrd="0" presId="urn:microsoft.com/office/officeart/2008/layout/VerticalCurvedList#1"/>
    <dgm:cxn modelId="{5CC207BB-058E-4875-9336-DC9437127E7B}" type="presParOf" srcId="{F6CF304C-6FF7-104E-815B-288B75E92439}" destId="{8F63233B-3BAA-3243-93EB-EF33A97F1052}" srcOrd="0" destOrd="0" presId="urn:microsoft.com/office/officeart/2008/layout/VerticalCurvedList#1"/>
    <dgm:cxn modelId="{0EE61094-A0ED-492E-A06B-C4662A7D530D}" type="presParOf" srcId="{8F63233B-3BAA-3243-93EB-EF33A97F1052}" destId="{110F7A07-0EDB-BA46-BCEC-6A772519D57F}" srcOrd="0" destOrd="0" presId="urn:microsoft.com/office/officeart/2008/layout/VerticalCurvedList#1"/>
    <dgm:cxn modelId="{7301E9C4-E2DB-48AF-A9B2-4908D394F673}" type="presParOf" srcId="{110F7A07-0EDB-BA46-BCEC-6A772519D57F}" destId="{108B24E4-CC4D-2546-9FA9-14CF157B49F5}" srcOrd="0" destOrd="0" presId="urn:microsoft.com/office/officeart/2008/layout/VerticalCurvedList#1"/>
    <dgm:cxn modelId="{52914C53-96AC-410F-AE37-05E5ED2F3D6D}" type="presParOf" srcId="{110F7A07-0EDB-BA46-BCEC-6A772519D57F}" destId="{71205788-ACBD-1640-9F37-A583FBA825D1}" srcOrd="1" destOrd="0" presId="urn:microsoft.com/office/officeart/2008/layout/VerticalCurvedList#1"/>
    <dgm:cxn modelId="{69D97750-A68B-4983-BD59-9C4E73F43731}" type="presParOf" srcId="{110F7A07-0EDB-BA46-BCEC-6A772519D57F}" destId="{2D17E9DB-B85E-6F45-848B-A885D3014C7A}" srcOrd="2" destOrd="0" presId="urn:microsoft.com/office/officeart/2008/layout/VerticalCurvedList#1"/>
    <dgm:cxn modelId="{26D4AC89-3553-416F-A8F6-4B532F925B48}" type="presParOf" srcId="{110F7A07-0EDB-BA46-BCEC-6A772519D57F}" destId="{67E0D69E-EDD6-F941-BB58-B34EF2B006F4}" srcOrd="3" destOrd="0" presId="urn:microsoft.com/office/officeart/2008/layout/VerticalCurvedList#1"/>
    <dgm:cxn modelId="{3FE98AB6-B11D-4BB9-8175-ACC5B7A02852}" type="presParOf" srcId="{8F63233B-3BAA-3243-93EB-EF33A97F1052}" destId="{E47B6B66-F8CF-AD4A-A3EF-B39FF3DD6B0A}" srcOrd="1" destOrd="0" presId="urn:microsoft.com/office/officeart/2008/layout/VerticalCurvedList#1"/>
    <dgm:cxn modelId="{5AA5EE78-EFBC-4DC9-BBAF-9FCEAECEC73C}" type="presParOf" srcId="{8F63233B-3BAA-3243-93EB-EF33A97F1052}" destId="{9C8140B0-77B4-3443-8D6E-9168EFED3D77}" srcOrd="2" destOrd="0" presId="urn:microsoft.com/office/officeart/2008/layout/VerticalCurvedList#1"/>
    <dgm:cxn modelId="{DCB682E0-1147-4752-B68D-71AC39358F17}" type="presParOf" srcId="{9C8140B0-77B4-3443-8D6E-9168EFED3D77}" destId="{0E3E4F89-0935-8949-92F2-9C19A82A6E45}" srcOrd="0" destOrd="0" presId="urn:microsoft.com/office/officeart/2008/layout/VerticalCurvedList#1"/>
    <dgm:cxn modelId="{F4DA63EE-FACC-4CD4-AB33-45FC0EC29F03}" type="presParOf" srcId="{8F63233B-3BAA-3243-93EB-EF33A97F1052}" destId="{362DEB7F-D8B2-CC45-AD36-F333C5A6FD51}" srcOrd="3" destOrd="0" presId="urn:microsoft.com/office/officeart/2008/layout/VerticalCurvedList#1"/>
    <dgm:cxn modelId="{25DFBBCC-471D-4FC3-A836-E7BA94153202}" type="presParOf" srcId="{8F63233B-3BAA-3243-93EB-EF33A97F1052}" destId="{FAACCE3F-61A2-0649-A783-A5A681F0CA09}" srcOrd="4" destOrd="0" presId="urn:microsoft.com/office/officeart/2008/layout/VerticalCurvedList#1"/>
    <dgm:cxn modelId="{20AF8671-7226-426F-BE2E-155A9DB208EA}" type="presParOf" srcId="{FAACCE3F-61A2-0649-A783-A5A681F0CA09}" destId="{059367D0-F5DC-5C41-B8AD-8CEDECF8FE02}" srcOrd="0" destOrd="0" presId="urn:microsoft.com/office/officeart/2008/layout/VerticalCurvedList#1"/>
    <dgm:cxn modelId="{53FFE412-32A0-4774-9D1F-A09F749ABEB7}" type="presParOf" srcId="{8F63233B-3BAA-3243-93EB-EF33A97F1052}" destId="{AD0D8DFF-A5DC-4D59-977F-C52FEEB5A263}" srcOrd="5" destOrd="0" presId="urn:microsoft.com/office/officeart/2008/layout/VerticalCurvedList#1"/>
    <dgm:cxn modelId="{EE0FDC4E-65A6-4864-9402-4123665E028F}" type="presParOf" srcId="{8F63233B-3BAA-3243-93EB-EF33A97F1052}" destId="{DCE8FCCB-42F7-41E7-B367-A9B28CD4AB13}" srcOrd="6" destOrd="0" presId="urn:microsoft.com/office/officeart/2008/layout/VerticalCurvedList#1"/>
    <dgm:cxn modelId="{3F33BD39-D644-4A3C-A4B4-E14ECE7CFED1}" type="presParOf" srcId="{DCE8FCCB-42F7-41E7-B367-A9B28CD4AB13}" destId="{2CF73466-D8E4-DA45-8C5C-479D1A28BE0C}" srcOrd="0" destOrd="0" presId="urn:microsoft.com/office/officeart/2008/layout/VerticalCurvedList#1"/>
    <dgm:cxn modelId="{F1F9FDE1-9B05-4E84-9155-0A8C40087808}" type="presParOf" srcId="{8F63233B-3BAA-3243-93EB-EF33A97F1052}" destId="{314B7F64-332E-411A-BF53-F344DCF3EE53}" srcOrd="7" destOrd="0" presId="urn:microsoft.com/office/officeart/2008/layout/VerticalCurvedList#1"/>
    <dgm:cxn modelId="{CCE4B0F8-0585-470C-A8A6-D5912F658B23}" type="presParOf" srcId="{8F63233B-3BAA-3243-93EB-EF33A97F1052}" destId="{0A23F99D-AD4E-43F6-83B6-D527D85D615A}" srcOrd="8" destOrd="0" presId="urn:microsoft.com/office/officeart/2008/layout/VerticalCurvedList#1"/>
    <dgm:cxn modelId="{02829462-8FAB-4B97-9DA2-210FCAFCA9A6}" type="presParOf" srcId="{0A23F99D-AD4E-43F6-83B6-D527D85D615A}" destId="{3BABA2A1-1CA9-4F23-A469-BF3D1063675F}" srcOrd="0" destOrd="0" presId="urn:microsoft.com/office/officeart/2008/layout/VerticalCurvedList#1"/>
    <dgm:cxn modelId="{D60B826E-2A1A-4523-A456-A78653FFCAE7}" type="presParOf" srcId="{8F63233B-3BAA-3243-93EB-EF33A97F1052}" destId="{C2A63114-CFEA-4024-99C1-6A3E9D235936}" srcOrd="9" destOrd="0" presId="urn:microsoft.com/office/officeart/2008/layout/VerticalCurvedList#1"/>
    <dgm:cxn modelId="{DFF5F219-2975-4DB1-A651-DB24D09163BE}" type="presParOf" srcId="{8F63233B-3BAA-3243-93EB-EF33A97F1052}" destId="{1005503A-B7CC-4D8B-B7BB-8F2249548E4E}" srcOrd="10" destOrd="0" presId="urn:microsoft.com/office/officeart/2008/layout/VerticalCurvedList#1"/>
    <dgm:cxn modelId="{BAE8E2A3-FB17-4AFC-B58A-0EE1B61F7A05}" type="presParOf" srcId="{1005503A-B7CC-4D8B-B7BB-8F2249548E4E}" destId="{1EFF24EC-2200-482A-80D4-6B616F2F0E30}" srcOrd="0" destOrd="0" presId="urn:microsoft.com/office/officeart/2008/layout/VerticalCurved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4883B6-FE88-4180-A3AF-40A74AC89A47}" type="doc">
      <dgm:prSet loTypeId="urn:microsoft.com/office/officeart/2005/8/layout/chevron1" loCatId="process" qsTypeId="urn:microsoft.com/office/officeart/2005/8/quickstyle/simple1" qsCatId="simple" csTypeId="urn:microsoft.com/office/officeart/2005/8/colors/accent1_2" csCatId="accent1" phldr="1"/>
      <dgm:spPr/>
    </dgm:pt>
    <dgm:pt modelId="{41F16902-479A-4E9C-9F90-1B66EBCB3AF0}">
      <dgm:prSet phldrT="[文本]" custT="1"/>
      <dgm:spPr/>
      <dgm:t>
        <a:bodyPr/>
        <a:lstStyle/>
        <a:p>
          <a:r>
            <a:rPr lang="zh-CN" altLang="en-US" sz="1200" dirty="0" smtClean="0"/>
            <a:t>弱口令获取邮箱账号权限</a:t>
          </a:r>
          <a:endParaRPr lang="zh-CN" altLang="en-US" sz="1200" dirty="0"/>
        </a:p>
      </dgm:t>
    </dgm:pt>
    <dgm:pt modelId="{21BED1FC-6801-43EB-B358-C5A2E3CC748D}" cxnId="{B3B09539-9ED2-41A4-BBBC-916056DF5945}" type="parTrans">
      <dgm:prSet/>
      <dgm:spPr/>
      <dgm:t>
        <a:bodyPr/>
        <a:lstStyle/>
        <a:p>
          <a:endParaRPr lang="zh-CN" altLang="en-US" sz="2000"/>
        </a:p>
      </dgm:t>
    </dgm:pt>
    <dgm:pt modelId="{0CF22EDC-D32D-4ABE-8483-6971C204B1C6}" cxnId="{B3B09539-9ED2-41A4-BBBC-916056DF5945}" type="sibTrans">
      <dgm:prSet/>
      <dgm:spPr/>
      <dgm:t>
        <a:bodyPr/>
        <a:lstStyle/>
        <a:p>
          <a:endParaRPr lang="zh-CN" altLang="en-US" sz="2000"/>
        </a:p>
      </dgm:t>
    </dgm:pt>
    <dgm:pt modelId="{D8B8BF11-B466-404B-82A8-2ECBC543290F}">
      <dgm:prSet phldrT="[文本]" custT="1"/>
      <dgm:spPr/>
      <dgm:t>
        <a:bodyPr/>
        <a:lstStyle/>
        <a:p>
          <a:r>
            <a:rPr lang="zh-CN" altLang="en-US" sz="1200" dirty="0" smtClean="0"/>
            <a:t>通过对该账号历史发送邮件筛选改造添加“附件”再发送</a:t>
          </a:r>
          <a:endParaRPr lang="zh-CN" altLang="en-US" sz="1200" dirty="0"/>
        </a:p>
      </dgm:t>
    </dgm:pt>
    <dgm:pt modelId="{06763C5F-CF9B-4277-A1CF-ED32989CAA2B}" cxnId="{645FA79F-CE0F-4E4E-ADEB-F4DDB10AF9FE}" type="parTrans">
      <dgm:prSet/>
      <dgm:spPr/>
      <dgm:t>
        <a:bodyPr/>
        <a:lstStyle/>
        <a:p>
          <a:endParaRPr lang="zh-CN" altLang="en-US" sz="2000"/>
        </a:p>
      </dgm:t>
    </dgm:pt>
    <dgm:pt modelId="{52C5AB01-C3D8-4969-B296-8725E6ADD1E2}" cxnId="{645FA79F-CE0F-4E4E-ADEB-F4DDB10AF9FE}" type="sibTrans">
      <dgm:prSet/>
      <dgm:spPr/>
      <dgm:t>
        <a:bodyPr/>
        <a:lstStyle/>
        <a:p>
          <a:endParaRPr lang="zh-CN" altLang="en-US" sz="2000"/>
        </a:p>
      </dgm:t>
    </dgm:pt>
    <dgm:pt modelId="{309983ED-847A-49BB-88E2-50509A278E54}">
      <dgm:prSet phldrT="[文本]" custT="1"/>
      <dgm:spPr/>
      <dgm:t>
        <a:bodyPr/>
        <a:lstStyle/>
        <a:p>
          <a:r>
            <a:rPr lang="zh-CN" altLang="en-US" sz="1200" dirty="0" smtClean="0"/>
            <a:t>有针对性的发送邮件给内部其他人员</a:t>
          </a:r>
          <a:endParaRPr lang="zh-CN" altLang="en-US" sz="1200" dirty="0"/>
        </a:p>
      </dgm:t>
    </dgm:pt>
    <dgm:pt modelId="{EBCA83D4-A1E9-4A24-BFB8-50A23FD968EA}" cxnId="{31D00D6D-B43F-49DB-8518-F282E729E3B9}" type="parTrans">
      <dgm:prSet/>
      <dgm:spPr/>
      <dgm:t>
        <a:bodyPr/>
        <a:lstStyle/>
        <a:p>
          <a:endParaRPr lang="zh-CN" altLang="en-US" sz="2000"/>
        </a:p>
      </dgm:t>
    </dgm:pt>
    <dgm:pt modelId="{B7B72EBA-A8F4-4C84-BD15-4A28C964E3CC}" cxnId="{31D00D6D-B43F-49DB-8518-F282E729E3B9}" type="sibTrans">
      <dgm:prSet/>
      <dgm:spPr/>
      <dgm:t>
        <a:bodyPr/>
        <a:lstStyle/>
        <a:p>
          <a:endParaRPr lang="zh-CN" altLang="en-US" sz="2000"/>
        </a:p>
      </dgm:t>
    </dgm:pt>
    <dgm:pt modelId="{24E81CF4-CE10-43A8-9F17-3DC756CA4C04}">
      <dgm:prSet custT="1"/>
      <dgm:spPr/>
      <dgm:t>
        <a:bodyPr/>
        <a:lstStyle/>
        <a:p>
          <a:r>
            <a:rPr lang="zh-CN" altLang="en-US" sz="1200" dirty="0" smtClean="0"/>
            <a:t>收件人打开邮件“附件”，控制更多邮箱权限</a:t>
          </a:r>
          <a:endParaRPr lang="zh-CN" altLang="en-US" sz="1200" dirty="0"/>
        </a:p>
      </dgm:t>
    </dgm:pt>
    <dgm:pt modelId="{155B0864-DF32-4B77-A4A3-A87AD9EAA0C6}" cxnId="{27ECC639-D2F6-42A3-8512-FF6517A023D5}" type="parTrans">
      <dgm:prSet/>
      <dgm:spPr/>
      <dgm:t>
        <a:bodyPr/>
        <a:lstStyle/>
        <a:p>
          <a:endParaRPr lang="zh-CN" altLang="en-US" sz="2000"/>
        </a:p>
      </dgm:t>
    </dgm:pt>
    <dgm:pt modelId="{6E386C2A-F880-44C5-9F41-B4A080DAF3B1}" cxnId="{27ECC639-D2F6-42A3-8512-FF6517A023D5}" type="sibTrans">
      <dgm:prSet/>
      <dgm:spPr/>
      <dgm:t>
        <a:bodyPr/>
        <a:lstStyle/>
        <a:p>
          <a:endParaRPr lang="zh-CN" altLang="en-US" sz="2000"/>
        </a:p>
      </dgm:t>
    </dgm:pt>
    <dgm:pt modelId="{D9CDE3D9-D58D-42E5-AB17-C0A877B3860E}">
      <dgm:prSet custT="1"/>
      <dgm:spPr/>
      <dgm:t>
        <a:bodyPr/>
        <a:lstStyle/>
        <a:p>
          <a:r>
            <a:rPr lang="zh-CN" altLang="en-US" sz="1200" dirty="0" smtClean="0"/>
            <a:t>通过不断地获取更多的邮箱权限、系统权限，根</a:t>
          </a:r>
          <a:r>
            <a:rPr lang="zh-CN" altLang="en-US" sz="1200" dirty="0" smtClean="0"/>
            <a:t>据目标角色针对性设计钓鱼邮件，小</a:t>
          </a:r>
          <a:r>
            <a:rPr lang="en-US" altLang="en-US" sz="1200" dirty="0" smtClean="0"/>
            <a:t>D</a:t>
          </a:r>
          <a:r>
            <a:rPr lang="zh-CN" altLang="en-US" sz="1200" dirty="0" smtClean="0"/>
            <a:t>最终成功拿下目标</a:t>
          </a:r>
          <a:endParaRPr lang="zh-CN" altLang="en-US" sz="1200" dirty="0"/>
        </a:p>
      </dgm:t>
    </dgm:pt>
    <dgm:pt modelId="{F31D3EE5-6D0A-4A8D-B6E4-3EF64F6E7F39}" cxnId="{404AD44F-9EEB-47E2-B0AF-41E214890E2A}" type="parTrans">
      <dgm:prSet/>
      <dgm:spPr/>
      <dgm:t>
        <a:bodyPr/>
        <a:lstStyle/>
        <a:p>
          <a:endParaRPr lang="zh-CN" altLang="en-US" sz="2000"/>
        </a:p>
      </dgm:t>
    </dgm:pt>
    <dgm:pt modelId="{5774352E-1D0E-4E04-AC02-49A1A85BCE73}" cxnId="{404AD44F-9EEB-47E2-B0AF-41E214890E2A}" type="sibTrans">
      <dgm:prSet/>
      <dgm:spPr/>
      <dgm:t>
        <a:bodyPr/>
        <a:lstStyle/>
        <a:p>
          <a:endParaRPr lang="zh-CN" altLang="en-US" sz="2000"/>
        </a:p>
      </dgm:t>
    </dgm:pt>
    <dgm:pt modelId="{A08793A1-3733-4090-829A-3D9C1B050280}" type="pres">
      <dgm:prSet presAssocID="{704883B6-FE88-4180-A3AF-40A74AC89A47}" presName="Name0" presStyleCnt="0">
        <dgm:presLayoutVars>
          <dgm:dir/>
          <dgm:animLvl val="lvl"/>
          <dgm:resizeHandles val="exact"/>
        </dgm:presLayoutVars>
      </dgm:prSet>
      <dgm:spPr/>
    </dgm:pt>
    <dgm:pt modelId="{4D17177B-1454-4D56-AC7D-B06693BD1CDF}" type="pres">
      <dgm:prSet presAssocID="{41F16902-479A-4E9C-9F90-1B66EBCB3AF0}" presName="parTxOnly" presStyleLbl="node1" presStyleIdx="0" presStyleCnt="5" custScaleX="129878" custScaleY="164313">
        <dgm:presLayoutVars>
          <dgm:chMax val="0"/>
          <dgm:chPref val="0"/>
          <dgm:bulletEnabled val="1"/>
        </dgm:presLayoutVars>
      </dgm:prSet>
      <dgm:spPr/>
      <dgm:t>
        <a:bodyPr/>
        <a:lstStyle/>
        <a:p>
          <a:endParaRPr lang="zh-CN" altLang="en-US"/>
        </a:p>
      </dgm:t>
    </dgm:pt>
    <dgm:pt modelId="{06B50E18-B757-429F-82E7-693102733E28}" type="pres">
      <dgm:prSet presAssocID="{0CF22EDC-D32D-4ABE-8483-6971C204B1C6}" presName="parTxOnlySpace" presStyleCnt="0"/>
      <dgm:spPr/>
    </dgm:pt>
    <dgm:pt modelId="{C2C5E419-E2A5-42D4-B8E8-FBEB5FEC51D8}" type="pres">
      <dgm:prSet presAssocID="{D8B8BF11-B466-404B-82A8-2ECBC543290F}" presName="parTxOnly" presStyleLbl="node1" presStyleIdx="1" presStyleCnt="5" custScaleX="127479" custScaleY="157967">
        <dgm:presLayoutVars>
          <dgm:chMax val="0"/>
          <dgm:chPref val="0"/>
          <dgm:bulletEnabled val="1"/>
        </dgm:presLayoutVars>
      </dgm:prSet>
      <dgm:spPr/>
      <dgm:t>
        <a:bodyPr/>
        <a:lstStyle/>
        <a:p>
          <a:endParaRPr lang="zh-CN" altLang="en-US"/>
        </a:p>
      </dgm:t>
    </dgm:pt>
    <dgm:pt modelId="{71763EC6-D6E7-4105-8BF4-7E3EA9ECE57D}" type="pres">
      <dgm:prSet presAssocID="{52C5AB01-C3D8-4969-B296-8725E6ADD1E2}" presName="parTxOnlySpace" presStyleCnt="0"/>
      <dgm:spPr/>
    </dgm:pt>
    <dgm:pt modelId="{B9159018-BE70-425B-BD45-C378DC4623E2}" type="pres">
      <dgm:prSet presAssocID="{309983ED-847A-49BB-88E2-50509A278E54}" presName="parTxOnly" presStyleLbl="node1" presStyleIdx="2" presStyleCnt="5" custScaleX="126487" custScaleY="159272">
        <dgm:presLayoutVars>
          <dgm:chMax val="0"/>
          <dgm:chPref val="0"/>
          <dgm:bulletEnabled val="1"/>
        </dgm:presLayoutVars>
      </dgm:prSet>
      <dgm:spPr/>
      <dgm:t>
        <a:bodyPr/>
        <a:lstStyle/>
        <a:p>
          <a:endParaRPr lang="zh-CN" altLang="en-US"/>
        </a:p>
      </dgm:t>
    </dgm:pt>
    <dgm:pt modelId="{49C99876-DC08-47B7-8181-E6C77DA839BF}" type="pres">
      <dgm:prSet presAssocID="{B7B72EBA-A8F4-4C84-BD15-4A28C964E3CC}" presName="parTxOnlySpace" presStyleCnt="0"/>
      <dgm:spPr/>
    </dgm:pt>
    <dgm:pt modelId="{48802AD7-A3CB-4435-A550-E15502D9B807}" type="pres">
      <dgm:prSet presAssocID="{24E81CF4-CE10-43A8-9F17-3DC756CA4C04}" presName="parTxOnly" presStyleLbl="node1" presStyleIdx="3" presStyleCnt="5" custScaleX="96937" custScaleY="152736">
        <dgm:presLayoutVars>
          <dgm:chMax val="0"/>
          <dgm:chPref val="0"/>
          <dgm:bulletEnabled val="1"/>
        </dgm:presLayoutVars>
      </dgm:prSet>
      <dgm:spPr/>
      <dgm:t>
        <a:bodyPr/>
        <a:lstStyle/>
        <a:p>
          <a:endParaRPr lang="zh-CN" altLang="en-US"/>
        </a:p>
      </dgm:t>
    </dgm:pt>
    <dgm:pt modelId="{99ECEE22-13E6-4460-B827-9534C4B45FC5}" type="pres">
      <dgm:prSet presAssocID="{6E386C2A-F880-44C5-9F41-B4A080DAF3B1}" presName="parTxOnlySpace" presStyleCnt="0"/>
      <dgm:spPr/>
    </dgm:pt>
    <dgm:pt modelId="{E2865780-2ED7-4D95-B518-E3EE1285B42B}" type="pres">
      <dgm:prSet presAssocID="{D9CDE3D9-D58D-42E5-AB17-C0A877B3860E}" presName="parTxOnly" presStyleLbl="node1" presStyleIdx="4" presStyleCnt="5" custScaleX="135280" custScaleY="163750">
        <dgm:presLayoutVars>
          <dgm:chMax val="0"/>
          <dgm:chPref val="0"/>
          <dgm:bulletEnabled val="1"/>
        </dgm:presLayoutVars>
      </dgm:prSet>
      <dgm:spPr/>
      <dgm:t>
        <a:bodyPr/>
        <a:lstStyle/>
        <a:p>
          <a:endParaRPr lang="zh-CN" altLang="en-US"/>
        </a:p>
      </dgm:t>
    </dgm:pt>
  </dgm:ptLst>
  <dgm:cxnLst>
    <dgm:cxn modelId="{D859236E-E48D-465F-90BF-247AA2F8F90C}" type="presOf" srcId="{D9CDE3D9-D58D-42E5-AB17-C0A877B3860E}" destId="{E2865780-2ED7-4D95-B518-E3EE1285B42B}" srcOrd="0" destOrd="0" presId="urn:microsoft.com/office/officeart/2005/8/layout/chevron1"/>
    <dgm:cxn modelId="{28852322-B4B6-4F42-A473-F4482DDF9794}" type="presOf" srcId="{309983ED-847A-49BB-88E2-50509A278E54}" destId="{B9159018-BE70-425B-BD45-C378DC4623E2}" srcOrd="0" destOrd="0" presId="urn:microsoft.com/office/officeart/2005/8/layout/chevron1"/>
    <dgm:cxn modelId="{645FA79F-CE0F-4E4E-ADEB-F4DDB10AF9FE}" srcId="{704883B6-FE88-4180-A3AF-40A74AC89A47}" destId="{D8B8BF11-B466-404B-82A8-2ECBC543290F}" srcOrd="1" destOrd="0" parTransId="{06763C5F-CF9B-4277-A1CF-ED32989CAA2B}" sibTransId="{52C5AB01-C3D8-4969-B296-8725E6ADD1E2}"/>
    <dgm:cxn modelId="{31D00D6D-B43F-49DB-8518-F282E729E3B9}" srcId="{704883B6-FE88-4180-A3AF-40A74AC89A47}" destId="{309983ED-847A-49BB-88E2-50509A278E54}" srcOrd="2" destOrd="0" parTransId="{EBCA83D4-A1E9-4A24-BFB8-50A23FD968EA}" sibTransId="{B7B72EBA-A8F4-4C84-BD15-4A28C964E3CC}"/>
    <dgm:cxn modelId="{46013DDC-E93D-4706-99BD-90EF13AC6BB0}" type="presOf" srcId="{41F16902-479A-4E9C-9F90-1B66EBCB3AF0}" destId="{4D17177B-1454-4D56-AC7D-B06693BD1CDF}" srcOrd="0" destOrd="0" presId="urn:microsoft.com/office/officeart/2005/8/layout/chevron1"/>
    <dgm:cxn modelId="{B3B09539-9ED2-41A4-BBBC-916056DF5945}" srcId="{704883B6-FE88-4180-A3AF-40A74AC89A47}" destId="{41F16902-479A-4E9C-9F90-1B66EBCB3AF0}" srcOrd="0" destOrd="0" parTransId="{21BED1FC-6801-43EB-B358-C5A2E3CC748D}" sibTransId="{0CF22EDC-D32D-4ABE-8483-6971C204B1C6}"/>
    <dgm:cxn modelId="{DE20F967-87EA-4832-90A8-744EACC082CF}" type="presOf" srcId="{24E81CF4-CE10-43A8-9F17-3DC756CA4C04}" destId="{48802AD7-A3CB-4435-A550-E15502D9B807}" srcOrd="0" destOrd="0" presId="urn:microsoft.com/office/officeart/2005/8/layout/chevron1"/>
    <dgm:cxn modelId="{27ECC639-D2F6-42A3-8512-FF6517A023D5}" srcId="{704883B6-FE88-4180-A3AF-40A74AC89A47}" destId="{24E81CF4-CE10-43A8-9F17-3DC756CA4C04}" srcOrd="3" destOrd="0" parTransId="{155B0864-DF32-4B77-A4A3-A87AD9EAA0C6}" sibTransId="{6E386C2A-F880-44C5-9F41-B4A080DAF3B1}"/>
    <dgm:cxn modelId="{CE9F22D6-4D17-4027-97A1-EFA916E3AC25}" type="presOf" srcId="{704883B6-FE88-4180-A3AF-40A74AC89A47}" destId="{A08793A1-3733-4090-829A-3D9C1B050280}" srcOrd="0" destOrd="0" presId="urn:microsoft.com/office/officeart/2005/8/layout/chevron1"/>
    <dgm:cxn modelId="{404AD44F-9EEB-47E2-B0AF-41E214890E2A}" srcId="{704883B6-FE88-4180-A3AF-40A74AC89A47}" destId="{D9CDE3D9-D58D-42E5-AB17-C0A877B3860E}" srcOrd="4" destOrd="0" parTransId="{F31D3EE5-6D0A-4A8D-B6E4-3EF64F6E7F39}" sibTransId="{5774352E-1D0E-4E04-AC02-49A1A85BCE73}"/>
    <dgm:cxn modelId="{293C687A-4B9C-4EB1-A605-A12377C46773}" type="presOf" srcId="{D8B8BF11-B466-404B-82A8-2ECBC543290F}" destId="{C2C5E419-E2A5-42D4-B8E8-FBEB5FEC51D8}" srcOrd="0" destOrd="0" presId="urn:microsoft.com/office/officeart/2005/8/layout/chevron1"/>
    <dgm:cxn modelId="{80CC21E2-C60E-41CF-A22E-A5603DEFBE8B}" type="presParOf" srcId="{A08793A1-3733-4090-829A-3D9C1B050280}" destId="{4D17177B-1454-4D56-AC7D-B06693BD1CDF}" srcOrd="0" destOrd="0" presId="urn:microsoft.com/office/officeart/2005/8/layout/chevron1"/>
    <dgm:cxn modelId="{266F5424-0219-40A0-B887-D7D89765F852}" type="presParOf" srcId="{A08793A1-3733-4090-829A-3D9C1B050280}" destId="{06B50E18-B757-429F-82E7-693102733E28}" srcOrd="1" destOrd="0" presId="urn:microsoft.com/office/officeart/2005/8/layout/chevron1"/>
    <dgm:cxn modelId="{5ED41A06-D572-42FB-B457-DF400306D557}" type="presParOf" srcId="{A08793A1-3733-4090-829A-3D9C1B050280}" destId="{C2C5E419-E2A5-42D4-B8E8-FBEB5FEC51D8}" srcOrd="2" destOrd="0" presId="urn:microsoft.com/office/officeart/2005/8/layout/chevron1"/>
    <dgm:cxn modelId="{0F632F8D-FA6C-464E-8217-C05FEC99D4BF}" type="presParOf" srcId="{A08793A1-3733-4090-829A-3D9C1B050280}" destId="{71763EC6-D6E7-4105-8BF4-7E3EA9ECE57D}" srcOrd="3" destOrd="0" presId="urn:microsoft.com/office/officeart/2005/8/layout/chevron1"/>
    <dgm:cxn modelId="{17FF4CE8-A4F9-4AC6-BADE-0F5A226C5F86}" type="presParOf" srcId="{A08793A1-3733-4090-829A-3D9C1B050280}" destId="{B9159018-BE70-425B-BD45-C378DC4623E2}" srcOrd="4" destOrd="0" presId="urn:microsoft.com/office/officeart/2005/8/layout/chevron1"/>
    <dgm:cxn modelId="{73D45E2F-D66A-4DF6-A5BD-1837148D0566}" type="presParOf" srcId="{A08793A1-3733-4090-829A-3D9C1B050280}" destId="{49C99876-DC08-47B7-8181-E6C77DA839BF}" srcOrd="5" destOrd="0" presId="urn:microsoft.com/office/officeart/2005/8/layout/chevron1"/>
    <dgm:cxn modelId="{89E5B4F6-CB2D-4302-82B7-A7A9C0AB6229}" type="presParOf" srcId="{A08793A1-3733-4090-829A-3D9C1B050280}" destId="{48802AD7-A3CB-4435-A550-E15502D9B807}" srcOrd="6" destOrd="0" presId="urn:microsoft.com/office/officeart/2005/8/layout/chevron1"/>
    <dgm:cxn modelId="{2B3FCCE0-3E0E-41C5-92F1-1DC58EB61B33}" type="presParOf" srcId="{A08793A1-3733-4090-829A-3D9C1B050280}" destId="{99ECEE22-13E6-4460-B827-9534C4B45FC5}" srcOrd="7" destOrd="0" presId="urn:microsoft.com/office/officeart/2005/8/layout/chevron1"/>
    <dgm:cxn modelId="{22639B5F-2280-42B7-9804-2423214B6615}" type="presParOf" srcId="{A08793A1-3733-4090-829A-3D9C1B050280}" destId="{E2865780-2ED7-4D95-B518-E3EE1285B42B}" srcOrd="8"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4883B6-FE88-4180-A3AF-40A74AC89A47}" type="doc">
      <dgm:prSet loTypeId="urn:microsoft.com/office/officeart/2005/8/layout/chevron1" loCatId="process" qsTypeId="urn:microsoft.com/office/officeart/2005/8/quickstyle/simple1" qsCatId="simple" csTypeId="urn:microsoft.com/office/officeart/2005/8/colors/accent1_2" csCatId="accent1" phldr="1"/>
      <dgm:spPr/>
    </dgm:pt>
    <dgm:pt modelId="{41F16902-479A-4E9C-9F90-1B66EBCB3AF0}">
      <dgm:prSet phldrT="[文本]" custT="1"/>
      <dgm:spPr/>
      <dgm:t>
        <a:bodyPr/>
        <a:lstStyle/>
        <a:p>
          <a:r>
            <a:rPr lang="zh-CN" altLang="en-US" sz="1200" dirty="0" smtClean="0"/>
            <a:t>多线开战，吸引火力</a:t>
          </a:r>
          <a:endParaRPr lang="zh-CN" altLang="en-US" sz="1200" dirty="0"/>
        </a:p>
      </dgm:t>
    </dgm:pt>
    <dgm:pt modelId="{21BED1FC-6801-43EB-B358-C5A2E3CC748D}" cxnId="{B3B09539-9ED2-41A4-BBBC-916056DF5945}" type="parTrans">
      <dgm:prSet/>
      <dgm:spPr/>
      <dgm:t>
        <a:bodyPr/>
        <a:lstStyle/>
        <a:p>
          <a:endParaRPr lang="zh-CN" altLang="en-US" sz="2000"/>
        </a:p>
      </dgm:t>
    </dgm:pt>
    <dgm:pt modelId="{0CF22EDC-D32D-4ABE-8483-6971C204B1C6}" cxnId="{B3B09539-9ED2-41A4-BBBC-916056DF5945}" type="sibTrans">
      <dgm:prSet/>
      <dgm:spPr/>
      <dgm:t>
        <a:bodyPr/>
        <a:lstStyle/>
        <a:p>
          <a:endParaRPr lang="zh-CN" altLang="en-US" sz="2000"/>
        </a:p>
      </dgm:t>
    </dgm:pt>
    <dgm:pt modelId="{D8B8BF11-B466-404B-82A8-2ECBC543290F}">
      <dgm:prSet phldrT="[文本]" custT="1"/>
      <dgm:spPr/>
      <dgm:t>
        <a:bodyPr/>
        <a:lstStyle/>
        <a:p>
          <a:r>
            <a:rPr lang="zh-CN" altLang="en-US" sz="1200" dirty="0" smtClean="0"/>
            <a:t>侧面攻击，直取重要权限</a:t>
          </a:r>
          <a:endParaRPr lang="zh-CN" altLang="en-US" sz="1200" dirty="0"/>
        </a:p>
      </dgm:t>
    </dgm:pt>
    <dgm:pt modelId="{06763C5F-CF9B-4277-A1CF-ED32989CAA2B}" cxnId="{645FA79F-CE0F-4E4E-ADEB-F4DDB10AF9FE}" type="parTrans">
      <dgm:prSet/>
      <dgm:spPr/>
      <dgm:t>
        <a:bodyPr/>
        <a:lstStyle/>
        <a:p>
          <a:endParaRPr lang="zh-CN" altLang="en-US" sz="2000"/>
        </a:p>
      </dgm:t>
    </dgm:pt>
    <dgm:pt modelId="{52C5AB01-C3D8-4969-B296-8725E6ADD1E2}" cxnId="{645FA79F-CE0F-4E4E-ADEB-F4DDB10AF9FE}" type="sibTrans">
      <dgm:prSet/>
      <dgm:spPr/>
      <dgm:t>
        <a:bodyPr/>
        <a:lstStyle/>
        <a:p>
          <a:endParaRPr lang="zh-CN" altLang="en-US" sz="2000"/>
        </a:p>
      </dgm:t>
    </dgm:pt>
    <dgm:pt modelId="{309983ED-847A-49BB-88E2-50509A278E54}">
      <dgm:prSet phldrT="[文本]" custT="1"/>
      <dgm:spPr/>
      <dgm:t>
        <a:bodyPr/>
        <a:lstStyle/>
        <a:p>
          <a:r>
            <a:rPr lang="zh-CN" altLang="en-US" sz="1200" dirty="0" smtClean="0"/>
            <a:t>渗透内网，建立多个据点</a:t>
          </a:r>
          <a:endParaRPr lang="zh-CN" altLang="en-US" sz="1200" dirty="0"/>
        </a:p>
      </dgm:t>
    </dgm:pt>
    <dgm:pt modelId="{EBCA83D4-A1E9-4A24-BFB8-50A23FD968EA}" cxnId="{31D00D6D-B43F-49DB-8518-F282E729E3B9}" type="parTrans">
      <dgm:prSet/>
      <dgm:spPr/>
      <dgm:t>
        <a:bodyPr/>
        <a:lstStyle/>
        <a:p>
          <a:endParaRPr lang="zh-CN" altLang="en-US" sz="2000"/>
        </a:p>
      </dgm:t>
    </dgm:pt>
    <dgm:pt modelId="{B7B72EBA-A8F4-4C84-BD15-4A28C964E3CC}" cxnId="{31D00D6D-B43F-49DB-8518-F282E729E3B9}" type="sibTrans">
      <dgm:prSet/>
      <dgm:spPr/>
      <dgm:t>
        <a:bodyPr/>
        <a:lstStyle/>
        <a:p>
          <a:endParaRPr lang="zh-CN" altLang="en-US" sz="2000"/>
        </a:p>
      </dgm:t>
    </dgm:pt>
    <dgm:pt modelId="{24E81CF4-CE10-43A8-9F17-3DC756CA4C04}">
      <dgm:prSet custT="1"/>
      <dgm:spPr/>
      <dgm:t>
        <a:bodyPr/>
        <a:lstStyle/>
        <a:p>
          <a:r>
            <a:rPr lang="zh-CN" altLang="en-US" sz="1200" dirty="0" smtClean="0"/>
            <a:t>横向渗透，巩固权限，备份通道</a:t>
          </a:r>
          <a:endParaRPr lang="zh-CN" altLang="en-US" sz="1200" dirty="0"/>
        </a:p>
      </dgm:t>
    </dgm:pt>
    <dgm:pt modelId="{155B0864-DF32-4B77-A4A3-A87AD9EAA0C6}" cxnId="{27ECC639-D2F6-42A3-8512-FF6517A023D5}" type="parTrans">
      <dgm:prSet/>
      <dgm:spPr/>
      <dgm:t>
        <a:bodyPr/>
        <a:lstStyle/>
        <a:p>
          <a:endParaRPr lang="zh-CN" altLang="en-US" sz="2000"/>
        </a:p>
      </dgm:t>
    </dgm:pt>
    <dgm:pt modelId="{6E386C2A-F880-44C5-9F41-B4A080DAF3B1}" cxnId="{27ECC639-D2F6-42A3-8512-FF6517A023D5}" type="sibTrans">
      <dgm:prSet/>
      <dgm:spPr/>
      <dgm:t>
        <a:bodyPr/>
        <a:lstStyle/>
        <a:p>
          <a:endParaRPr lang="zh-CN" altLang="en-US" sz="2000"/>
        </a:p>
      </dgm:t>
    </dgm:pt>
    <dgm:pt modelId="{D9CDE3D9-D58D-42E5-AB17-C0A877B3860E}">
      <dgm:prSet custT="1"/>
      <dgm:spPr/>
      <dgm:t>
        <a:bodyPr/>
        <a:lstStyle/>
        <a:p>
          <a:r>
            <a:rPr lang="zh-CN" altLang="en-US" sz="1200" dirty="0" smtClean="0"/>
            <a:t>隐藏踪迹</a:t>
          </a:r>
          <a:endParaRPr lang="en-US" altLang="zh-CN" sz="1200" dirty="0" smtClean="0"/>
        </a:p>
        <a:p>
          <a:r>
            <a:rPr lang="zh-CN" altLang="en-US" sz="1200" dirty="0" smtClean="0"/>
            <a:t>深度潜伏</a:t>
          </a:r>
          <a:endParaRPr lang="zh-CN" altLang="en-US" sz="1200" dirty="0"/>
        </a:p>
      </dgm:t>
    </dgm:pt>
    <dgm:pt modelId="{F31D3EE5-6D0A-4A8D-B6E4-3EF64F6E7F39}" cxnId="{404AD44F-9EEB-47E2-B0AF-41E214890E2A}" type="parTrans">
      <dgm:prSet/>
      <dgm:spPr/>
      <dgm:t>
        <a:bodyPr/>
        <a:lstStyle/>
        <a:p>
          <a:endParaRPr lang="zh-CN" altLang="en-US" sz="2000"/>
        </a:p>
      </dgm:t>
    </dgm:pt>
    <dgm:pt modelId="{5774352E-1D0E-4E04-AC02-49A1A85BCE73}" cxnId="{404AD44F-9EEB-47E2-B0AF-41E214890E2A}" type="sibTrans">
      <dgm:prSet/>
      <dgm:spPr/>
      <dgm:t>
        <a:bodyPr/>
        <a:lstStyle/>
        <a:p>
          <a:endParaRPr lang="zh-CN" altLang="en-US" sz="2000"/>
        </a:p>
      </dgm:t>
    </dgm:pt>
    <dgm:pt modelId="{A08793A1-3733-4090-829A-3D9C1B050280}" type="pres">
      <dgm:prSet presAssocID="{704883B6-FE88-4180-A3AF-40A74AC89A47}" presName="Name0" presStyleCnt="0">
        <dgm:presLayoutVars>
          <dgm:dir/>
          <dgm:animLvl val="lvl"/>
          <dgm:resizeHandles val="exact"/>
        </dgm:presLayoutVars>
      </dgm:prSet>
      <dgm:spPr/>
    </dgm:pt>
    <dgm:pt modelId="{4D17177B-1454-4D56-AC7D-B06693BD1CDF}" type="pres">
      <dgm:prSet presAssocID="{41F16902-479A-4E9C-9F90-1B66EBCB3AF0}" presName="parTxOnly" presStyleLbl="node1" presStyleIdx="0" presStyleCnt="5" custScaleX="129878" custScaleY="164313">
        <dgm:presLayoutVars>
          <dgm:chMax val="0"/>
          <dgm:chPref val="0"/>
          <dgm:bulletEnabled val="1"/>
        </dgm:presLayoutVars>
      </dgm:prSet>
      <dgm:spPr/>
      <dgm:t>
        <a:bodyPr/>
        <a:lstStyle/>
        <a:p>
          <a:endParaRPr lang="zh-CN" altLang="en-US"/>
        </a:p>
      </dgm:t>
    </dgm:pt>
    <dgm:pt modelId="{06B50E18-B757-429F-82E7-693102733E28}" type="pres">
      <dgm:prSet presAssocID="{0CF22EDC-D32D-4ABE-8483-6971C204B1C6}" presName="parTxOnlySpace" presStyleCnt="0"/>
      <dgm:spPr/>
    </dgm:pt>
    <dgm:pt modelId="{C2C5E419-E2A5-42D4-B8E8-FBEB5FEC51D8}" type="pres">
      <dgm:prSet presAssocID="{D8B8BF11-B466-404B-82A8-2ECBC543290F}" presName="parTxOnly" presStyleLbl="node1" presStyleIdx="1" presStyleCnt="5" custScaleX="127479" custScaleY="157967">
        <dgm:presLayoutVars>
          <dgm:chMax val="0"/>
          <dgm:chPref val="0"/>
          <dgm:bulletEnabled val="1"/>
        </dgm:presLayoutVars>
      </dgm:prSet>
      <dgm:spPr/>
      <dgm:t>
        <a:bodyPr/>
        <a:lstStyle/>
        <a:p>
          <a:endParaRPr lang="zh-CN" altLang="en-US"/>
        </a:p>
      </dgm:t>
    </dgm:pt>
    <dgm:pt modelId="{71763EC6-D6E7-4105-8BF4-7E3EA9ECE57D}" type="pres">
      <dgm:prSet presAssocID="{52C5AB01-C3D8-4969-B296-8725E6ADD1E2}" presName="parTxOnlySpace" presStyleCnt="0"/>
      <dgm:spPr/>
    </dgm:pt>
    <dgm:pt modelId="{B9159018-BE70-425B-BD45-C378DC4623E2}" type="pres">
      <dgm:prSet presAssocID="{309983ED-847A-49BB-88E2-50509A278E54}" presName="parTxOnly" presStyleLbl="node1" presStyleIdx="2" presStyleCnt="5" custScaleX="126487" custScaleY="159272">
        <dgm:presLayoutVars>
          <dgm:chMax val="0"/>
          <dgm:chPref val="0"/>
          <dgm:bulletEnabled val="1"/>
        </dgm:presLayoutVars>
      </dgm:prSet>
      <dgm:spPr/>
      <dgm:t>
        <a:bodyPr/>
        <a:lstStyle/>
        <a:p>
          <a:endParaRPr lang="zh-CN" altLang="en-US"/>
        </a:p>
      </dgm:t>
    </dgm:pt>
    <dgm:pt modelId="{49C99876-DC08-47B7-8181-E6C77DA839BF}" type="pres">
      <dgm:prSet presAssocID="{B7B72EBA-A8F4-4C84-BD15-4A28C964E3CC}" presName="parTxOnlySpace" presStyleCnt="0"/>
      <dgm:spPr/>
    </dgm:pt>
    <dgm:pt modelId="{48802AD7-A3CB-4435-A550-E15502D9B807}" type="pres">
      <dgm:prSet presAssocID="{24E81CF4-CE10-43A8-9F17-3DC756CA4C04}" presName="parTxOnly" presStyleLbl="node1" presStyleIdx="3" presStyleCnt="5" custScaleX="96937" custScaleY="152736">
        <dgm:presLayoutVars>
          <dgm:chMax val="0"/>
          <dgm:chPref val="0"/>
          <dgm:bulletEnabled val="1"/>
        </dgm:presLayoutVars>
      </dgm:prSet>
      <dgm:spPr/>
      <dgm:t>
        <a:bodyPr/>
        <a:lstStyle/>
        <a:p>
          <a:endParaRPr lang="zh-CN" altLang="en-US"/>
        </a:p>
      </dgm:t>
    </dgm:pt>
    <dgm:pt modelId="{99ECEE22-13E6-4460-B827-9534C4B45FC5}" type="pres">
      <dgm:prSet presAssocID="{6E386C2A-F880-44C5-9F41-B4A080DAF3B1}" presName="parTxOnlySpace" presStyleCnt="0"/>
      <dgm:spPr/>
    </dgm:pt>
    <dgm:pt modelId="{E2865780-2ED7-4D95-B518-E3EE1285B42B}" type="pres">
      <dgm:prSet presAssocID="{D9CDE3D9-D58D-42E5-AB17-C0A877B3860E}" presName="parTxOnly" presStyleLbl="node1" presStyleIdx="4" presStyleCnt="5" custScaleX="135280" custScaleY="163750">
        <dgm:presLayoutVars>
          <dgm:chMax val="0"/>
          <dgm:chPref val="0"/>
          <dgm:bulletEnabled val="1"/>
        </dgm:presLayoutVars>
      </dgm:prSet>
      <dgm:spPr/>
      <dgm:t>
        <a:bodyPr/>
        <a:lstStyle/>
        <a:p>
          <a:endParaRPr lang="zh-CN" altLang="en-US"/>
        </a:p>
      </dgm:t>
    </dgm:pt>
  </dgm:ptLst>
  <dgm:cxnLst>
    <dgm:cxn modelId="{D859236E-E48D-465F-90BF-247AA2F8F90C}" type="presOf" srcId="{D9CDE3D9-D58D-42E5-AB17-C0A877B3860E}" destId="{E2865780-2ED7-4D95-B518-E3EE1285B42B}" srcOrd="0" destOrd="0" presId="urn:microsoft.com/office/officeart/2005/8/layout/chevron1"/>
    <dgm:cxn modelId="{28852322-B4B6-4F42-A473-F4482DDF9794}" type="presOf" srcId="{309983ED-847A-49BB-88E2-50509A278E54}" destId="{B9159018-BE70-425B-BD45-C378DC4623E2}" srcOrd="0" destOrd="0" presId="urn:microsoft.com/office/officeart/2005/8/layout/chevron1"/>
    <dgm:cxn modelId="{31D00D6D-B43F-49DB-8518-F282E729E3B9}" srcId="{704883B6-FE88-4180-A3AF-40A74AC89A47}" destId="{309983ED-847A-49BB-88E2-50509A278E54}" srcOrd="2" destOrd="0" parTransId="{EBCA83D4-A1E9-4A24-BFB8-50A23FD968EA}" sibTransId="{B7B72EBA-A8F4-4C84-BD15-4A28C964E3CC}"/>
    <dgm:cxn modelId="{645FA79F-CE0F-4E4E-ADEB-F4DDB10AF9FE}" srcId="{704883B6-FE88-4180-A3AF-40A74AC89A47}" destId="{D8B8BF11-B466-404B-82A8-2ECBC543290F}" srcOrd="1" destOrd="0" parTransId="{06763C5F-CF9B-4277-A1CF-ED32989CAA2B}" sibTransId="{52C5AB01-C3D8-4969-B296-8725E6ADD1E2}"/>
    <dgm:cxn modelId="{46013DDC-E93D-4706-99BD-90EF13AC6BB0}" type="presOf" srcId="{41F16902-479A-4E9C-9F90-1B66EBCB3AF0}" destId="{4D17177B-1454-4D56-AC7D-B06693BD1CDF}" srcOrd="0" destOrd="0" presId="urn:microsoft.com/office/officeart/2005/8/layout/chevron1"/>
    <dgm:cxn modelId="{B3B09539-9ED2-41A4-BBBC-916056DF5945}" srcId="{704883B6-FE88-4180-A3AF-40A74AC89A47}" destId="{41F16902-479A-4E9C-9F90-1B66EBCB3AF0}" srcOrd="0" destOrd="0" parTransId="{21BED1FC-6801-43EB-B358-C5A2E3CC748D}" sibTransId="{0CF22EDC-D32D-4ABE-8483-6971C204B1C6}"/>
    <dgm:cxn modelId="{DE20F967-87EA-4832-90A8-744EACC082CF}" type="presOf" srcId="{24E81CF4-CE10-43A8-9F17-3DC756CA4C04}" destId="{48802AD7-A3CB-4435-A550-E15502D9B807}" srcOrd="0" destOrd="0" presId="urn:microsoft.com/office/officeart/2005/8/layout/chevron1"/>
    <dgm:cxn modelId="{27ECC639-D2F6-42A3-8512-FF6517A023D5}" srcId="{704883B6-FE88-4180-A3AF-40A74AC89A47}" destId="{24E81CF4-CE10-43A8-9F17-3DC756CA4C04}" srcOrd="3" destOrd="0" parTransId="{155B0864-DF32-4B77-A4A3-A87AD9EAA0C6}" sibTransId="{6E386C2A-F880-44C5-9F41-B4A080DAF3B1}"/>
    <dgm:cxn modelId="{CE9F22D6-4D17-4027-97A1-EFA916E3AC25}" type="presOf" srcId="{704883B6-FE88-4180-A3AF-40A74AC89A47}" destId="{A08793A1-3733-4090-829A-3D9C1B050280}" srcOrd="0" destOrd="0" presId="urn:microsoft.com/office/officeart/2005/8/layout/chevron1"/>
    <dgm:cxn modelId="{404AD44F-9EEB-47E2-B0AF-41E214890E2A}" srcId="{704883B6-FE88-4180-A3AF-40A74AC89A47}" destId="{D9CDE3D9-D58D-42E5-AB17-C0A877B3860E}" srcOrd="4" destOrd="0" parTransId="{F31D3EE5-6D0A-4A8D-B6E4-3EF64F6E7F39}" sibTransId="{5774352E-1D0E-4E04-AC02-49A1A85BCE73}"/>
    <dgm:cxn modelId="{293C687A-4B9C-4EB1-A605-A12377C46773}" type="presOf" srcId="{D8B8BF11-B466-404B-82A8-2ECBC543290F}" destId="{C2C5E419-E2A5-42D4-B8E8-FBEB5FEC51D8}" srcOrd="0" destOrd="0" presId="urn:microsoft.com/office/officeart/2005/8/layout/chevron1"/>
    <dgm:cxn modelId="{80CC21E2-C60E-41CF-A22E-A5603DEFBE8B}" type="presParOf" srcId="{A08793A1-3733-4090-829A-3D9C1B050280}" destId="{4D17177B-1454-4D56-AC7D-B06693BD1CDF}" srcOrd="0" destOrd="0" presId="urn:microsoft.com/office/officeart/2005/8/layout/chevron1"/>
    <dgm:cxn modelId="{266F5424-0219-40A0-B887-D7D89765F852}" type="presParOf" srcId="{A08793A1-3733-4090-829A-3D9C1B050280}" destId="{06B50E18-B757-429F-82E7-693102733E28}" srcOrd="1" destOrd="0" presId="urn:microsoft.com/office/officeart/2005/8/layout/chevron1"/>
    <dgm:cxn modelId="{5ED41A06-D572-42FB-B457-DF400306D557}" type="presParOf" srcId="{A08793A1-3733-4090-829A-3D9C1B050280}" destId="{C2C5E419-E2A5-42D4-B8E8-FBEB5FEC51D8}" srcOrd="2" destOrd="0" presId="urn:microsoft.com/office/officeart/2005/8/layout/chevron1"/>
    <dgm:cxn modelId="{0F632F8D-FA6C-464E-8217-C05FEC99D4BF}" type="presParOf" srcId="{A08793A1-3733-4090-829A-3D9C1B050280}" destId="{71763EC6-D6E7-4105-8BF4-7E3EA9ECE57D}" srcOrd="3" destOrd="0" presId="urn:microsoft.com/office/officeart/2005/8/layout/chevron1"/>
    <dgm:cxn modelId="{17FF4CE8-A4F9-4AC6-BADE-0F5A226C5F86}" type="presParOf" srcId="{A08793A1-3733-4090-829A-3D9C1B050280}" destId="{B9159018-BE70-425B-BD45-C378DC4623E2}" srcOrd="4" destOrd="0" presId="urn:microsoft.com/office/officeart/2005/8/layout/chevron1"/>
    <dgm:cxn modelId="{73D45E2F-D66A-4DF6-A5BD-1837148D0566}" type="presParOf" srcId="{A08793A1-3733-4090-829A-3D9C1B050280}" destId="{49C99876-DC08-47B7-8181-E6C77DA839BF}" srcOrd="5" destOrd="0" presId="urn:microsoft.com/office/officeart/2005/8/layout/chevron1"/>
    <dgm:cxn modelId="{89E5B4F6-CB2D-4302-82B7-A7A9C0AB6229}" type="presParOf" srcId="{A08793A1-3733-4090-829A-3D9C1B050280}" destId="{48802AD7-A3CB-4435-A550-E15502D9B807}" srcOrd="6" destOrd="0" presId="urn:microsoft.com/office/officeart/2005/8/layout/chevron1"/>
    <dgm:cxn modelId="{2B3FCCE0-3E0E-41C5-92F1-1DC58EB61B33}" type="presParOf" srcId="{A08793A1-3733-4090-829A-3D9C1B050280}" destId="{99ECEE22-13E6-4460-B827-9534C4B45FC5}" srcOrd="7" destOrd="0" presId="urn:microsoft.com/office/officeart/2005/8/layout/chevron1"/>
    <dgm:cxn modelId="{22639B5F-2280-42B7-9804-2423214B6615}" type="presParOf" srcId="{A08793A1-3733-4090-829A-3D9C1B050280}" destId="{E2865780-2ED7-4D95-B518-E3EE1285B42B}" srcOrd="8"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4883B6-FE88-4180-A3AF-40A74AC89A47}" type="doc">
      <dgm:prSet loTypeId="urn:microsoft.com/office/officeart/2005/8/layout/chevron1" loCatId="process" qsTypeId="urn:microsoft.com/office/officeart/2005/8/quickstyle/simple1" qsCatId="simple" csTypeId="urn:microsoft.com/office/officeart/2005/8/colors/accent1_2" csCatId="accent1" phldr="1"/>
      <dgm:spPr/>
    </dgm:pt>
    <dgm:pt modelId="{41F16902-479A-4E9C-9F90-1B66EBCB3AF0}">
      <dgm:prSet phldrT="[文本]" custT="1"/>
      <dgm:spPr/>
      <dgm:t>
        <a:bodyPr/>
        <a:lstStyle/>
        <a:p>
          <a:r>
            <a:rPr lang="zh-CN" altLang="en-US" sz="1200" dirty="0" smtClean="0"/>
            <a:t>外围信息采集，确定攻击策略</a:t>
          </a:r>
          <a:endParaRPr lang="zh-CN" altLang="en-US" sz="1200" dirty="0"/>
        </a:p>
      </dgm:t>
    </dgm:pt>
    <dgm:pt modelId="{21BED1FC-6801-43EB-B358-C5A2E3CC748D}" cxnId="{B3B09539-9ED2-41A4-BBBC-916056DF5945}" type="parTrans">
      <dgm:prSet/>
      <dgm:spPr/>
      <dgm:t>
        <a:bodyPr/>
        <a:lstStyle/>
        <a:p>
          <a:endParaRPr lang="zh-CN" altLang="en-US" sz="2000"/>
        </a:p>
      </dgm:t>
    </dgm:pt>
    <dgm:pt modelId="{0CF22EDC-D32D-4ABE-8483-6971C204B1C6}" cxnId="{B3B09539-9ED2-41A4-BBBC-916056DF5945}" type="sibTrans">
      <dgm:prSet/>
      <dgm:spPr/>
      <dgm:t>
        <a:bodyPr/>
        <a:lstStyle/>
        <a:p>
          <a:endParaRPr lang="zh-CN" altLang="en-US" sz="2000"/>
        </a:p>
      </dgm:t>
    </dgm:pt>
    <dgm:pt modelId="{D8B8BF11-B466-404B-82A8-2ECBC543290F}">
      <dgm:prSet phldrT="[文本]" custT="1"/>
      <dgm:spPr/>
      <dgm:t>
        <a:bodyPr/>
        <a:lstStyle/>
        <a:p>
          <a:r>
            <a:rPr lang="zh-CN" altLang="en-US" sz="1200" dirty="0" smtClean="0"/>
            <a:t>发现企业架构，确定分支突破点</a:t>
          </a:r>
          <a:endParaRPr lang="zh-CN" altLang="en-US" sz="1200" dirty="0"/>
        </a:p>
      </dgm:t>
    </dgm:pt>
    <dgm:pt modelId="{06763C5F-CF9B-4277-A1CF-ED32989CAA2B}" cxnId="{645FA79F-CE0F-4E4E-ADEB-F4DDB10AF9FE}" type="parTrans">
      <dgm:prSet/>
      <dgm:spPr/>
      <dgm:t>
        <a:bodyPr/>
        <a:lstStyle/>
        <a:p>
          <a:endParaRPr lang="zh-CN" altLang="en-US" sz="2000"/>
        </a:p>
      </dgm:t>
    </dgm:pt>
    <dgm:pt modelId="{52C5AB01-C3D8-4969-B296-8725E6ADD1E2}" cxnId="{645FA79F-CE0F-4E4E-ADEB-F4DDB10AF9FE}" type="sibTrans">
      <dgm:prSet/>
      <dgm:spPr/>
      <dgm:t>
        <a:bodyPr/>
        <a:lstStyle/>
        <a:p>
          <a:endParaRPr lang="zh-CN" altLang="en-US" sz="2000"/>
        </a:p>
      </dgm:t>
    </dgm:pt>
    <dgm:pt modelId="{309983ED-847A-49BB-88E2-50509A278E54}">
      <dgm:prSet phldrT="[文本]" custT="1"/>
      <dgm:spPr/>
      <dgm:t>
        <a:bodyPr/>
        <a:lstStyle/>
        <a:p>
          <a:r>
            <a:rPr lang="zh-CN" altLang="en-US" sz="1200" dirty="0" smtClean="0"/>
            <a:t>利用分支与目标联系，向上渗透；</a:t>
          </a:r>
          <a:endParaRPr lang="zh-CN" altLang="en-US" sz="1200" dirty="0"/>
        </a:p>
      </dgm:t>
    </dgm:pt>
    <dgm:pt modelId="{EBCA83D4-A1E9-4A24-BFB8-50A23FD968EA}" cxnId="{31D00D6D-B43F-49DB-8518-F282E729E3B9}" type="parTrans">
      <dgm:prSet/>
      <dgm:spPr/>
      <dgm:t>
        <a:bodyPr/>
        <a:lstStyle/>
        <a:p>
          <a:endParaRPr lang="zh-CN" altLang="en-US" sz="2000"/>
        </a:p>
      </dgm:t>
    </dgm:pt>
    <dgm:pt modelId="{B7B72EBA-A8F4-4C84-BD15-4A28C964E3CC}" cxnId="{31D00D6D-B43F-49DB-8518-F282E729E3B9}" type="sibTrans">
      <dgm:prSet/>
      <dgm:spPr/>
      <dgm:t>
        <a:bodyPr/>
        <a:lstStyle/>
        <a:p>
          <a:endParaRPr lang="zh-CN" altLang="en-US" sz="2000"/>
        </a:p>
      </dgm:t>
    </dgm:pt>
    <dgm:pt modelId="{24E81CF4-CE10-43A8-9F17-3DC756CA4C04}">
      <dgm:prSet custT="1"/>
      <dgm:spPr/>
      <dgm:t>
        <a:bodyPr/>
        <a:lstStyle/>
        <a:p>
          <a:r>
            <a:rPr lang="zh-CN" altLang="en-US" sz="1200" dirty="0" smtClean="0"/>
            <a:t>横向渗透，获取目标权限</a:t>
          </a:r>
          <a:endParaRPr lang="zh-CN" altLang="en-US" sz="1200" dirty="0"/>
        </a:p>
      </dgm:t>
    </dgm:pt>
    <dgm:pt modelId="{155B0864-DF32-4B77-A4A3-A87AD9EAA0C6}" cxnId="{27ECC639-D2F6-42A3-8512-FF6517A023D5}" type="parTrans">
      <dgm:prSet/>
      <dgm:spPr/>
      <dgm:t>
        <a:bodyPr/>
        <a:lstStyle/>
        <a:p>
          <a:endParaRPr lang="zh-CN" altLang="en-US" sz="2000"/>
        </a:p>
      </dgm:t>
    </dgm:pt>
    <dgm:pt modelId="{6E386C2A-F880-44C5-9F41-B4A080DAF3B1}" cxnId="{27ECC639-D2F6-42A3-8512-FF6517A023D5}" type="sibTrans">
      <dgm:prSet/>
      <dgm:spPr/>
      <dgm:t>
        <a:bodyPr/>
        <a:lstStyle/>
        <a:p>
          <a:endParaRPr lang="zh-CN" altLang="en-US" sz="2000"/>
        </a:p>
      </dgm:t>
    </dgm:pt>
    <dgm:pt modelId="{D9CDE3D9-D58D-42E5-AB17-C0A877B3860E}">
      <dgm:prSet custT="1"/>
      <dgm:spPr/>
      <dgm:t>
        <a:bodyPr/>
        <a:lstStyle/>
        <a:p>
          <a:r>
            <a:rPr lang="zh-CN" altLang="en-US" sz="1200" dirty="0" smtClean="0"/>
            <a:t>获取价值数据</a:t>
          </a:r>
          <a:endParaRPr lang="zh-CN" altLang="en-US" sz="1200" dirty="0"/>
        </a:p>
      </dgm:t>
    </dgm:pt>
    <dgm:pt modelId="{F31D3EE5-6D0A-4A8D-B6E4-3EF64F6E7F39}" cxnId="{404AD44F-9EEB-47E2-B0AF-41E214890E2A}" type="parTrans">
      <dgm:prSet/>
      <dgm:spPr/>
      <dgm:t>
        <a:bodyPr/>
        <a:lstStyle/>
        <a:p>
          <a:endParaRPr lang="zh-CN" altLang="en-US" sz="2000"/>
        </a:p>
      </dgm:t>
    </dgm:pt>
    <dgm:pt modelId="{5774352E-1D0E-4E04-AC02-49A1A85BCE73}" cxnId="{404AD44F-9EEB-47E2-B0AF-41E214890E2A}" type="sibTrans">
      <dgm:prSet/>
      <dgm:spPr/>
      <dgm:t>
        <a:bodyPr/>
        <a:lstStyle/>
        <a:p>
          <a:endParaRPr lang="zh-CN" altLang="en-US" sz="2000"/>
        </a:p>
      </dgm:t>
    </dgm:pt>
    <dgm:pt modelId="{A08793A1-3733-4090-829A-3D9C1B050280}" type="pres">
      <dgm:prSet presAssocID="{704883B6-FE88-4180-A3AF-40A74AC89A47}" presName="Name0" presStyleCnt="0">
        <dgm:presLayoutVars>
          <dgm:dir/>
          <dgm:animLvl val="lvl"/>
          <dgm:resizeHandles val="exact"/>
        </dgm:presLayoutVars>
      </dgm:prSet>
      <dgm:spPr/>
    </dgm:pt>
    <dgm:pt modelId="{4D17177B-1454-4D56-AC7D-B06693BD1CDF}" type="pres">
      <dgm:prSet presAssocID="{41F16902-479A-4E9C-9F90-1B66EBCB3AF0}" presName="parTxOnly" presStyleLbl="node1" presStyleIdx="0" presStyleCnt="5" custScaleX="129878" custScaleY="164313">
        <dgm:presLayoutVars>
          <dgm:chMax val="0"/>
          <dgm:chPref val="0"/>
          <dgm:bulletEnabled val="1"/>
        </dgm:presLayoutVars>
      </dgm:prSet>
      <dgm:spPr/>
      <dgm:t>
        <a:bodyPr/>
        <a:lstStyle/>
        <a:p>
          <a:endParaRPr lang="zh-CN" altLang="en-US"/>
        </a:p>
      </dgm:t>
    </dgm:pt>
    <dgm:pt modelId="{06B50E18-B757-429F-82E7-693102733E28}" type="pres">
      <dgm:prSet presAssocID="{0CF22EDC-D32D-4ABE-8483-6971C204B1C6}" presName="parTxOnlySpace" presStyleCnt="0"/>
      <dgm:spPr/>
    </dgm:pt>
    <dgm:pt modelId="{C2C5E419-E2A5-42D4-B8E8-FBEB5FEC51D8}" type="pres">
      <dgm:prSet presAssocID="{D8B8BF11-B466-404B-82A8-2ECBC543290F}" presName="parTxOnly" presStyleLbl="node1" presStyleIdx="1" presStyleCnt="5" custScaleX="127479" custScaleY="157967">
        <dgm:presLayoutVars>
          <dgm:chMax val="0"/>
          <dgm:chPref val="0"/>
          <dgm:bulletEnabled val="1"/>
        </dgm:presLayoutVars>
      </dgm:prSet>
      <dgm:spPr/>
      <dgm:t>
        <a:bodyPr/>
        <a:lstStyle/>
        <a:p>
          <a:endParaRPr lang="zh-CN" altLang="en-US"/>
        </a:p>
      </dgm:t>
    </dgm:pt>
    <dgm:pt modelId="{71763EC6-D6E7-4105-8BF4-7E3EA9ECE57D}" type="pres">
      <dgm:prSet presAssocID="{52C5AB01-C3D8-4969-B296-8725E6ADD1E2}" presName="parTxOnlySpace" presStyleCnt="0"/>
      <dgm:spPr/>
    </dgm:pt>
    <dgm:pt modelId="{B9159018-BE70-425B-BD45-C378DC4623E2}" type="pres">
      <dgm:prSet presAssocID="{309983ED-847A-49BB-88E2-50509A278E54}" presName="parTxOnly" presStyleLbl="node1" presStyleIdx="2" presStyleCnt="5" custScaleX="126487" custScaleY="159272">
        <dgm:presLayoutVars>
          <dgm:chMax val="0"/>
          <dgm:chPref val="0"/>
          <dgm:bulletEnabled val="1"/>
        </dgm:presLayoutVars>
      </dgm:prSet>
      <dgm:spPr/>
      <dgm:t>
        <a:bodyPr/>
        <a:lstStyle/>
        <a:p>
          <a:endParaRPr lang="zh-CN" altLang="en-US"/>
        </a:p>
      </dgm:t>
    </dgm:pt>
    <dgm:pt modelId="{49C99876-DC08-47B7-8181-E6C77DA839BF}" type="pres">
      <dgm:prSet presAssocID="{B7B72EBA-A8F4-4C84-BD15-4A28C964E3CC}" presName="parTxOnlySpace" presStyleCnt="0"/>
      <dgm:spPr/>
    </dgm:pt>
    <dgm:pt modelId="{48802AD7-A3CB-4435-A550-E15502D9B807}" type="pres">
      <dgm:prSet presAssocID="{24E81CF4-CE10-43A8-9F17-3DC756CA4C04}" presName="parTxOnly" presStyleLbl="node1" presStyleIdx="3" presStyleCnt="5" custScaleX="96937" custScaleY="152736">
        <dgm:presLayoutVars>
          <dgm:chMax val="0"/>
          <dgm:chPref val="0"/>
          <dgm:bulletEnabled val="1"/>
        </dgm:presLayoutVars>
      </dgm:prSet>
      <dgm:spPr/>
      <dgm:t>
        <a:bodyPr/>
        <a:lstStyle/>
        <a:p>
          <a:endParaRPr lang="zh-CN" altLang="en-US"/>
        </a:p>
      </dgm:t>
    </dgm:pt>
    <dgm:pt modelId="{99ECEE22-13E6-4460-B827-9534C4B45FC5}" type="pres">
      <dgm:prSet presAssocID="{6E386C2A-F880-44C5-9F41-B4A080DAF3B1}" presName="parTxOnlySpace" presStyleCnt="0"/>
      <dgm:spPr/>
    </dgm:pt>
    <dgm:pt modelId="{E2865780-2ED7-4D95-B518-E3EE1285B42B}" type="pres">
      <dgm:prSet presAssocID="{D9CDE3D9-D58D-42E5-AB17-C0A877B3860E}" presName="parTxOnly" presStyleLbl="node1" presStyleIdx="4" presStyleCnt="5" custScaleX="135280" custScaleY="163750">
        <dgm:presLayoutVars>
          <dgm:chMax val="0"/>
          <dgm:chPref val="0"/>
          <dgm:bulletEnabled val="1"/>
        </dgm:presLayoutVars>
      </dgm:prSet>
      <dgm:spPr/>
      <dgm:t>
        <a:bodyPr/>
        <a:lstStyle/>
        <a:p>
          <a:endParaRPr lang="zh-CN" altLang="en-US"/>
        </a:p>
      </dgm:t>
    </dgm:pt>
  </dgm:ptLst>
  <dgm:cxnLst>
    <dgm:cxn modelId="{D859236E-E48D-465F-90BF-247AA2F8F90C}" type="presOf" srcId="{D9CDE3D9-D58D-42E5-AB17-C0A877B3860E}" destId="{E2865780-2ED7-4D95-B518-E3EE1285B42B}" srcOrd="0" destOrd="0" presId="urn:microsoft.com/office/officeart/2005/8/layout/chevron1"/>
    <dgm:cxn modelId="{28852322-B4B6-4F42-A473-F4482DDF9794}" type="presOf" srcId="{309983ED-847A-49BB-88E2-50509A278E54}" destId="{B9159018-BE70-425B-BD45-C378DC4623E2}" srcOrd="0" destOrd="0" presId="urn:microsoft.com/office/officeart/2005/8/layout/chevron1"/>
    <dgm:cxn modelId="{31D00D6D-B43F-49DB-8518-F282E729E3B9}" srcId="{704883B6-FE88-4180-A3AF-40A74AC89A47}" destId="{309983ED-847A-49BB-88E2-50509A278E54}" srcOrd="2" destOrd="0" parTransId="{EBCA83D4-A1E9-4A24-BFB8-50A23FD968EA}" sibTransId="{B7B72EBA-A8F4-4C84-BD15-4A28C964E3CC}"/>
    <dgm:cxn modelId="{645FA79F-CE0F-4E4E-ADEB-F4DDB10AF9FE}" srcId="{704883B6-FE88-4180-A3AF-40A74AC89A47}" destId="{D8B8BF11-B466-404B-82A8-2ECBC543290F}" srcOrd="1" destOrd="0" parTransId="{06763C5F-CF9B-4277-A1CF-ED32989CAA2B}" sibTransId="{52C5AB01-C3D8-4969-B296-8725E6ADD1E2}"/>
    <dgm:cxn modelId="{46013DDC-E93D-4706-99BD-90EF13AC6BB0}" type="presOf" srcId="{41F16902-479A-4E9C-9F90-1B66EBCB3AF0}" destId="{4D17177B-1454-4D56-AC7D-B06693BD1CDF}" srcOrd="0" destOrd="0" presId="urn:microsoft.com/office/officeart/2005/8/layout/chevron1"/>
    <dgm:cxn modelId="{B3B09539-9ED2-41A4-BBBC-916056DF5945}" srcId="{704883B6-FE88-4180-A3AF-40A74AC89A47}" destId="{41F16902-479A-4E9C-9F90-1B66EBCB3AF0}" srcOrd="0" destOrd="0" parTransId="{21BED1FC-6801-43EB-B358-C5A2E3CC748D}" sibTransId="{0CF22EDC-D32D-4ABE-8483-6971C204B1C6}"/>
    <dgm:cxn modelId="{DE20F967-87EA-4832-90A8-744EACC082CF}" type="presOf" srcId="{24E81CF4-CE10-43A8-9F17-3DC756CA4C04}" destId="{48802AD7-A3CB-4435-A550-E15502D9B807}" srcOrd="0" destOrd="0" presId="urn:microsoft.com/office/officeart/2005/8/layout/chevron1"/>
    <dgm:cxn modelId="{27ECC639-D2F6-42A3-8512-FF6517A023D5}" srcId="{704883B6-FE88-4180-A3AF-40A74AC89A47}" destId="{24E81CF4-CE10-43A8-9F17-3DC756CA4C04}" srcOrd="3" destOrd="0" parTransId="{155B0864-DF32-4B77-A4A3-A87AD9EAA0C6}" sibTransId="{6E386C2A-F880-44C5-9F41-B4A080DAF3B1}"/>
    <dgm:cxn modelId="{CE9F22D6-4D17-4027-97A1-EFA916E3AC25}" type="presOf" srcId="{704883B6-FE88-4180-A3AF-40A74AC89A47}" destId="{A08793A1-3733-4090-829A-3D9C1B050280}" srcOrd="0" destOrd="0" presId="urn:microsoft.com/office/officeart/2005/8/layout/chevron1"/>
    <dgm:cxn modelId="{404AD44F-9EEB-47E2-B0AF-41E214890E2A}" srcId="{704883B6-FE88-4180-A3AF-40A74AC89A47}" destId="{D9CDE3D9-D58D-42E5-AB17-C0A877B3860E}" srcOrd="4" destOrd="0" parTransId="{F31D3EE5-6D0A-4A8D-B6E4-3EF64F6E7F39}" sibTransId="{5774352E-1D0E-4E04-AC02-49A1A85BCE73}"/>
    <dgm:cxn modelId="{293C687A-4B9C-4EB1-A605-A12377C46773}" type="presOf" srcId="{D8B8BF11-B466-404B-82A8-2ECBC543290F}" destId="{C2C5E419-E2A5-42D4-B8E8-FBEB5FEC51D8}" srcOrd="0" destOrd="0" presId="urn:microsoft.com/office/officeart/2005/8/layout/chevron1"/>
    <dgm:cxn modelId="{80CC21E2-C60E-41CF-A22E-A5603DEFBE8B}" type="presParOf" srcId="{A08793A1-3733-4090-829A-3D9C1B050280}" destId="{4D17177B-1454-4D56-AC7D-B06693BD1CDF}" srcOrd="0" destOrd="0" presId="urn:microsoft.com/office/officeart/2005/8/layout/chevron1"/>
    <dgm:cxn modelId="{266F5424-0219-40A0-B887-D7D89765F852}" type="presParOf" srcId="{A08793A1-3733-4090-829A-3D9C1B050280}" destId="{06B50E18-B757-429F-82E7-693102733E28}" srcOrd="1" destOrd="0" presId="urn:microsoft.com/office/officeart/2005/8/layout/chevron1"/>
    <dgm:cxn modelId="{5ED41A06-D572-42FB-B457-DF400306D557}" type="presParOf" srcId="{A08793A1-3733-4090-829A-3D9C1B050280}" destId="{C2C5E419-E2A5-42D4-B8E8-FBEB5FEC51D8}" srcOrd="2" destOrd="0" presId="urn:microsoft.com/office/officeart/2005/8/layout/chevron1"/>
    <dgm:cxn modelId="{0F632F8D-FA6C-464E-8217-C05FEC99D4BF}" type="presParOf" srcId="{A08793A1-3733-4090-829A-3D9C1B050280}" destId="{71763EC6-D6E7-4105-8BF4-7E3EA9ECE57D}" srcOrd="3" destOrd="0" presId="urn:microsoft.com/office/officeart/2005/8/layout/chevron1"/>
    <dgm:cxn modelId="{17FF4CE8-A4F9-4AC6-BADE-0F5A226C5F86}" type="presParOf" srcId="{A08793A1-3733-4090-829A-3D9C1B050280}" destId="{B9159018-BE70-425B-BD45-C378DC4623E2}" srcOrd="4" destOrd="0" presId="urn:microsoft.com/office/officeart/2005/8/layout/chevron1"/>
    <dgm:cxn modelId="{73D45E2F-D66A-4DF6-A5BD-1837148D0566}" type="presParOf" srcId="{A08793A1-3733-4090-829A-3D9C1B050280}" destId="{49C99876-DC08-47B7-8181-E6C77DA839BF}" srcOrd="5" destOrd="0" presId="urn:microsoft.com/office/officeart/2005/8/layout/chevron1"/>
    <dgm:cxn modelId="{89E5B4F6-CB2D-4302-82B7-A7A9C0AB6229}" type="presParOf" srcId="{A08793A1-3733-4090-829A-3D9C1B050280}" destId="{48802AD7-A3CB-4435-A550-E15502D9B807}" srcOrd="6" destOrd="0" presId="urn:microsoft.com/office/officeart/2005/8/layout/chevron1"/>
    <dgm:cxn modelId="{2B3FCCE0-3E0E-41C5-92F1-1DC58EB61B33}" type="presParOf" srcId="{A08793A1-3733-4090-829A-3D9C1B050280}" destId="{99ECEE22-13E6-4460-B827-9534C4B45FC5}" srcOrd="7" destOrd="0" presId="urn:microsoft.com/office/officeart/2005/8/layout/chevron1"/>
    <dgm:cxn modelId="{22639B5F-2280-42B7-9804-2423214B6615}" type="presParOf" srcId="{A08793A1-3733-4090-829A-3D9C1B050280}" destId="{E2865780-2ED7-4D95-B518-E3EE1285B42B}" srcOrd="8"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2F8966-8471-2846-AD84-FDD837C0A954}" type="doc">
      <dgm:prSet loTypeId="urn:microsoft.com/office/officeart/2008/layout/VerticalCurvedList#1" loCatId="" qsTypeId="urn:microsoft.com/office/officeart/2005/8/quickstyle/simple1#2" qsCatId="simple" csTypeId="urn:microsoft.com/office/officeart/2005/8/colors/colorful1" csCatId="colorful" phldr="1"/>
      <dgm:spPr/>
      <dgm:t>
        <a:bodyPr/>
        <a:lstStyle/>
        <a:p>
          <a:endParaRPr lang="zh-CN" altLang="en-US"/>
        </a:p>
      </dgm:t>
    </dgm:pt>
    <dgm:pt modelId="{94D1B2FC-BCC2-7C42-84D0-9279031FD63C}">
      <dgm:prSet phldrT="[文本]"/>
      <dgm:spPr/>
      <dgm:t>
        <a:bodyPr/>
        <a:lstStyle/>
        <a:p>
          <a:r>
            <a:rPr lang="zh-CN" altLang="en-US" dirty="0" smtClean="0">
              <a:latin typeface="微软雅黑" panose="020B0503020204020204" charset="-122"/>
              <a:ea typeface="微软雅黑" panose="020B0503020204020204" charset="-122"/>
              <a:cs typeface="微软雅黑" panose="020B0503020204020204" charset="-122"/>
            </a:rPr>
            <a:t>资产混乱，隔离策略不严格</a:t>
          </a:r>
          <a:endParaRPr lang="zh-CN" altLang="en-US" dirty="0">
            <a:latin typeface="微软雅黑" panose="020B0503020204020204" charset="-122"/>
            <a:ea typeface="微软雅黑" panose="020B0503020204020204" charset="-122"/>
            <a:cs typeface="微软雅黑" panose="020B0503020204020204" charset="-122"/>
          </a:endParaRPr>
        </a:p>
      </dgm:t>
    </dgm:pt>
    <dgm:pt modelId="{B40BE40C-E0AD-3D43-BC47-F9766834BE32}" cxnId="{F6BE7190-8A99-7C4B-A5F7-16627C828229}" type="par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24981038-7F83-1B47-83DB-A4357187391F}" cxnId="{F6BE7190-8A99-7C4B-A5F7-16627C828229}" type="sib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E9D98B6B-9EB3-0B43-9321-6FB6FAD7DC69}">
      <dgm:prSet phldrT="[文本]"/>
      <dgm:spPr/>
      <dgm:t>
        <a:bodyPr/>
        <a:lstStyle/>
        <a:p>
          <a:r>
            <a:rPr lang="zh-CN" altLang="en-US" dirty="0" smtClean="0">
              <a:latin typeface="微软雅黑" panose="020B0503020204020204" charset="-122"/>
              <a:ea typeface="微软雅黑" panose="020B0503020204020204" charset="-122"/>
              <a:cs typeface="微软雅黑" panose="020B0503020204020204" charset="-122"/>
            </a:rPr>
            <a:t>通用中间件未修复漏洞太多</a:t>
          </a:r>
          <a:endParaRPr lang="zh-CN" altLang="en-US" dirty="0">
            <a:latin typeface="微软雅黑" panose="020B0503020204020204" charset="-122"/>
            <a:ea typeface="微软雅黑" panose="020B0503020204020204" charset="-122"/>
            <a:cs typeface="微软雅黑" panose="020B0503020204020204" charset="-122"/>
          </a:endParaRPr>
        </a:p>
      </dgm:t>
    </dgm:pt>
    <dgm:pt modelId="{DBC86FB3-26FB-FD40-8982-B6AC78837473}" cxnId="{454F9106-7D79-4342-A731-767C485D1507}" type="par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BB8134AE-A6A1-1944-B108-08FFE3015880}" cxnId="{454F9106-7D79-4342-A731-767C485D1507}" type="sib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EB2EA644-6C70-364F-94D3-8A3018137837}">
      <dgm:prSet phldrT="[文本]"/>
      <dgm:spPr/>
      <dgm:t>
        <a:bodyPr/>
        <a:lstStyle/>
        <a:p>
          <a:r>
            <a:rPr lang="zh-CN" altLang="en-US" dirty="0" smtClean="0">
              <a:latin typeface="微软雅黑" panose="020B0503020204020204" charset="-122"/>
              <a:ea typeface="微软雅黑" panose="020B0503020204020204" charset="-122"/>
              <a:cs typeface="微软雅黑" panose="020B0503020204020204" charset="-122"/>
            </a:rPr>
            <a:t>边界设备成为进入内网的缺口</a:t>
          </a:r>
          <a:endParaRPr lang="zh-CN" altLang="en-US" dirty="0">
            <a:latin typeface="微软雅黑" panose="020B0503020204020204" charset="-122"/>
            <a:ea typeface="微软雅黑" panose="020B0503020204020204" charset="-122"/>
            <a:cs typeface="微软雅黑" panose="020B0503020204020204" charset="-122"/>
          </a:endParaRPr>
        </a:p>
      </dgm:t>
    </dgm:pt>
    <dgm:pt modelId="{13945E95-10DF-D541-86EF-26FBCA280948}" cxnId="{E3FF888E-C94F-3F44-AE6C-8A1899D5A947}" type="sib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5A1C2242-1656-9D44-9AB8-200A9B74957C}" cxnId="{E3FF888E-C94F-3F44-AE6C-8A1899D5A947}" type="par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CD90DB5E-257C-5F4E-9D77-293E3DF0EECD}">
      <dgm:prSet phldrT="[文本]"/>
      <dgm:spPr/>
      <dgm:t>
        <a:bodyPr/>
        <a:lstStyle/>
        <a:p>
          <a:r>
            <a:rPr lang="zh-CN" altLang="en-US" dirty="0" smtClean="0">
              <a:latin typeface="微软雅黑" panose="020B0503020204020204" charset="-122"/>
              <a:ea typeface="微软雅黑" panose="020B0503020204020204" charset="-122"/>
              <a:cs typeface="微软雅黑" panose="020B0503020204020204" charset="-122"/>
            </a:rPr>
            <a:t>内网管理设备成扩大战果突破点</a:t>
          </a:r>
          <a:endParaRPr lang="zh-CN" altLang="en-US" dirty="0">
            <a:latin typeface="微软雅黑" panose="020B0503020204020204" charset="-122"/>
            <a:ea typeface="微软雅黑" panose="020B0503020204020204" charset="-122"/>
            <a:cs typeface="微软雅黑" panose="020B0503020204020204" charset="-122"/>
          </a:endParaRPr>
        </a:p>
      </dgm:t>
    </dgm:pt>
    <dgm:pt modelId="{8818CCB2-4BA2-C740-8D22-C469E016EC0B}" cxnId="{DB748FAD-FA3B-CD43-B3E3-5D35078FAD80}" type="sib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5A2169DA-3916-834A-A0E2-655FF5FDEDF7}" cxnId="{DB748FAD-FA3B-CD43-B3E3-5D35078FAD80}" type="parTrans">
      <dgm:prSet/>
      <dgm:spPr/>
      <dgm:t>
        <a:bodyPr/>
        <a:lstStyle/>
        <a:p>
          <a:endParaRPr lang="zh-CN" altLang="en-US">
            <a:latin typeface="微软雅黑" panose="020B0503020204020204" charset="-122"/>
            <a:ea typeface="微软雅黑" panose="020B0503020204020204" charset="-122"/>
            <a:cs typeface="微软雅黑" panose="020B0503020204020204" charset="-122"/>
          </a:endParaRPr>
        </a:p>
      </dgm:t>
    </dgm:pt>
    <dgm:pt modelId="{F6CF304C-6FF7-104E-815B-288B75E92439}" type="pres">
      <dgm:prSet presAssocID="{3F2F8966-8471-2846-AD84-FDD837C0A954}" presName="Name0" presStyleCnt="0">
        <dgm:presLayoutVars>
          <dgm:chMax val="7"/>
          <dgm:chPref val="7"/>
          <dgm:dir/>
        </dgm:presLayoutVars>
      </dgm:prSet>
      <dgm:spPr/>
      <dgm:t>
        <a:bodyPr/>
        <a:lstStyle/>
        <a:p>
          <a:endParaRPr lang="zh-CN" altLang="en-US"/>
        </a:p>
      </dgm:t>
    </dgm:pt>
    <dgm:pt modelId="{8F63233B-3BAA-3243-93EB-EF33A97F1052}" type="pres">
      <dgm:prSet presAssocID="{3F2F8966-8471-2846-AD84-FDD837C0A954}" presName="Name1" presStyleCnt="0"/>
      <dgm:spPr/>
      <dgm:t>
        <a:bodyPr/>
        <a:lstStyle/>
        <a:p>
          <a:endParaRPr lang="zh-CN" altLang="en-US"/>
        </a:p>
      </dgm:t>
    </dgm:pt>
    <dgm:pt modelId="{110F7A07-0EDB-BA46-BCEC-6A772519D57F}" type="pres">
      <dgm:prSet presAssocID="{3F2F8966-8471-2846-AD84-FDD837C0A954}" presName="cycle" presStyleCnt="0"/>
      <dgm:spPr/>
      <dgm:t>
        <a:bodyPr/>
        <a:lstStyle/>
        <a:p>
          <a:endParaRPr lang="zh-CN" altLang="en-US"/>
        </a:p>
      </dgm:t>
    </dgm:pt>
    <dgm:pt modelId="{108B24E4-CC4D-2546-9FA9-14CF157B49F5}" type="pres">
      <dgm:prSet presAssocID="{3F2F8966-8471-2846-AD84-FDD837C0A954}" presName="srcNode" presStyleLbl="node1" presStyleIdx="0" presStyleCnt="4"/>
      <dgm:spPr/>
      <dgm:t>
        <a:bodyPr/>
        <a:lstStyle/>
        <a:p>
          <a:endParaRPr lang="zh-CN" altLang="en-US"/>
        </a:p>
      </dgm:t>
    </dgm:pt>
    <dgm:pt modelId="{71205788-ACBD-1640-9F37-A583FBA825D1}" type="pres">
      <dgm:prSet presAssocID="{3F2F8966-8471-2846-AD84-FDD837C0A954}" presName="conn" presStyleLbl="parChTrans1D2" presStyleIdx="0" presStyleCnt="1"/>
      <dgm:spPr/>
      <dgm:t>
        <a:bodyPr/>
        <a:lstStyle/>
        <a:p>
          <a:endParaRPr lang="zh-CN" altLang="en-US"/>
        </a:p>
      </dgm:t>
    </dgm:pt>
    <dgm:pt modelId="{2D17E9DB-B85E-6F45-848B-A885D3014C7A}" type="pres">
      <dgm:prSet presAssocID="{3F2F8966-8471-2846-AD84-FDD837C0A954}" presName="extraNode" presStyleLbl="node1" presStyleIdx="0" presStyleCnt="4"/>
      <dgm:spPr/>
      <dgm:t>
        <a:bodyPr/>
        <a:lstStyle/>
        <a:p>
          <a:endParaRPr lang="zh-CN" altLang="en-US"/>
        </a:p>
      </dgm:t>
    </dgm:pt>
    <dgm:pt modelId="{67E0D69E-EDD6-F941-BB58-B34EF2B006F4}" type="pres">
      <dgm:prSet presAssocID="{3F2F8966-8471-2846-AD84-FDD837C0A954}" presName="dstNode" presStyleLbl="node1" presStyleIdx="0" presStyleCnt="4"/>
      <dgm:spPr/>
      <dgm:t>
        <a:bodyPr/>
        <a:lstStyle/>
        <a:p>
          <a:endParaRPr lang="zh-CN" altLang="en-US"/>
        </a:p>
      </dgm:t>
    </dgm:pt>
    <dgm:pt modelId="{E47B6B66-F8CF-AD4A-A3EF-B39FF3DD6B0A}" type="pres">
      <dgm:prSet presAssocID="{94D1B2FC-BCC2-7C42-84D0-9279031FD63C}" presName="text_1" presStyleLbl="node1" presStyleIdx="0" presStyleCnt="4">
        <dgm:presLayoutVars>
          <dgm:bulletEnabled val="1"/>
        </dgm:presLayoutVars>
      </dgm:prSet>
      <dgm:spPr/>
      <dgm:t>
        <a:bodyPr/>
        <a:lstStyle/>
        <a:p>
          <a:endParaRPr lang="zh-CN" altLang="en-US"/>
        </a:p>
      </dgm:t>
    </dgm:pt>
    <dgm:pt modelId="{9C8140B0-77B4-3443-8D6E-9168EFED3D77}" type="pres">
      <dgm:prSet presAssocID="{94D1B2FC-BCC2-7C42-84D0-9279031FD63C}" presName="accent_1" presStyleCnt="0"/>
      <dgm:spPr/>
      <dgm:t>
        <a:bodyPr/>
        <a:lstStyle/>
        <a:p>
          <a:endParaRPr lang="zh-CN" altLang="en-US"/>
        </a:p>
      </dgm:t>
    </dgm:pt>
    <dgm:pt modelId="{0E3E4F89-0935-8949-92F2-9C19A82A6E45}" type="pres">
      <dgm:prSet presAssocID="{94D1B2FC-BCC2-7C42-84D0-9279031FD63C}" presName="accentRepeatNode" presStyleLbl="solidFgAcc1" presStyleIdx="0" presStyleCnt="4"/>
      <dgm:spPr/>
      <dgm:t>
        <a:bodyPr/>
        <a:lstStyle/>
        <a:p>
          <a:endParaRPr lang="zh-CN" altLang="en-US"/>
        </a:p>
      </dgm:t>
    </dgm:pt>
    <dgm:pt modelId="{362DEB7F-D8B2-CC45-AD36-F333C5A6FD51}" type="pres">
      <dgm:prSet presAssocID="{E9D98B6B-9EB3-0B43-9321-6FB6FAD7DC69}" presName="text_2" presStyleLbl="node1" presStyleIdx="1" presStyleCnt="4">
        <dgm:presLayoutVars>
          <dgm:bulletEnabled val="1"/>
        </dgm:presLayoutVars>
      </dgm:prSet>
      <dgm:spPr/>
      <dgm:t>
        <a:bodyPr/>
        <a:lstStyle/>
        <a:p>
          <a:endParaRPr lang="zh-CN" altLang="en-US"/>
        </a:p>
      </dgm:t>
    </dgm:pt>
    <dgm:pt modelId="{FAACCE3F-61A2-0649-A783-A5A681F0CA09}" type="pres">
      <dgm:prSet presAssocID="{E9D98B6B-9EB3-0B43-9321-6FB6FAD7DC69}" presName="accent_2" presStyleCnt="0"/>
      <dgm:spPr/>
      <dgm:t>
        <a:bodyPr/>
        <a:lstStyle/>
        <a:p>
          <a:endParaRPr lang="zh-CN" altLang="en-US"/>
        </a:p>
      </dgm:t>
    </dgm:pt>
    <dgm:pt modelId="{059367D0-F5DC-5C41-B8AD-8CEDECF8FE02}" type="pres">
      <dgm:prSet presAssocID="{E9D98B6B-9EB3-0B43-9321-6FB6FAD7DC69}" presName="accentRepeatNode" presStyleLbl="solidFgAcc1" presStyleIdx="1" presStyleCnt="4"/>
      <dgm:spPr/>
      <dgm:t>
        <a:bodyPr/>
        <a:lstStyle/>
        <a:p>
          <a:endParaRPr lang="zh-CN" altLang="en-US"/>
        </a:p>
      </dgm:t>
    </dgm:pt>
    <dgm:pt modelId="{ABC8C423-EC0C-8849-99D6-791EBED7A1CB}" type="pres">
      <dgm:prSet presAssocID="{EB2EA644-6C70-364F-94D3-8A3018137837}" presName="text_3" presStyleLbl="node1" presStyleIdx="2" presStyleCnt="4">
        <dgm:presLayoutVars>
          <dgm:bulletEnabled val="1"/>
        </dgm:presLayoutVars>
      </dgm:prSet>
      <dgm:spPr/>
      <dgm:t>
        <a:bodyPr/>
        <a:lstStyle/>
        <a:p>
          <a:endParaRPr lang="zh-CN" altLang="en-US"/>
        </a:p>
      </dgm:t>
    </dgm:pt>
    <dgm:pt modelId="{3D9ED393-0E2B-A249-B5FF-697B56299218}" type="pres">
      <dgm:prSet presAssocID="{EB2EA644-6C70-364F-94D3-8A3018137837}" presName="accent_3" presStyleCnt="0"/>
      <dgm:spPr/>
      <dgm:t>
        <a:bodyPr/>
        <a:lstStyle/>
        <a:p>
          <a:endParaRPr lang="zh-CN" altLang="en-US"/>
        </a:p>
      </dgm:t>
    </dgm:pt>
    <dgm:pt modelId="{0B55C3E4-75E5-E04D-8AA1-BA3E9D77DBA7}" type="pres">
      <dgm:prSet presAssocID="{EB2EA644-6C70-364F-94D3-8A3018137837}" presName="accentRepeatNode" presStyleLbl="solidFgAcc1" presStyleIdx="2" presStyleCnt="4"/>
      <dgm:spPr/>
      <dgm:t>
        <a:bodyPr/>
        <a:lstStyle/>
        <a:p>
          <a:endParaRPr lang="zh-CN" altLang="en-US"/>
        </a:p>
      </dgm:t>
    </dgm:pt>
    <dgm:pt modelId="{2206CBD2-40D9-8F40-B9C4-6D15F5C1211E}" type="pres">
      <dgm:prSet presAssocID="{CD90DB5E-257C-5F4E-9D77-293E3DF0EECD}" presName="text_4" presStyleLbl="node1" presStyleIdx="3" presStyleCnt="4">
        <dgm:presLayoutVars>
          <dgm:bulletEnabled val="1"/>
        </dgm:presLayoutVars>
      </dgm:prSet>
      <dgm:spPr/>
      <dgm:t>
        <a:bodyPr/>
        <a:lstStyle/>
        <a:p>
          <a:endParaRPr lang="zh-CN" altLang="en-US"/>
        </a:p>
      </dgm:t>
    </dgm:pt>
    <dgm:pt modelId="{92A5C6AE-2B0B-404F-BE2D-676737A91360}" type="pres">
      <dgm:prSet presAssocID="{CD90DB5E-257C-5F4E-9D77-293E3DF0EECD}" presName="accent_4" presStyleCnt="0"/>
      <dgm:spPr/>
      <dgm:t>
        <a:bodyPr/>
        <a:lstStyle/>
        <a:p>
          <a:endParaRPr lang="zh-CN" altLang="en-US"/>
        </a:p>
      </dgm:t>
    </dgm:pt>
    <dgm:pt modelId="{2CF73466-D8E4-DA45-8C5C-479D1A28BE0C}" type="pres">
      <dgm:prSet presAssocID="{CD90DB5E-257C-5F4E-9D77-293E3DF0EECD}" presName="accentRepeatNode" presStyleLbl="solidFgAcc1" presStyleIdx="3" presStyleCnt="4"/>
      <dgm:spPr/>
      <dgm:t>
        <a:bodyPr/>
        <a:lstStyle/>
        <a:p>
          <a:endParaRPr lang="zh-CN" altLang="en-US"/>
        </a:p>
      </dgm:t>
    </dgm:pt>
  </dgm:ptLst>
  <dgm:cxnLst>
    <dgm:cxn modelId="{AD5BB892-6D18-4F73-BCC2-7BAEC28DBC81}" type="presOf" srcId="{3F2F8966-8471-2846-AD84-FDD837C0A954}" destId="{F6CF304C-6FF7-104E-815B-288B75E92439}" srcOrd="0" destOrd="0" presId="urn:microsoft.com/office/officeart/2008/layout/VerticalCurvedList#1"/>
    <dgm:cxn modelId="{454F9106-7D79-4342-A731-767C485D1507}" srcId="{3F2F8966-8471-2846-AD84-FDD837C0A954}" destId="{E9D98B6B-9EB3-0B43-9321-6FB6FAD7DC69}" srcOrd="1" destOrd="0" parTransId="{DBC86FB3-26FB-FD40-8982-B6AC78837473}" sibTransId="{BB8134AE-A6A1-1944-B108-08FFE3015880}"/>
    <dgm:cxn modelId="{E2D13126-4B1D-4C14-9FB3-93FDFB617ADF}" type="presOf" srcId="{94D1B2FC-BCC2-7C42-84D0-9279031FD63C}" destId="{E47B6B66-F8CF-AD4A-A3EF-B39FF3DD6B0A}" srcOrd="0" destOrd="0" presId="urn:microsoft.com/office/officeart/2008/layout/VerticalCurvedList#1"/>
    <dgm:cxn modelId="{F6BE7190-8A99-7C4B-A5F7-16627C828229}" srcId="{3F2F8966-8471-2846-AD84-FDD837C0A954}" destId="{94D1B2FC-BCC2-7C42-84D0-9279031FD63C}" srcOrd="0" destOrd="0" parTransId="{B40BE40C-E0AD-3D43-BC47-F9766834BE32}" sibTransId="{24981038-7F83-1B47-83DB-A4357187391F}"/>
    <dgm:cxn modelId="{044AEFCB-A93A-435D-8BC9-94F431152F1F}" type="presOf" srcId="{24981038-7F83-1B47-83DB-A4357187391F}" destId="{71205788-ACBD-1640-9F37-A583FBA825D1}" srcOrd="0" destOrd="0" presId="urn:microsoft.com/office/officeart/2008/layout/VerticalCurvedList#1"/>
    <dgm:cxn modelId="{64C2F3D2-B0A3-4527-86B3-8A7189A4DC95}" type="presOf" srcId="{EB2EA644-6C70-364F-94D3-8A3018137837}" destId="{ABC8C423-EC0C-8849-99D6-791EBED7A1CB}" srcOrd="0" destOrd="0" presId="urn:microsoft.com/office/officeart/2008/layout/VerticalCurvedList#1"/>
    <dgm:cxn modelId="{9E4313CA-03DC-4A6B-ABA0-DB4ABFDD4ED1}" type="presOf" srcId="{E9D98B6B-9EB3-0B43-9321-6FB6FAD7DC69}" destId="{362DEB7F-D8B2-CC45-AD36-F333C5A6FD51}" srcOrd="0" destOrd="0" presId="urn:microsoft.com/office/officeart/2008/layout/VerticalCurvedList#1"/>
    <dgm:cxn modelId="{7B61AC1C-0255-4C88-9FD5-6134983DB20F}" type="presOf" srcId="{CD90DB5E-257C-5F4E-9D77-293E3DF0EECD}" destId="{2206CBD2-40D9-8F40-B9C4-6D15F5C1211E}" srcOrd="0" destOrd="0" presId="urn:microsoft.com/office/officeart/2008/layout/VerticalCurvedList#1"/>
    <dgm:cxn modelId="{DB748FAD-FA3B-CD43-B3E3-5D35078FAD80}" srcId="{3F2F8966-8471-2846-AD84-FDD837C0A954}" destId="{CD90DB5E-257C-5F4E-9D77-293E3DF0EECD}" srcOrd="3" destOrd="0" parTransId="{5A2169DA-3916-834A-A0E2-655FF5FDEDF7}" sibTransId="{8818CCB2-4BA2-C740-8D22-C469E016EC0B}"/>
    <dgm:cxn modelId="{E3FF888E-C94F-3F44-AE6C-8A1899D5A947}" srcId="{3F2F8966-8471-2846-AD84-FDD837C0A954}" destId="{EB2EA644-6C70-364F-94D3-8A3018137837}" srcOrd="2" destOrd="0" parTransId="{5A1C2242-1656-9D44-9AB8-200A9B74957C}" sibTransId="{13945E95-10DF-D541-86EF-26FBCA280948}"/>
    <dgm:cxn modelId="{5CC207BB-058E-4875-9336-DC9437127E7B}" type="presParOf" srcId="{F6CF304C-6FF7-104E-815B-288B75E92439}" destId="{8F63233B-3BAA-3243-93EB-EF33A97F1052}" srcOrd="0" destOrd="0" presId="urn:microsoft.com/office/officeart/2008/layout/VerticalCurvedList#1"/>
    <dgm:cxn modelId="{0EE61094-A0ED-492E-A06B-C4662A7D530D}" type="presParOf" srcId="{8F63233B-3BAA-3243-93EB-EF33A97F1052}" destId="{110F7A07-0EDB-BA46-BCEC-6A772519D57F}" srcOrd="0" destOrd="0" presId="urn:microsoft.com/office/officeart/2008/layout/VerticalCurvedList#1"/>
    <dgm:cxn modelId="{7301E9C4-E2DB-48AF-A9B2-4908D394F673}" type="presParOf" srcId="{110F7A07-0EDB-BA46-BCEC-6A772519D57F}" destId="{108B24E4-CC4D-2546-9FA9-14CF157B49F5}" srcOrd="0" destOrd="0" presId="urn:microsoft.com/office/officeart/2008/layout/VerticalCurvedList#1"/>
    <dgm:cxn modelId="{52914C53-96AC-410F-AE37-05E5ED2F3D6D}" type="presParOf" srcId="{110F7A07-0EDB-BA46-BCEC-6A772519D57F}" destId="{71205788-ACBD-1640-9F37-A583FBA825D1}" srcOrd="1" destOrd="0" presId="urn:microsoft.com/office/officeart/2008/layout/VerticalCurvedList#1"/>
    <dgm:cxn modelId="{69D97750-A68B-4983-BD59-9C4E73F43731}" type="presParOf" srcId="{110F7A07-0EDB-BA46-BCEC-6A772519D57F}" destId="{2D17E9DB-B85E-6F45-848B-A885D3014C7A}" srcOrd="2" destOrd="0" presId="urn:microsoft.com/office/officeart/2008/layout/VerticalCurvedList#1"/>
    <dgm:cxn modelId="{26D4AC89-3553-416F-A8F6-4B532F925B48}" type="presParOf" srcId="{110F7A07-0EDB-BA46-BCEC-6A772519D57F}" destId="{67E0D69E-EDD6-F941-BB58-B34EF2B006F4}" srcOrd="3" destOrd="0" presId="urn:microsoft.com/office/officeart/2008/layout/VerticalCurvedList#1"/>
    <dgm:cxn modelId="{3FE98AB6-B11D-4BB9-8175-ACC5B7A02852}" type="presParOf" srcId="{8F63233B-3BAA-3243-93EB-EF33A97F1052}" destId="{E47B6B66-F8CF-AD4A-A3EF-B39FF3DD6B0A}" srcOrd="1" destOrd="0" presId="urn:microsoft.com/office/officeart/2008/layout/VerticalCurvedList#1"/>
    <dgm:cxn modelId="{5AA5EE78-EFBC-4DC9-BBAF-9FCEAECEC73C}" type="presParOf" srcId="{8F63233B-3BAA-3243-93EB-EF33A97F1052}" destId="{9C8140B0-77B4-3443-8D6E-9168EFED3D77}" srcOrd="2" destOrd="0" presId="urn:microsoft.com/office/officeart/2008/layout/VerticalCurvedList#1"/>
    <dgm:cxn modelId="{DCB682E0-1147-4752-B68D-71AC39358F17}" type="presParOf" srcId="{9C8140B0-77B4-3443-8D6E-9168EFED3D77}" destId="{0E3E4F89-0935-8949-92F2-9C19A82A6E45}" srcOrd="0" destOrd="0" presId="urn:microsoft.com/office/officeart/2008/layout/VerticalCurvedList#1"/>
    <dgm:cxn modelId="{F4DA63EE-FACC-4CD4-AB33-45FC0EC29F03}" type="presParOf" srcId="{8F63233B-3BAA-3243-93EB-EF33A97F1052}" destId="{362DEB7F-D8B2-CC45-AD36-F333C5A6FD51}" srcOrd="3" destOrd="0" presId="urn:microsoft.com/office/officeart/2008/layout/VerticalCurvedList#1"/>
    <dgm:cxn modelId="{25DFBBCC-471D-4FC3-A836-E7BA94153202}" type="presParOf" srcId="{8F63233B-3BAA-3243-93EB-EF33A97F1052}" destId="{FAACCE3F-61A2-0649-A783-A5A681F0CA09}" srcOrd="4" destOrd="0" presId="urn:microsoft.com/office/officeart/2008/layout/VerticalCurvedList#1"/>
    <dgm:cxn modelId="{20AF8671-7226-426F-BE2E-155A9DB208EA}" type="presParOf" srcId="{FAACCE3F-61A2-0649-A783-A5A681F0CA09}" destId="{059367D0-F5DC-5C41-B8AD-8CEDECF8FE02}" srcOrd="0" destOrd="0" presId="urn:microsoft.com/office/officeart/2008/layout/VerticalCurvedList#1"/>
    <dgm:cxn modelId="{51DF0B56-1363-4743-B565-DF6A6B3E167C}" type="presParOf" srcId="{8F63233B-3BAA-3243-93EB-EF33A97F1052}" destId="{ABC8C423-EC0C-8849-99D6-791EBED7A1CB}" srcOrd="5" destOrd="0" presId="urn:microsoft.com/office/officeart/2008/layout/VerticalCurvedList#1"/>
    <dgm:cxn modelId="{D8BB609F-5A6E-4016-8E08-884BECA1DA2C}" type="presParOf" srcId="{8F63233B-3BAA-3243-93EB-EF33A97F1052}" destId="{3D9ED393-0E2B-A249-B5FF-697B56299218}" srcOrd="6" destOrd="0" presId="urn:microsoft.com/office/officeart/2008/layout/VerticalCurvedList#1"/>
    <dgm:cxn modelId="{2F4A9B1B-76FE-4362-B119-37A1ADD4BD46}" type="presParOf" srcId="{3D9ED393-0E2B-A249-B5FF-697B56299218}" destId="{0B55C3E4-75E5-E04D-8AA1-BA3E9D77DBA7}" srcOrd="0" destOrd="0" presId="urn:microsoft.com/office/officeart/2008/layout/VerticalCurvedList#1"/>
    <dgm:cxn modelId="{4F7085EA-5827-4DCF-B8F0-A7320888F430}" type="presParOf" srcId="{8F63233B-3BAA-3243-93EB-EF33A97F1052}" destId="{2206CBD2-40D9-8F40-B9C4-6D15F5C1211E}" srcOrd="7" destOrd="0" presId="urn:microsoft.com/office/officeart/2008/layout/VerticalCurvedList#1"/>
    <dgm:cxn modelId="{D1E2DE08-0885-4CCF-B07B-5F59B5D681E4}" type="presParOf" srcId="{8F63233B-3BAA-3243-93EB-EF33A97F1052}" destId="{92A5C6AE-2B0B-404F-BE2D-676737A91360}" srcOrd="8" destOrd="0" presId="urn:microsoft.com/office/officeart/2008/layout/VerticalCurvedList#1"/>
    <dgm:cxn modelId="{0BEDDF84-7530-4494-8D0C-416314BDE84E}" type="presParOf" srcId="{92A5C6AE-2B0B-404F-BE2D-676737A91360}" destId="{2CF73466-D8E4-DA45-8C5C-479D1A28BE0C}" srcOrd="0" destOrd="0" presId="urn:microsoft.com/office/officeart/2008/layout/VerticalCurved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B873D-0806-4613-88C2-049AB78167DC}">
      <dsp:nvSpPr>
        <dsp:cNvPr id="0" name=""/>
        <dsp:cNvSpPr/>
      </dsp:nvSpPr>
      <dsp:spPr>
        <a:xfrm>
          <a:off x="1304" y="526742"/>
          <a:ext cx="2136454" cy="2136454"/>
        </a:xfrm>
        <a:prstGeom prst="ellipse">
          <a:avLst/>
        </a:prstGeom>
        <a:solidFill>
          <a:srgbClr val="FF0000">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576" tIns="30480" rIns="117576" bIns="30480" numCol="1" spcCol="1270" anchor="ctr" anchorCtr="0">
          <a:noAutofit/>
        </a:bodyPr>
        <a:lstStyle/>
        <a:p>
          <a:pPr lvl="0" algn="ctr" defTabSz="1066800">
            <a:lnSpc>
              <a:spcPct val="90000"/>
            </a:lnSpc>
            <a:spcBef>
              <a:spcPct val="0"/>
            </a:spcBef>
            <a:spcAft>
              <a:spcPct val="35000"/>
            </a:spcAft>
            <a:buNone/>
          </a:pPr>
          <a:r>
            <a:rPr lang="zh-CN" altLang="en-US" sz="2400" b="1" kern="1200" dirty="0">
              <a:solidFill>
                <a:srgbClr val="000000"/>
              </a:solidFill>
              <a:latin typeface="微软雅黑" pitchFamily="34" charset="-122"/>
              <a:ea typeface="微软雅黑" pitchFamily="34" charset="-122"/>
              <a:cs typeface="+mn-cs"/>
            </a:rPr>
            <a:t>旁站攻击</a:t>
          </a:r>
        </a:p>
      </dsp:txBody>
      <dsp:txXfrm>
        <a:off x="314180" y="839618"/>
        <a:ext cx="1510702" cy="1510702"/>
      </dsp:txXfrm>
    </dsp:sp>
    <dsp:sp modelId="{B67BE3E8-AC4A-438C-ADE2-21B8B5FDACAF}">
      <dsp:nvSpPr>
        <dsp:cNvPr id="0" name=""/>
        <dsp:cNvSpPr/>
      </dsp:nvSpPr>
      <dsp:spPr>
        <a:xfrm>
          <a:off x="1710467" y="526742"/>
          <a:ext cx="2136454" cy="2136454"/>
        </a:xfrm>
        <a:prstGeom prst="ellipse">
          <a:avLst/>
        </a:prstGeom>
        <a:solidFill>
          <a:srgbClr val="FF0000">
            <a:alpha val="50000"/>
            <a:hueOff val="3600000"/>
            <a:satOff val="0"/>
            <a:lumOff val="-498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576" tIns="30480" rIns="117576" bIns="30480" numCol="1" spcCol="1270" anchor="ctr" anchorCtr="0">
          <a:noAutofit/>
        </a:bodyPr>
        <a:lstStyle/>
        <a:p>
          <a:pPr lvl="0" algn="ctr" defTabSz="1066800">
            <a:lnSpc>
              <a:spcPct val="90000"/>
            </a:lnSpc>
            <a:spcBef>
              <a:spcPct val="0"/>
            </a:spcBef>
            <a:spcAft>
              <a:spcPct val="35000"/>
            </a:spcAft>
            <a:buNone/>
          </a:pPr>
          <a:r>
            <a:rPr lang="zh-CN" altLang="en-US" sz="2400" b="1" kern="1200" dirty="0">
              <a:solidFill>
                <a:srgbClr val="000000"/>
              </a:solidFill>
              <a:latin typeface="微软雅黑" pitchFamily="34" charset="-122"/>
              <a:ea typeface="微软雅黑" pitchFamily="34" charset="-122"/>
              <a:cs typeface="+mn-cs"/>
            </a:rPr>
            <a:t>暴力破解</a:t>
          </a:r>
        </a:p>
      </dsp:txBody>
      <dsp:txXfrm>
        <a:off x="2023343" y="839618"/>
        <a:ext cx="1510702" cy="1510702"/>
      </dsp:txXfrm>
    </dsp:sp>
    <dsp:sp modelId="{E742A971-E904-42AD-8382-9595DB66FB73}">
      <dsp:nvSpPr>
        <dsp:cNvPr id="0" name=""/>
        <dsp:cNvSpPr/>
      </dsp:nvSpPr>
      <dsp:spPr>
        <a:xfrm>
          <a:off x="3419631" y="526742"/>
          <a:ext cx="2136454" cy="2136454"/>
        </a:xfrm>
        <a:prstGeom prst="ellipse">
          <a:avLst/>
        </a:prstGeom>
        <a:solidFill>
          <a:srgbClr val="FF0000">
            <a:alpha val="50000"/>
            <a:hueOff val="7200000"/>
            <a:satOff val="0"/>
            <a:lumOff val="-9961"/>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576" tIns="30480" rIns="117576" bIns="30480" numCol="1" spcCol="1270" anchor="ctr" anchorCtr="0">
          <a:noAutofit/>
        </a:bodyPr>
        <a:lstStyle/>
        <a:p>
          <a:pPr lvl="0" algn="ctr" defTabSz="1066800">
            <a:lnSpc>
              <a:spcPct val="90000"/>
            </a:lnSpc>
            <a:spcBef>
              <a:spcPct val="0"/>
            </a:spcBef>
            <a:spcAft>
              <a:spcPct val="35000"/>
            </a:spcAft>
            <a:buNone/>
          </a:pPr>
          <a:r>
            <a:rPr lang="en-US" altLang="zh-CN" sz="2400" b="1" kern="1200" dirty="0">
              <a:solidFill>
                <a:srgbClr val="000000"/>
              </a:solidFill>
              <a:latin typeface="微软雅黑" pitchFamily="34" charset="-122"/>
              <a:ea typeface="微软雅黑" pitchFamily="34" charset="-122"/>
              <a:cs typeface="+mn-cs"/>
            </a:rPr>
            <a:t>WEB</a:t>
          </a:r>
          <a:r>
            <a:rPr lang="zh-CN" altLang="en-US" sz="2400" b="1" kern="1200" dirty="0">
              <a:solidFill>
                <a:srgbClr val="000000"/>
              </a:solidFill>
              <a:latin typeface="微软雅黑" pitchFamily="34" charset="-122"/>
              <a:ea typeface="微软雅黑" pitchFamily="34" charset="-122"/>
              <a:cs typeface="+mn-cs"/>
            </a:rPr>
            <a:t>渗透</a:t>
          </a:r>
        </a:p>
      </dsp:txBody>
      <dsp:txXfrm>
        <a:off x="3732507" y="839618"/>
        <a:ext cx="1510702" cy="1510702"/>
      </dsp:txXfrm>
    </dsp:sp>
    <dsp:sp modelId="{8E1B2063-DF69-4395-B2C8-6606DBEDF291}">
      <dsp:nvSpPr>
        <dsp:cNvPr id="0" name=""/>
        <dsp:cNvSpPr/>
      </dsp:nvSpPr>
      <dsp:spPr>
        <a:xfrm>
          <a:off x="5128794" y="526742"/>
          <a:ext cx="2136454" cy="2136454"/>
        </a:xfrm>
        <a:prstGeom prst="ellipse">
          <a:avLst/>
        </a:prstGeom>
        <a:solidFill>
          <a:srgbClr val="FF0000">
            <a:alpha val="50000"/>
            <a:hueOff val="10800000"/>
            <a:satOff val="0"/>
            <a:lumOff val="-14941"/>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576" tIns="30480" rIns="117576" bIns="30480" numCol="1" spcCol="1270" anchor="ctr" anchorCtr="0">
          <a:noAutofit/>
        </a:bodyPr>
        <a:lstStyle/>
        <a:p>
          <a:pPr lvl="0" algn="ctr" defTabSz="1066800">
            <a:lnSpc>
              <a:spcPct val="90000"/>
            </a:lnSpc>
            <a:spcBef>
              <a:spcPct val="0"/>
            </a:spcBef>
            <a:spcAft>
              <a:spcPct val="35000"/>
            </a:spcAft>
            <a:buNone/>
          </a:pPr>
          <a:r>
            <a:rPr lang="zh-CN" altLang="en-US" sz="2400" b="1" kern="1200" dirty="0">
              <a:solidFill>
                <a:srgbClr val="000000"/>
              </a:solidFill>
              <a:latin typeface="微软雅黑" pitchFamily="34" charset="-122"/>
              <a:ea typeface="微软雅黑" pitchFamily="34" charset="-122"/>
              <a:cs typeface="+mn-cs"/>
            </a:rPr>
            <a:t>邮箱渗透</a:t>
          </a:r>
        </a:p>
      </dsp:txBody>
      <dsp:txXfrm>
        <a:off x="5441670" y="839618"/>
        <a:ext cx="1510702" cy="1510702"/>
      </dsp:txXfrm>
    </dsp:sp>
    <dsp:sp modelId="{65AF2CD1-4976-4493-9C61-89AE1BBF5D61}">
      <dsp:nvSpPr>
        <dsp:cNvPr id="0" name=""/>
        <dsp:cNvSpPr/>
      </dsp:nvSpPr>
      <dsp:spPr>
        <a:xfrm>
          <a:off x="6837957" y="526742"/>
          <a:ext cx="2136454" cy="2136454"/>
        </a:xfrm>
        <a:prstGeom prst="ellipse">
          <a:avLst/>
        </a:prstGeom>
        <a:solidFill>
          <a:srgbClr val="FF0000">
            <a:alpha val="50000"/>
            <a:hueOff val="14400000"/>
            <a:satOff val="0"/>
            <a:lumOff val="-19922"/>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576" tIns="30480" rIns="117576" bIns="30480" numCol="1" spcCol="1270" anchor="ctr" anchorCtr="0">
          <a:noAutofit/>
        </a:bodyPr>
        <a:lstStyle/>
        <a:p>
          <a:pPr lvl="0" algn="ctr" defTabSz="1066800">
            <a:lnSpc>
              <a:spcPct val="90000"/>
            </a:lnSpc>
            <a:spcBef>
              <a:spcPct val="0"/>
            </a:spcBef>
            <a:spcAft>
              <a:spcPct val="35000"/>
            </a:spcAft>
            <a:buNone/>
          </a:pPr>
          <a:r>
            <a:rPr lang="zh-CN" altLang="en-US" sz="2400" b="1" kern="1200" dirty="0">
              <a:solidFill>
                <a:srgbClr val="000000"/>
              </a:solidFill>
              <a:latin typeface="微软雅黑" pitchFamily="34" charset="-122"/>
              <a:ea typeface="微软雅黑" pitchFamily="34" charset="-122"/>
              <a:cs typeface="+mn-cs"/>
            </a:rPr>
            <a:t>内网攻击</a:t>
          </a:r>
        </a:p>
      </dsp:txBody>
      <dsp:txXfrm>
        <a:off x="7150833" y="839618"/>
        <a:ext cx="1510702" cy="1510702"/>
      </dsp:txXfrm>
    </dsp:sp>
    <dsp:sp modelId="{55AEB00F-447E-4142-BF99-0DDAADD33858}">
      <dsp:nvSpPr>
        <dsp:cNvPr id="0" name=""/>
        <dsp:cNvSpPr/>
      </dsp:nvSpPr>
      <dsp:spPr>
        <a:xfrm>
          <a:off x="8547121" y="526742"/>
          <a:ext cx="2136454" cy="2136454"/>
        </a:xfrm>
        <a:prstGeom prst="ellipse">
          <a:avLst/>
        </a:prstGeom>
        <a:solidFill>
          <a:srgbClr val="FF0000">
            <a:alpha val="50000"/>
            <a:hueOff val="18000000"/>
            <a:satOff val="0"/>
            <a:lumOff val="-24902"/>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576" tIns="30480" rIns="117576" bIns="30480" numCol="1" spcCol="1270" anchor="ctr" anchorCtr="0">
          <a:noAutofit/>
        </a:bodyPr>
        <a:lstStyle/>
        <a:p>
          <a:pPr lvl="0" algn="ctr" defTabSz="1066800">
            <a:lnSpc>
              <a:spcPct val="90000"/>
            </a:lnSpc>
            <a:spcBef>
              <a:spcPct val="0"/>
            </a:spcBef>
            <a:spcAft>
              <a:spcPct val="35000"/>
            </a:spcAft>
            <a:buNone/>
          </a:pPr>
          <a:r>
            <a:rPr lang="en-US" altLang="zh-CN" sz="2400" b="1" kern="1200" dirty="0">
              <a:solidFill>
                <a:srgbClr val="000000"/>
              </a:solidFill>
              <a:latin typeface="微软雅黑" pitchFamily="34" charset="-122"/>
              <a:ea typeface="微软雅黑" pitchFamily="34" charset="-122"/>
              <a:cs typeface="+mn-cs"/>
            </a:rPr>
            <a:t>……</a:t>
          </a:r>
          <a:endParaRPr lang="zh-CN" altLang="en-US" sz="2400" b="1" kern="1200" dirty="0">
            <a:solidFill>
              <a:srgbClr val="000000"/>
            </a:solidFill>
            <a:latin typeface="微软雅黑" pitchFamily="34" charset="-122"/>
            <a:ea typeface="微软雅黑" pitchFamily="34" charset="-122"/>
            <a:cs typeface="+mn-cs"/>
          </a:endParaRPr>
        </a:p>
      </dsp:txBody>
      <dsp:txXfrm>
        <a:off x="8859997" y="839618"/>
        <a:ext cx="1510702" cy="15107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37E6D-A2EA-0144-B7BD-FEDE73D5F4B7}">
      <dsp:nvSpPr>
        <dsp:cNvPr id="0" name=""/>
        <dsp:cNvSpPr/>
      </dsp:nvSpPr>
      <dsp:spPr>
        <a:xfrm>
          <a:off x="1935" y="942292"/>
          <a:ext cx="2849644" cy="1619975"/>
        </a:xfrm>
        <a:prstGeom prst="roundRect">
          <a:avLst>
            <a:gd name="adj" fmla="val 10000"/>
          </a:avLst>
        </a:prstGeom>
        <a:solidFill>
          <a:srgbClr val="117EC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0" i="0" kern="1200" dirty="0" smtClean="0">
              <a:latin typeface="微软雅黑" panose="020B0503020204020204" charset="-122"/>
              <a:ea typeface="微软雅黑" panose="020B0503020204020204" charset="-122"/>
              <a:cs typeface="微软雅黑" panose="020B0503020204020204" charset="-122"/>
            </a:rPr>
            <a:t>备战阶段</a:t>
          </a:r>
          <a:r>
            <a:rPr lang="en-US" altLang="zh-CN" sz="2800" b="0" i="0" kern="1200" dirty="0" smtClean="0">
              <a:latin typeface="微软雅黑" panose="020B0503020204020204" charset="-122"/>
              <a:ea typeface="微软雅黑" panose="020B0503020204020204" charset="-122"/>
              <a:cs typeface="微软雅黑" panose="020B0503020204020204" charset="-122"/>
            </a:rPr>
            <a:t>-</a:t>
          </a:r>
          <a:r>
            <a:rPr lang="zh-CN" altLang="en-US" sz="2800" b="0" i="0" kern="1200" dirty="0" smtClean="0">
              <a:latin typeface="微软雅黑" panose="020B0503020204020204" charset="-122"/>
              <a:ea typeface="微软雅黑" panose="020B0503020204020204" charset="-122"/>
              <a:cs typeface="微软雅黑" panose="020B0503020204020204" charset="-122"/>
            </a:rPr>
            <a:t>不打无准备之仗</a:t>
          </a:r>
          <a:endParaRPr lang="zh-CN" altLang="en-US" sz="2800" b="0" i="0" kern="1200" dirty="0">
            <a:latin typeface="微软雅黑" panose="020B0503020204020204" charset="-122"/>
            <a:ea typeface="微软雅黑" panose="020B0503020204020204" charset="-122"/>
            <a:cs typeface="微软雅黑" panose="020B0503020204020204" charset="-122"/>
          </a:endParaRPr>
        </a:p>
      </dsp:txBody>
      <dsp:txXfrm>
        <a:off x="49382" y="989739"/>
        <a:ext cx="2754750" cy="1525081"/>
      </dsp:txXfrm>
    </dsp:sp>
    <dsp:sp modelId="{7E5E2129-54DC-F642-8DAA-21AC1C598BCD}">
      <dsp:nvSpPr>
        <dsp:cNvPr id="0" name=""/>
        <dsp:cNvSpPr/>
      </dsp:nvSpPr>
      <dsp:spPr>
        <a:xfrm>
          <a:off x="3121576" y="1417485"/>
          <a:ext cx="572391" cy="66958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b="0" i="0" kern="1200">
            <a:solidFill>
              <a:schemeClr val="tx1"/>
            </a:solidFill>
            <a:latin typeface="微软雅黑" panose="020B0503020204020204" charset="-122"/>
            <a:ea typeface="微软雅黑" panose="020B0503020204020204" charset="-122"/>
            <a:cs typeface="微软雅黑" panose="020B0503020204020204" charset="-122"/>
          </a:endParaRPr>
        </a:p>
      </dsp:txBody>
      <dsp:txXfrm>
        <a:off x="3121576" y="1551403"/>
        <a:ext cx="400674" cy="401753"/>
      </dsp:txXfrm>
    </dsp:sp>
    <dsp:sp modelId="{B058FDB7-C33C-8D45-B259-20074197E953}">
      <dsp:nvSpPr>
        <dsp:cNvPr id="0" name=""/>
        <dsp:cNvSpPr/>
      </dsp:nvSpPr>
      <dsp:spPr>
        <a:xfrm>
          <a:off x="3931564" y="942292"/>
          <a:ext cx="2699959" cy="1619975"/>
        </a:xfrm>
        <a:prstGeom prst="roundRect">
          <a:avLst>
            <a:gd name="adj" fmla="val 10000"/>
          </a:avLst>
        </a:prstGeom>
        <a:solidFill>
          <a:srgbClr val="1182CF"/>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0" i="0" kern="1200" dirty="0" smtClean="0">
              <a:latin typeface="微软雅黑" panose="020B0503020204020204" charset="-122"/>
              <a:ea typeface="微软雅黑" panose="020B0503020204020204" charset="-122"/>
              <a:cs typeface="微软雅黑" panose="020B0503020204020204" charset="-122"/>
            </a:rPr>
            <a:t>实战阶段</a:t>
          </a:r>
          <a:r>
            <a:rPr lang="en-US" altLang="zh-CN" sz="2800" b="0" i="0" kern="1200" dirty="0" smtClean="0">
              <a:latin typeface="微软雅黑" panose="020B0503020204020204" charset="-122"/>
              <a:ea typeface="微软雅黑" panose="020B0503020204020204" charset="-122"/>
              <a:cs typeface="微软雅黑" panose="020B0503020204020204" charset="-122"/>
            </a:rPr>
            <a:t>-</a:t>
          </a:r>
          <a:r>
            <a:rPr lang="zh-CN" altLang="en-US" sz="2800" b="0" i="0" kern="1200" dirty="0" smtClean="0">
              <a:latin typeface="微软雅黑" panose="020B0503020204020204" charset="-122"/>
              <a:ea typeface="微软雅黑" panose="020B0503020204020204" charset="-122"/>
              <a:cs typeface="微软雅黑" panose="020B0503020204020204" charset="-122"/>
            </a:rPr>
            <a:t>全面监测及处置</a:t>
          </a:r>
          <a:endParaRPr lang="zh-CN" altLang="en-US" sz="2800" b="0" i="0" kern="1200" dirty="0">
            <a:latin typeface="微软雅黑" panose="020B0503020204020204" charset="-122"/>
            <a:ea typeface="微软雅黑" panose="020B0503020204020204" charset="-122"/>
            <a:cs typeface="微软雅黑" panose="020B0503020204020204" charset="-122"/>
          </a:endParaRPr>
        </a:p>
      </dsp:txBody>
      <dsp:txXfrm>
        <a:off x="3979011" y="989739"/>
        <a:ext cx="2605065" cy="1525081"/>
      </dsp:txXfrm>
    </dsp:sp>
    <dsp:sp modelId="{5EC348B9-3CAB-0844-B834-4A103ADE24A1}">
      <dsp:nvSpPr>
        <dsp:cNvPr id="0" name=""/>
        <dsp:cNvSpPr/>
      </dsp:nvSpPr>
      <dsp:spPr>
        <a:xfrm>
          <a:off x="6901519" y="1417485"/>
          <a:ext cx="572391" cy="66958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b="0" i="0" kern="1200">
            <a:solidFill>
              <a:schemeClr val="tx1"/>
            </a:solidFill>
            <a:latin typeface="微软雅黑" panose="020B0503020204020204" charset="-122"/>
            <a:ea typeface="微软雅黑" panose="020B0503020204020204" charset="-122"/>
            <a:cs typeface="微软雅黑" panose="020B0503020204020204" charset="-122"/>
          </a:endParaRPr>
        </a:p>
      </dsp:txBody>
      <dsp:txXfrm>
        <a:off x="6901519" y="1551403"/>
        <a:ext cx="400674" cy="401753"/>
      </dsp:txXfrm>
    </dsp:sp>
    <dsp:sp modelId="{C699BDDA-DBF0-B94D-B012-EC44F31B19E5}">
      <dsp:nvSpPr>
        <dsp:cNvPr id="0" name=""/>
        <dsp:cNvSpPr/>
      </dsp:nvSpPr>
      <dsp:spPr>
        <a:xfrm>
          <a:off x="7711507" y="942292"/>
          <a:ext cx="2699959" cy="1619975"/>
        </a:xfrm>
        <a:prstGeom prst="roundRect">
          <a:avLst>
            <a:gd name="adj" fmla="val 10000"/>
          </a:avLst>
        </a:prstGeom>
        <a:solidFill>
          <a:srgbClr val="117EC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0" i="0" kern="1200" dirty="0" smtClean="0">
              <a:latin typeface="微软雅黑" panose="020B0503020204020204" charset="-122"/>
              <a:ea typeface="微软雅黑" panose="020B0503020204020204" charset="-122"/>
              <a:cs typeface="微软雅黑" panose="020B0503020204020204" charset="-122"/>
            </a:rPr>
            <a:t>战后整顿</a:t>
          </a:r>
          <a:r>
            <a:rPr lang="en-US" altLang="zh-CN" sz="2800" b="0" i="0" kern="1200" dirty="0" smtClean="0">
              <a:latin typeface="微软雅黑" panose="020B0503020204020204" charset="-122"/>
              <a:ea typeface="微软雅黑" panose="020B0503020204020204" charset="-122"/>
              <a:cs typeface="微软雅黑" panose="020B0503020204020204" charset="-122"/>
            </a:rPr>
            <a:t>-</a:t>
          </a:r>
          <a:r>
            <a:rPr lang="zh-CN" altLang="en-US" sz="2800" b="0" i="0" kern="1200" dirty="0" smtClean="0">
              <a:latin typeface="微软雅黑" panose="020B0503020204020204" charset="-122"/>
              <a:ea typeface="微软雅黑" panose="020B0503020204020204" charset="-122"/>
              <a:cs typeface="微软雅黑" panose="020B0503020204020204" charset="-122"/>
            </a:rPr>
            <a:t>实战之后的改进</a:t>
          </a:r>
          <a:endParaRPr lang="zh-CN" altLang="en-US" sz="2800" b="0" i="0" kern="1200" dirty="0">
            <a:latin typeface="微软雅黑" panose="020B0503020204020204" charset="-122"/>
            <a:ea typeface="微软雅黑" panose="020B0503020204020204" charset="-122"/>
            <a:cs typeface="微软雅黑" panose="020B0503020204020204" charset="-122"/>
          </a:endParaRPr>
        </a:p>
      </dsp:txBody>
      <dsp:txXfrm>
        <a:off x="7758954" y="989739"/>
        <a:ext cx="2605065" cy="15250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05788-ACBD-1640-9F37-A583FBA825D1}">
      <dsp:nvSpPr>
        <dsp:cNvPr id="0" name=""/>
        <dsp:cNvSpPr/>
      </dsp:nvSpPr>
      <dsp:spPr>
        <a:xfrm>
          <a:off x="-6125684" y="-937213"/>
          <a:ext cx="7291948" cy="729194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7B6B66-F8CF-AD4A-A3EF-B39FF3DD6B0A}">
      <dsp:nvSpPr>
        <dsp:cNvPr id="0" name=""/>
        <dsp:cNvSpPr/>
      </dsp:nvSpPr>
      <dsp:spPr>
        <a:xfrm>
          <a:off x="610377" y="416499"/>
          <a:ext cx="8454933" cy="8334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536" tIns="50800" rIns="50800" bIns="508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anose="020B0503020204020204" charset="-122"/>
              <a:ea typeface="微软雅黑" panose="020B0503020204020204" charset="-122"/>
            </a:rPr>
            <a:t>首先充分地了解自身安全防护状况与存在的不足</a:t>
          </a:r>
          <a:endParaRPr lang="zh-CN" altLang="en-US" sz="2000" kern="1200" dirty="0">
            <a:latin typeface="微软雅黑" panose="020B0503020204020204" charset="-122"/>
            <a:ea typeface="微软雅黑" panose="020B0503020204020204" charset="-122"/>
            <a:cs typeface="微软雅黑" panose="020B0503020204020204" charset="-122"/>
          </a:endParaRPr>
        </a:p>
      </dsp:txBody>
      <dsp:txXfrm>
        <a:off x="610377" y="416499"/>
        <a:ext cx="8454933" cy="833431"/>
      </dsp:txXfrm>
    </dsp:sp>
    <dsp:sp modelId="{0E3E4F89-0935-8949-92F2-9C19A82A6E45}">
      <dsp:nvSpPr>
        <dsp:cNvPr id="0" name=""/>
        <dsp:cNvSpPr/>
      </dsp:nvSpPr>
      <dsp:spPr>
        <a:xfrm>
          <a:off x="89483" y="312320"/>
          <a:ext cx="1041789" cy="104178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2DEB7F-D8B2-CC45-AD36-F333C5A6FD51}">
      <dsp:nvSpPr>
        <dsp:cNvPr id="0" name=""/>
        <dsp:cNvSpPr/>
      </dsp:nvSpPr>
      <dsp:spPr>
        <a:xfrm>
          <a:off x="1088203" y="1666862"/>
          <a:ext cx="7977107" cy="8334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536" tIns="50800" rIns="50800" bIns="508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anose="020B0503020204020204" charset="-122"/>
              <a:ea typeface="微软雅黑" panose="020B0503020204020204" charset="-122"/>
              <a:cs typeface="微软雅黑" panose="020B0503020204020204" charset="-122"/>
            </a:rPr>
            <a:t>技术方面：</a:t>
          </a:r>
          <a:r>
            <a:rPr lang="zh-CN" altLang="en-US" sz="2000" kern="1200" dirty="0" smtClean="0">
              <a:latin typeface="微软雅黑" panose="020B0503020204020204" charset="-122"/>
              <a:ea typeface="微软雅黑" panose="020B0503020204020204" charset="-122"/>
            </a:rPr>
            <a:t>及时发现安全隐患和薄弱环节，有针对性地开展自查工作，进行安全整改加固</a:t>
          </a:r>
          <a:endParaRPr lang="zh-CN" altLang="en-US" sz="2000" kern="1200" dirty="0">
            <a:latin typeface="微软雅黑" panose="020B0503020204020204" charset="-122"/>
            <a:ea typeface="微软雅黑" panose="020B0503020204020204" charset="-122"/>
            <a:cs typeface="微软雅黑" panose="020B0503020204020204" charset="-122"/>
          </a:endParaRPr>
        </a:p>
      </dsp:txBody>
      <dsp:txXfrm>
        <a:off x="1088203" y="1666862"/>
        <a:ext cx="7977107" cy="833431"/>
      </dsp:txXfrm>
    </dsp:sp>
    <dsp:sp modelId="{059367D0-F5DC-5C41-B8AD-8CEDECF8FE02}">
      <dsp:nvSpPr>
        <dsp:cNvPr id="0" name=""/>
        <dsp:cNvSpPr/>
      </dsp:nvSpPr>
      <dsp:spPr>
        <a:xfrm>
          <a:off x="567308" y="1562683"/>
          <a:ext cx="1041789" cy="104178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C8C423-EC0C-8849-99D6-791EBED7A1CB}">
      <dsp:nvSpPr>
        <dsp:cNvPr id="0" name=""/>
        <dsp:cNvSpPr/>
      </dsp:nvSpPr>
      <dsp:spPr>
        <a:xfrm>
          <a:off x="1088203" y="2917226"/>
          <a:ext cx="7977107" cy="8334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536" tIns="50800" rIns="50800" bIns="508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anose="020B0503020204020204" charset="-122"/>
              <a:ea typeface="微软雅黑" panose="020B0503020204020204" charset="-122"/>
              <a:cs typeface="微软雅黑" panose="020B0503020204020204" charset="-122"/>
            </a:rPr>
            <a:t>管理方面：</a:t>
          </a:r>
          <a:r>
            <a:rPr lang="zh-CN" altLang="en-US" sz="2000" kern="1200" dirty="0" smtClean="0">
              <a:latin typeface="微软雅黑" panose="020B0503020204020204" charset="-122"/>
              <a:ea typeface="微软雅黑" panose="020B0503020204020204" charset="-122"/>
            </a:rPr>
            <a:t>建立合理的安全组织架构、建立有效的工作沟通机制</a:t>
          </a:r>
          <a:endParaRPr lang="zh-CN" altLang="en-US" sz="2000" kern="1200" dirty="0">
            <a:latin typeface="微软雅黑" panose="020B0503020204020204" charset="-122"/>
            <a:ea typeface="微软雅黑" panose="020B0503020204020204" charset="-122"/>
            <a:cs typeface="微软雅黑" panose="020B0503020204020204" charset="-122"/>
          </a:endParaRPr>
        </a:p>
      </dsp:txBody>
      <dsp:txXfrm>
        <a:off x="1088203" y="2917226"/>
        <a:ext cx="7977107" cy="833431"/>
      </dsp:txXfrm>
    </dsp:sp>
    <dsp:sp modelId="{0B55C3E4-75E5-E04D-8AA1-BA3E9D77DBA7}">
      <dsp:nvSpPr>
        <dsp:cNvPr id="0" name=""/>
        <dsp:cNvSpPr/>
      </dsp:nvSpPr>
      <dsp:spPr>
        <a:xfrm>
          <a:off x="567308" y="2813047"/>
          <a:ext cx="1041789" cy="104178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06CBD2-40D9-8F40-B9C4-6D15F5C1211E}">
      <dsp:nvSpPr>
        <dsp:cNvPr id="0" name=""/>
        <dsp:cNvSpPr/>
      </dsp:nvSpPr>
      <dsp:spPr>
        <a:xfrm>
          <a:off x="610377" y="4167590"/>
          <a:ext cx="8454933" cy="8334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536" tIns="50800" rIns="50800" bIns="508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anose="020B0503020204020204" charset="-122"/>
              <a:ea typeface="微软雅黑" panose="020B0503020204020204" charset="-122"/>
              <a:cs typeface="微软雅黑" panose="020B0503020204020204" charset="-122"/>
            </a:rPr>
            <a:t>运营方面：</a:t>
          </a:r>
          <a:r>
            <a:rPr lang="zh-CN" altLang="en-US" sz="2000" kern="1200" dirty="0" smtClean="0">
              <a:latin typeface="微软雅黑" panose="020B0503020204020204" charset="-122"/>
              <a:ea typeface="微软雅黑" panose="020B0503020204020204" charset="-122"/>
            </a:rPr>
            <a:t>成立防护工作组并明确工作职责，责任到人</a:t>
          </a:r>
          <a:endParaRPr lang="zh-CN" altLang="en-US" sz="2000" kern="1200" dirty="0">
            <a:latin typeface="微软雅黑" panose="020B0503020204020204" charset="-122"/>
            <a:ea typeface="微软雅黑" panose="020B0503020204020204" charset="-122"/>
            <a:cs typeface="微软雅黑" panose="020B0503020204020204" charset="-122"/>
          </a:endParaRPr>
        </a:p>
      </dsp:txBody>
      <dsp:txXfrm>
        <a:off x="610377" y="4167590"/>
        <a:ext cx="8454933" cy="833431"/>
      </dsp:txXfrm>
    </dsp:sp>
    <dsp:sp modelId="{2CF73466-D8E4-DA45-8C5C-479D1A28BE0C}">
      <dsp:nvSpPr>
        <dsp:cNvPr id="0" name=""/>
        <dsp:cNvSpPr/>
      </dsp:nvSpPr>
      <dsp:spPr>
        <a:xfrm>
          <a:off x="89483" y="4063411"/>
          <a:ext cx="1041789" cy="104178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05788-ACBD-1640-9F37-A583FBA825D1}">
      <dsp:nvSpPr>
        <dsp:cNvPr id="0" name=""/>
        <dsp:cNvSpPr/>
      </dsp:nvSpPr>
      <dsp:spPr>
        <a:xfrm>
          <a:off x="-6123882" y="-937213"/>
          <a:ext cx="7291948" cy="729194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7B6B66-F8CF-AD4A-A3EF-B39FF3DD6B0A}">
      <dsp:nvSpPr>
        <dsp:cNvPr id="0" name=""/>
        <dsp:cNvSpPr/>
      </dsp:nvSpPr>
      <dsp:spPr>
        <a:xfrm>
          <a:off x="751951" y="541752"/>
          <a:ext cx="8315161" cy="10835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031" tIns="50800" rIns="50800" bIns="508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anose="020B0503020204020204" charset="-122"/>
              <a:ea typeface="微软雅黑" panose="020B0503020204020204" charset="-122"/>
            </a:rPr>
            <a:t>做好全局性分析研判工作</a:t>
          </a:r>
          <a:endParaRPr lang="zh-CN" altLang="en-US" sz="2000" kern="1200" dirty="0">
            <a:latin typeface="微软雅黑" panose="020B0503020204020204" charset="-122"/>
            <a:ea typeface="微软雅黑" panose="020B0503020204020204" charset="-122"/>
            <a:cs typeface="微软雅黑" panose="020B0503020204020204" charset="-122"/>
          </a:endParaRPr>
        </a:p>
      </dsp:txBody>
      <dsp:txXfrm>
        <a:off x="751951" y="541752"/>
        <a:ext cx="8315161" cy="1083504"/>
      </dsp:txXfrm>
    </dsp:sp>
    <dsp:sp modelId="{0E3E4F89-0935-8949-92F2-9C19A82A6E45}">
      <dsp:nvSpPr>
        <dsp:cNvPr id="0" name=""/>
        <dsp:cNvSpPr/>
      </dsp:nvSpPr>
      <dsp:spPr>
        <a:xfrm>
          <a:off x="74761" y="406314"/>
          <a:ext cx="1354380" cy="135438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2DEB7F-D8B2-CC45-AD36-F333C5A6FD51}">
      <dsp:nvSpPr>
        <dsp:cNvPr id="0" name=""/>
        <dsp:cNvSpPr/>
      </dsp:nvSpPr>
      <dsp:spPr>
        <a:xfrm>
          <a:off x="1145805" y="2167008"/>
          <a:ext cx="7921307" cy="10835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031" tIns="50800" rIns="50800" bIns="508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anose="020B0503020204020204" charset="-122"/>
              <a:ea typeface="微软雅黑" panose="020B0503020204020204" charset="-122"/>
            </a:rPr>
            <a:t>全面布局安全监测预警</a:t>
          </a:r>
          <a:endParaRPr lang="zh-CN" altLang="en-US" sz="2000" kern="1200" dirty="0">
            <a:latin typeface="微软雅黑" panose="020B0503020204020204" charset="-122"/>
            <a:ea typeface="微软雅黑" panose="020B0503020204020204" charset="-122"/>
            <a:cs typeface="微软雅黑" panose="020B0503020204020204" charset="-122"/>
          </a:endParaRPr>
        </a:p>
      </dsp:txBody>
      <dsp:txXfrm>
        <a:off x="1145805" y="2167008"/>
        <a:ext cx="7921307" cy="1083504"/>
      </dsp:txXfrm>
    </dsp:sp>
    <dsp:sp modelId="{059367D0-F5DC-5C41-B8AD-8CEDECF8FE02}">
      <dsp:nvSpPr>
        <dsp:cNvPr id="0" name=""/>
        <dsp:cNvSpPr/>
      </dsp:nvSpPr>
      <dsp:spPr>
        <a:xfrm>
          <a:off x="468615" y="2031570"/>
          <a:ext cx="1354380" cy="135438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C8C423-EC0C-8849-99D6-791EBED7A1CB}">
      <dsp:nvSpPr>
        <dsp:cNvPr id="0" name=""/>
        <dsp:cNvSpPr/>
      </dsp:nvSpPr>
      <dsp:spPr>
        <a:xfrm>
          <a:off x="751951" y="3792264"/>
          <a:ext cx="8315161" cy="10835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031" tIns="50800" rIns="50800" bIns="508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anose="020B0503020204020204" charset="-122"/>
              <a:ea typeface="微软雅黑" panose="020B0503020204020204" charset="-122"/>
            </a:rPr>
            <a:t>提高事件处置效率效果</a:t>
          </a:r>
          <a:endParaRPr lang="zh-CN" altLang="en-US" sz="2000" kern="1200" dirty="0">
            <a:latin typeface="微软雅黑" panose="020B0503020204020204" charset="-122"/>
            <a:ea typeface="微软雅黑" panose="020B0503020204020204" charset="-122"/>
            <a:cs typeface="微软雅黑" panose="020B0503020204020204" charset="-122"/>
          </a:endParaRPr>
        </a:p>
      </dsp:txBody>
      <dsp:txXfrm>
        <a:off x="751951" y="3792264"/>
        <a:ext cx="8315161" cy="1083504"/>
      </dsp:txXfrm>
    </dsp:sp>
    <dsp:sp modelId="{0B55C3E4-75E5-E04D-8AA1-BA3E9D77DBA7}">
      <dsp:nvSpPr>
        <dsp:cNvPr id="0" name=""/>
        <dsp:cNvSpPr/>
      </dsp:nvSpPr>
      <dsp:spPr>
        <a:xfrm>
          <a:off x="74761" y="3656826"/>
          <a:ext cx="1354380" cy="135438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05788-ACBD-1640-9F37-A583FBA825D1}">
      <dsp:nvSpPr>
        <dsp:cNvPr id="0" name=""/>
        <dsp:cNvSpPr/>
      </dsp:nvSpPr>
      <dsp:spPr>
        <a:xfrm>
          <a:off x="-6123882" y="-937213"/>
          <a:ext cx="7291948" cy="729194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7B6B66-F8CF-AD4A-A3EF-B39FF3DD6B0A}">
      <dsp:nvSpPr>
        <dsp:cNvPr id="0" name=""/>
        <dsp:cNvSpPr/>
      </dsp:nvSpPr>
      <dsp:spPr>
        <a:xfrm>
          <a:off x="751951" y="541752"/>
          <a:ext cx="9842747" cy="10835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031" tIns="50800" rIns="50800" bIns="508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anose="020B0503020204020204" charset="-122"/>
              <a:ea typeface="微软雅黑" panose="020B0503020204020204" charset="-122"/>
            </a:rPr>
            <a:t>攻击结束也是防护工作改进的开始</a:t>
          </a:r>
          <a:endParaRPr lang="zh-CN" altLang="en-US" sz="2000" kern="1200" dirty="0">
            <a:latin typeface="微软雅黑" panose="020B0503020204020204" charset="-122"/>
            <a:ea typeface="微软雅黑" panose="020B0503020204020204" charset="-122"/>
            <a:cs typeface="微软雅黑" panose="020B0503020204020204" charset="-122"/>
          </a:endParaRPr>
        </a:p>
      </dsp:txBody>
      <dsp:txXfrm>
        <a:off x="751951" y="541752"/>
        <a:ext cx="9842747" cy="1083504"/>
      </dsp:txXfrm>
    </dsp:sp>
    <dsp:sp modelId="{0E3E4F89-0935-8949-92F2-9C19A82A6E45}">
      <dsp:nvSpPr>
        <dsp:cNvPr id="0" name=""/>
        <dsp:cNvSpPr/>
      </dsp:nvSpPr>
      <dsp:spPr>
        <a:xfrm>
          <a:off x="74761" y="406314"/>
          <a:ext cx="1354380" cy="135438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2DEB7F-D8B2-CC45-AD36-F333C5A6FD51}">
      <dsp:nvSpPr>
        <dsp:cNvPr id="0" name=""/>
        <dsp:cNvSpPr/>
      </dsp:nvSpPr>
      <dsp:spPr>
        <a:xfrm>
          <a:off x="1145805" y="2167008"/>
          <a:ext cx="9448893" cy="10835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031" tIns="50800" rIns="50800" bIns="508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anose="020B0503020204020204" charset="-122"/>
              <a:ea typeface="微软雅黑" panose="020B0503020204020204" charset="-122"/>
            </a:rPr>
            <a:t>全面复盘分析，总结经验、教训</a:t>
          </a:r>
          <a:endParaRPr lang="zh-CN" altLang="en-US" sz="2000" kern="1200" dirty="0">
            <a:latin typeface="微软雅黑" panose="020B0503020204020204" charset="-122"/>
            <a:ea typeface="微软雅黑" panose="020B0503020204020204" charset="-122"/>
            <a:cs typeface="微软雅黑" panose="020B0503020204020204" charset="-122"/>
          </a:endParaRPr>
        </a:p>
      </dsp:txBody>
      <dsp:txXfrm>
        <a:off x="1145805" y="2167008"/>
        <a:ext cx="9448893" cy="1083504"/>
      </dsp:txXfrm>
    </dsp:sp>
    <dsp:sp modelId="{059367D0-F5DC-5C41-B8AD-8CEDECF8FE02}">
      <dsp:nvSpPr>
        <dsp:cNvPr id="0" name=""/>
        <dsp:cNvSpPr/>
      </dsp:nvSpPr>
      <dsp:spPr>
        <a:xfrm>
          <a:off x="468615" y="2031570"/>
          <a:ext cx="1354380" cy="135438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C8C423-EC0C-8849-99D6-791EBED7A1CB}">
      <dsp:nvSpPr>
        <dsp:cNvPr id="0" name=""/>
        <dsp:cNvSpPr/>
      </dsp:nvSpPr>
      <dsp:spPr>
        <a:xfrm>
          <a:off x="751951" y="3792264"/>
          <a:ext cx="9842747" cy="10835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031" tIns="50800" rIns="50800" bIns="508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anose="020B0503020204020204" charset="-122"/>
              <a:ea typeface="微软雅黑" panose="020B0503020204020204" charset="-122"/>
            </a:rPr>
            <a:t>加固安全漏洞隐患，完善安全防护措施，优化安全策略，强化人员队伍技术能力</a:t>
          </a:r>
          <a:endParaRPr lang="zh-CN" altLang="en-US" sz="2000" kern="1200" dirty="0">
            <a:latin typeface="微软雅黑" panose="020B0503020204020204" charset="-122"/>
            <a:ea typeface="微软雅黑" panose="020B0503020204020204" charset="-122"/>
            <a:cs typeface="微软雅黑" panose="020B0503020204020204" charset="-122"/>
          </a:endParaRPr>
        </a:p>
      </dsp:txBody>
      <dsp:txXfrm>
        <a:off x="751951" y="3792264"/>
        <a:ext cx="9842747" cy="1083504"/>
      </dsp:txXfrm>
    </dsp:sp>
    <dsp:sp modelId="{0B55C3E4-75E5-E04D-8AA1-BA3E9D77DBA7}">
      <dsp:nvSpPr>
        <dsp:cNvPr id="0" name=""/>
        <dsp:cNvSpPr/>
      </dsp:nvSpPr>
      <dsp:spPr>
        <a:xfrm>
          <a:off x="74761" y="3656826"/>
          <a:ext cx="1354380" cy="135438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05788-ACBD-1640-9F37-A583FBA825D1}">
      <dsp:nvSpPr>
        <dsp:cNvPr id="0" name=""/>
        <dsp:cNvSpPr/>
      </dsp:nvSpPr>
      <dsp:spPr>
        <a:xfrm>
          <a:off x="-5701873" y="-872783"/>
          <a:ext cx="6788491" cy="6788491"/>
        </a:xfrm>
        <a:prstGeom prst="blockArc">
          <a:avLst>
            <a:gd name="adj1" fmla="val 18900000"/>
            <a:gd name="adj2" fmla="val 2700000"/>
            <a:gd name="adj3" fmla="val 31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7B6B66-F8CF-AD4A-A3EF-B39FF3DD6B0A}">
      <dsp:nvSpPr>
        <dsp:cNvPr id="0" name=""/>
        <dsp:cNvSpPr/>
      </dsp:nvSpPr>
      <dsp:spPr>
        <a:xfrm>
          <a:off x="474996" y="315081"/>
          <a:ext cx="8078184" cy="6305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513" tIns="60960" rIns="60960" bIns="6096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微软雅黑" panose="020B0503020204020204" charset="-122"/>
              <a:ea typeface="微软雅黑" panose="020B0503020204020204" charset="-122"/>
              <a:cs typeface="微软雅黑" panose="020B0503020204020204" charset="-122"/>
            </a:rPr>
            <a:t>防微杜渐</a:t>
          </a:r>
          <a:r>
            <a:rPr lang="en-US" altLang="zh-CN" sz="2400" kern="1200" dirty="0" smtClean="0">
              <a:latin typeface="微软雅黑" panose="020B0503020204020204" charset="-122"/>
              <a:ea typeface="微软雅黑" panose="020B0503020204020204" charset="-122"/>
              <a:cs typeface="微软雅黑" panose="020B0503020204020204" charset="-122"/>
            </a:rPr>
            <a:t>——</a:t>
          </a:r>
          <a:r>
            <a:rPr lang="zh-CN" altLang="en-US" sz="2400" kern="1200" dirty="0" smtClean="0">
              <a:latin typeface="微软雅黑" panose="020B0503020204020204" charset="-122"/>
              <a:ea typeface="微软雅黑" panose="020B0503020204020204" charset="-122"/>
              <a:cs typeface="微软雅黑" panose="020B0503020204020204" charset="-122"/>
            </a:rPr>
            <a:t>防范被踩点</a:t>
          </a:r>
          <a:endParaRPr lang="zh-CN" altLang="en-US" sz="2400" kern="1200" dirty="0">
            <a:latin typeface="微软雅黑" panose="020B0503020204020204" charset="-122"/>
            <a:ea typeface="微软雅黑" panose="020B0503020204020204" charset="-122"/>
            <a:cs typeface="微软雅黑" panose="020B0503020204020204" charset="-122"/>
          </a:endParaRPr>
        </a:p>
      </dsp:txBody>
      <dsp:txXfrm>
        <a:off x="474996" y="315081"/>
        <a:ext cx="8078184" cy="630567"/>
      </dsp:txXfrm>
    </dsp:sp>
    <dsp:sp modelId="{0E3E4F89-0935-8949-92F2-9C19A82A6E45}">
      <dsp:nvSpPr>
        <dsp:cNvPr id="0" name=""/>
        <dsp:cNvSpPr/>
      </dsp:nvSpPr>
      <dsp:spPr>
        <a:xfrm>
          <a:off x="80892" y="236261"/>
          <a:ext cx="788209" cy="78820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2DEB7F-D8B2-CC45-AD36-F333C5A6FD51}">
      <dsp:nvSpPr>
        <dsp:cNvPr id="0" name=""/>
        <dsp:cNvSpPr/>
      </dsp:nvSpPr>
      <dsp:spPr>
        <a:xfrm>
          <a:off x="926842" y="1260630"/>
          <a:ext cx="7626338" cy="6305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513" tIns="60960" rIns="60960" bIns="6096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微软雅黑" panose="020B0503020204020204" charset="-122"/>
              <a:ea typeface="微软雅黑" panose="020B0503020204020204" charset="-122"/>
              <a:cs typeface="微软雅黑" panose="020B0503020204020204" charset="-122"/>
            </a:rPr>
            <a:t>收缩战线</a:t>
          </a:r>
          <a:r>
            <a:rPr lang="en-US" altLang="zh-CN" sz="2400" kern="1200" dirty="0" smtClean="0">
              <a:latin typeface="微软雅黑" panose="020B0503020204020204" charset="-122"/>
              <a:ea typeface="微软雅黑" panose="020B0503020204020204" charset="-122"/>
              <a:cs typeface="微软雅黑" panose="020B0503020204020204" charset="-122"/>
            </a:rPr>
            <a:t>——</a:t>
          </a:r>
          <a:r>
            <a:rPr lang="zh-CN" altLang="en-US" sz="2400" kern="1200" dirty="0" smtClean="0">
              <a:latin typeface="微软雅黑" panose="020B0503020204020204" charset="-122"/>
              <a:ea typeface="微软雅黑" panose="020B0503020204020204" charset="-122"/>
              <a:cs typeface="微软雅黑" panose="020B0503020204020204" charset="-122"/>
            </a:rPr>
            <a:t>收敛攻击面</a:t>
          </a:r>
          <a:endParaRPr lang="zh-CN" altLang="en-US" sz="2400" kern="1200" dirty="0">
            <a:latin typeface="微软雅黑" panose="020B0503020204020204" charset="-122"/>
            <a:ea typeface="微软雅黑" panose="020B0503020204020204" charset="-122"/>
            <a:cs typeface="微软雅黑" panose="020B0503020204020204" charset="-122"/>
          </a:endParaRPr>
        </a:p>
      </dsp:txBody>
      <dsp:txXfrm>
        <a:off x="926842" y="1260630"/>
        <a:ext cx="7626338" cy="630567"/>
      </dsp:txXfrm>
    </dsp:sp>
    <dsp:sp modelId="{059367D0-F5DC-5C41-B8AD-8CEDECF8FE02}">
      <dsp:nvSpPr>
        <dsp:cNvPr id="0" name=""/>
        <dsp:cNvSpPr/>
      </dsp:nvSpPr>
      <dsp:spPr>
        <a:xfrm>
          <a:off x="532738" y="1181809"/>
          <a:ext cx="788209" cy="78820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C8C423-EC0C-8849-99D6-791EBED7A1CB}">
      <dsp:nvSpPr>
        <dsp:cNvPr id="0" name=""/>
        <dsp:cNvSpPr/>
      </dsp:nvSpPr>
      <dsp:spPr>
        <a:xfrm>
          <a:off x="1065523" y="2206178"/>
          <a:ext cx="7487657" cy="63056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513" tIns="60960" rIns="60960" bIns="6096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微软雅黑" panose="020B0503020204020204" charset="-122"/>
              <a:ea typeface="微软雅黑" panose="020B0503020204020204" charset="-122"/>
              <a:cs typeface="微软雅黑" panose="020B0503020204020204" charset="-122"/>
            </a:rPr>
            <a:t>纵深防御</a:t>
          </a:r>
          <a:r>
            <a:rPr lang="en-US" altLang="zh-CN" sz="2400" kern="1200" dirty="0" smtClean="0">
              <a:latin typeface="微软雅黑" panose="020B0503020204020204" charset="-122"/>
              <a:ea typeface="微软雅黑" panose="020B0503020204020204" charset="-122"/>
              <a:cs typeface="微软雅黑" panose="020B0503020204020204" charset="-122"/>
            </a:rPr>
            <a:t>——</a:t>
          </a:r>
          <a:r>
            <a:rPr lang="zh-CN" altLang="en-US" sz="2400" kern="1200" dirty="0" smtClean="0">
              <a:latin typeface="微软雅黑" panose="020B0503020204020204" charset="-122"/>
              <a:ea typeface="微软雅黑" panose="020B0503020204020204" charset="-122"/>
              <a:cs typeface="微软雅黑" panose="020B0503020204020204" charset="-122"/>
            </a:rPr>
            <a:t>立体防渗透</a:t>
          </a:r>
          <a:endParaRPr lang="zh-CN" altLang="en-US" sz="2400" kern="1200" dirty="0">
            <a:latin typeface="微软雅黑" panose="020B0503020204020204" charset="-122"/>
            <a:ea typeface="微软雅黑" panose="020B0503020204020204" charset="-122"/>
            <a:cs typeface="微软雅黑" panose="020B0503020204020204" charset="-122"/>
          </a:endParaRPr>
        </a:p>
      </dsp:txBody>
      <dsp:txXfrm>
        <a:off x="1065523" y="2206178"/>
        <a:ext cx="7487657" cy="630567"/>
      </dsp:txXfrm>
    </dsp:sp>
    <dsp:sp modelId="{0B55C3E4-75E5-E04D-8AA1-BA3E9D77DBA7}">
      <dsp:nvSpPr>
        <dsp:cNvPr id="0" name=""/>
        <dsp:cNvSpPr/>
      </dsp:nvSpPr>
      <dsp:spPr>
        <a:xfrm>
          <a:off x="671418" y="2127357"/>
          <a:ext cx="788209" cy="78820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06CBD2-40D9-8F40-B9C4-6D15F5C1211E}">
      <dsp:nvSpPr>
        <dsp:cNvPr id="0" name=""/>
        <dsp:cNvSpPr/>
      </dsp:nvSpPr>
      <dsp:spPr>
        <a:xfrm>
          <a:off x="926842" y="3151727"/>
          <a:ext cx="7626338" cy="63056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513" tIns="60960" rIns="60960" bIns="6096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微软雅黑" panose="020B0503020204020204" charset="-122"/>
              <a:ea typeface="微软雅黑" panose="020B0503020204020204" charset="-122"/>
              <a:cs typeface="微软雅黑" panose="020B0503020204020204" charset="-122"/>
            </a:rPr>
            <a:t>守护核心</a:t>
          </a:r>
          <a:r>
            <a:rPr lang="en-US" altLang="zh-CN" sz="2400" kern="1200" dirty="0" smtClean="0">
              <a:latin typeface="微软雅黑" panose="020B0503020204020204" charset="-122"/>
              <a:ea typeface="微软雅黑" panose="020B0503020204020204" charset="-122"/>
              <a:cs typeface="微软雅黑" panose="020B0503020204020204" charset="-122"/>
            </a:rPr>
            <a:t>——</a:t>
          </a:r>
          <a:r>
            <a:rPr lang="zh-CN" altLang="en-US" sz="2400" kern="1200" dirty="0" smtClean="0">
              <a:latin typeface="微软雅黑" panose="020B0503020204020204" charset="-122"/>
              <a:ea typeface="微软雅黑" panose="020B0503020204020204" charset="-122"/>
              <a:cs typeface="微软雅黑" panose="020B0503020204020204" charset="-122"/>
            </a:rPr>
            <a:t>找到关键点</a:t>
          </a:r>
          <a:endParaRPr lang="zh-CN" altLang="en-US" sz="2400" kern="1200" dirty="0">
            <a:latin typeface="微软雅黑" panose="020B0503020204020204" charset="-122"/>
            <a:ea typeface="微软雅黑" panose="020B0503020204020204" charset="-122"/>
            <a:cs typeface="微软雅黑" panose="020B0503020204020204" charset="-122"/>
          </a:endParaRPr>
        </a:p>
      </dsp:txBody>
      <dsp:txXfrm>
        <a:off x="926842" y="3151727"/>
        <a:ext cx="7626338" cy="630567"/>
      </dsp:txXfrm>
    </dsp:sp>
    <dsp:sp modelId="{2CF73466-D8E4-DA45-8C5C-479D1A28BE0C}">
      <dsp:nvSpPr>
        <dsp:cNvPr id="0" name=""/>
        <dsp:cNvSpPr/>
      </dsp:nvSpPr>
      <dsp:spPr>
        <a:xfrm>
          <a:off x="532738" y="3072906"/>
          <a:ext cx="788209" cy="78820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D2F1DF-8D3F-42D2-BFDC-CCC0FF3059F0}">
      <dsp:nvSpPr>
        <dsp:cNvPr id="0" name=""/>
        <dsp:cNvSpPr/>
      </dsp:nvSpPr>
      <dsp:spPr>
        <a:xfrm>
          <a:off x="474996" y="4097275"/>
          <a:ext cx="8078184" cy="63056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513" tIns="60960" rIns="60960" bIns="6096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微软雅黑" panose="020B0503020204020204" charset="-122"/>
              <a:ea typeface="微软雅黑" panose="020B0503020204020204" charset="-122"/>
              <a:cs typeface="微软雅黑" panose="020B0503020204020204" charset="-122"/>
            </a:rPr>
            <a:t>洞若观火</a:t>
          </a:r>
          <a:r>
            <a:rPr lang="en-US" altLang="zh-CN" sz="2400" kern="1200" dirty="0" smtClean="0">
              <a:latin typeface="微软雅黑" panose="020B0503020204020204" charset="-122"/>
              <a:ea typeface="微软雅黑" panose="020B0503020204020204" charset="-122"/>
              <a:cs typeface="微软雅黑" panose="020B0503020204020204" charset="-122"/>
            </a:rPr>
            <a:t>——</a:t>
          </a:r>
          <a:r>
            <a:rPr lang="zh-CN" altLang="en-US" sz="2400" kern="1200" dirty="0" smtClean="0">
              <a:latin typeface="微软雅黑" panose="020B0503020204020204" charset="-122"/>
              <a:ea typeface="微软雅黑" panose="020B0503020204020204" charset="-122"/>
              <a:cs typeface="微软雅黑" panose="020B0503020204020204" charset="-122"/>
            </a:rPr>
            <a:t>全方位监控</a:t>
          </a:r>
          <a:endParaRPr lang="zh-CN" altLang="en-US" sz="2400" kern="1200" dirty="0">
            <a:latin typeface="微软雅黑" panose="020B0503020204020204" charset="-122"/>
            <a:ea typeface="微软雅黑" panose="020B0503020204020204" charset="-122"/>
            <a:cs typeface="微软雅黑" panose="020B0503020204020204" charset="-122"/>
          </a:endParaRPr>
        </a:p>
      </dsp:txBody>
      <dsp:txXfrm>
        <a:off x="474996" y="4097275"/>
        <a:ext cx="8078184" cy="630567"/>
      </dsp:txXfrm>
    </dsp:sp>
    <dsp:sp modelId="{6E79F0B4-E830-4F8C-A5D2-AB14B8C1E438}">
      <dsp:nvSpPr>
        <dsp:cNvPr id="0" name=""/>
        <dsp:cNvSpPr/>
      </dsp:nvSpPr>
      <dsp:spPr>
        <a:xfrm>
          <a:off x="80892" y="4018454"/>
          <a:ext cx="788209" cy="78820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BC58A-3289-409F-BD7E-0735F226E6D3}">
      <dsp:nvSpPr>
        <dsp:cNvPr id="0" name=""/>
        <dsp:cNvSpPr/>
      </dsp:nvSpPr>
      <dsp:spPr>
        <a:xfrm>
          <a:off x="1822760" y="1406490"/>
          <a:ext cx="1584701" cy="1396879"/>
        </a:xfrm>
        <a:custGeom>
          <a:avLst/>
          <a:gdLst/>
          <a:ahLst/>
          <a:cxnLst/>
          <a:rect l="0" t="0" r="0" b="0"/>
          <a:pathLst>
            <a:path>
              <a:moveTo>
                <a:pt x="0" y="0"/>
              </a:moveTo>
              <a:lnTo>
                <a:pt x="792350" y="0"/>
              </a:lnTo>
              <a:lnTo>
                <a:pt x="792350" y="1396879"/>
              </a:lnTo>
              <a:lnTo>
                <a:pt x="1584701" y="13968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2562300" y="2052118"/>
        <a:ext cx="105623" cy="105623"/>
      </dsp:txXfrm>
    </dsp:sp>
    <dsp:sp modelId="{6C1EDDA1-D895-400B-AEFE-584BFD19934A}">
      <dsp:nvSpPr>
        <dsp:cNvPr id="0" name=""/>
        <dsp:cNvSpPr/>
      </dsp:nvSpPr>
      <dsp:spPr>
        <a:xfrm>
          <a:off x="1822760" y="1406490"/>
          <a:ext cx="703553" cy="1018518"/>
        </a:xfrm>
        <a:custGeom>
          <a:avLst/>
          <a:gdLst/>
          <a:ahLst/>
          <a:cxnLst/>
          <a:rect l="0" t="0" r="0" b="0"/>
          <a:pathLst>
            <a:path>
              <a:moveTo>
                <a:pt x="0" y="0"/>
              </a:moveTo>
              <a:lnTo>
                <a:pt x="351776" y="0"/>
              </a:lnTo>
              <a:lnTo>
                <a:pt x="351776" y="1018518"/>
              </a:lnTo>
              <a:lnTo>
                <a:pt x="703553" y="101851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143590" y="1884802"/>
        <a:ext cx="61894" cy="61894"/>
      </dsp:txXfrm>
    </dsp:sp>
    <dsp:sp modelId="{E9645B4C-CACC-48FC-BD70-0103B4D5E274}">
      <dsp:nvSpPr>
        <dsp:cNvPr id="0" name=""/>
        <dsp:cNvSpPr/>
      </dsp:nvSpPr>
      <dsp:spPr>
        <a:xfrm>
          <a:off x="1822760" y="1406490"/>
          <a:ext cx="703553" cy="640156"/>
        </a:xfrm>
        <a:custGeom>
          <a:avLst/>
          <a:gdLst/>
          <a:ahLst/>
          <a:cxnLst/>
          <a:rect l="0" t="0" r="0" b="0"/>
          <a:pathLst>
            <a:path>
              <a:moveTo>
                <a:pt x="0" y="0"/>
              </a:moveTo>
              <a:lnTo>
                <a:pt x="351776" y="0"/>
              </a:lnTo>
              <a:lnTo>
                <a:pt x="351776" y="640156"/>
              </a:lnTo>
              <a:lnTo>
                <a:pt x="703553" y="6401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150757" y="1702788"/>
        <a:ext cx="47560" cy="47560"/>
      </dsp:txXfrm>
    </dsp:sp>
    <dsp:sp modelId="{4ABF0E12-E280-4675-932F-A8102CE8CA80}">
      <dsp:nvSpPr>
        <dsp:cNvPr id="0" name=""/>
        <dsp:cNvSpPr/>
      </dsp:nvSpPr>
      <dsp:spPr>
        <a:xfrm>
          <a:off x="1822760" y="1406490"/>
          <a:ext cx="703553" cy="261794"/>
        </a:xfrm>
        <a:custGeom>
          <a:avLst/>
          <a:gdLst/>
          <a:ahLst/>
          <a:cxnLst/>
          <a:rect l="0" t="0" r="0" b="0"/>
          <a:pathLst>
            <a:path>
              <a:moveTo>
                <a:pt x="0" y="0"/>
              </a:moveTo>
              <a:lnTo>
                <a:pt x="351776" y="0"/>
              </a:lnTo>
              <a:lnTo>
                <a:pt x="351776" y="261794"/>
              </a:lnTo>
              <a:lnTo>
                <a:pt x="703553" y="26179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155770" y="1518621"/>
        <a:ext cx="37534" cy="37534"/>
      </dsp:txXfrm>
    </dsp:sp>
    <dsp:sp modelId="{49278DF7-B0F8-44AF-9582-47C0654F7869}">
      <dsp:nvSpPr>
        <dsp:cNvPr id="0" name=""/>
        <dsp:cNvSpPr/>
      </dsp:nvSpPr>
      <dsp:spPr>
        <a:xfrm>
          <a:off x="1822760" y="1289923"/>
          <a:ext cx="703553" cy="116567"/>
        </a:xfrm>
        <a:custGeom>
          <a:avLst/>
          <a:gdLst/>
          <a:ahLst/>
          <a:cxnLst/>
          <a:rect l="0" t="0" r="0" b="0"/>
          <a:pathLst>
            <a:path>
              <a:moveTo>
                <a:pt x="0" y="116567"/>
              </a:moveTo>
              <a:lnTo>
                <a:pt x="351776" y="116567"/>
              </a:lnTo>
              <a:lnTo>
                <a:pt x="351776" y="0"/>
              </a:lnTo>
              <a:lnTo>
                <a:pt x="70355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156708" y="1330378"/>
        <a:ext cx="35657" cy="35657"/>
      </dsp:txXfrm>
    </dsp:sp>
    <dsp:sp modelId="{AEBACE82-3FC5-4B06-A2AC-D6A1793386FB}">
      <dsp:nvSpPr>
        <dsp:cNvPr id="0" name=""/>
        <dsp:cNvSpPr/>
      </dsp:nvSpPr>
      <dsp:spPr>
        <a:xfrm>
          <a:off x="1822760" y="911561"/>
          <a:ext cx="703553" cy="494929"/>
        </a:xfrm>
        <a:custGeom>
          <a:avLst/>
          <a:gdLst/>
          <a:ahLst/>
          <a:cxnLst/>
          <a:rect l="0" t="0" r="0" b="0"/>
          <a:pathLst>
            <a:path>
              <a:moveTo>
                <a:pt x="0" y="494929"/>
              </a:moveTo>
              <a:lnTo>
                <a:pt x="351776" y="494929"/>
              </a:lnTo>
              <a:lnTo>
                <a:pt x="351776" y="0"/>
              </a:lnTo>
              <a:lnTo>
                <a:pt x="70355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153032" y="1137521"/>
        <a:ext cx="43009" cy="43009"/>
      </dsp:txXfrm>
    </dsp:sp>
    <dsp:sp modelId="{4737063D-7F22-41E4-BF07-6297F03C0E71}">
      <dsp:nvSpPr>
        <dsp:cNvPr id="0" name=""/>
        <dsp:cNvSpPr/>
      </dsp:nvSpPr>
      <dsp:spPr>
        <a:xfrm>
          <a:off x="1822760" y="549738"/>
          <a:ext cx="701041" cy="856751"/>
        </a:xfrm>
        <a:custGeom>
          <a:avLst/>
          <a:gdLst/>
          <a:ahLst/>
          <a:cxnLst/>
          <a:rect l="0" t="0" r="0" b="0"/>
          <a:pathLst>
            <a:path>
              <a:moveTo>
                <a:pt x="0" y="856751"/>
              </a:moveTo>
              <a:lnTo>
                <a:pt x="350520" y="856751"/>
              </a:lnTo>
              <a:lnTo>
                <a:pt x="350520" y="0"/>
              </a:lnTo>
              <a:lnTo>
                <a:pt x="701041"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145606" y="950439"/>
        <a:ext cx="55350" cy="55350"/>
      </dsp:txXfrm>
    </dsp:sp>
    <dsp:sp modelId="{FB62E497-8170-4EE4-B67A-64B60A5DA5ED}">
      <dsp:nvSpPr>
        <dsp:cNvPr id="0" name=""/>
        <dsp:cNvSpPr/>
      </dsp:nvSpPr>
      <dsp:spPr>
        <a:xfrm>
          <a:off x="1822760" y="154838"/>
          <a:ext cx="703553" cy="1251652"/>
        </a:xfrm>
        <a:custGeom>
          <a:avLst/>
          <a:gdLst/>
          <a:ahLst/>
          <a:cxnLst/>
          <a:rect l="0" t="0" r="0" b="0"/>
          <a:pathLst>
            <a:path>
              <a:moveTo>
                <a:pt x="0" y="1251652"/>
              </a:moveTo>
              <a:lnTo>
                <a:pt x="351776" y="1251652"/>
              </a:lnTo>
              <a:lnTo>
                <a:pt x="351776" y="0"/>
              </a:lnTo>
              <a:lnTo>
                <a:pt x="70355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b="1" kern="1200">
            <a:latin typeface="微软雅黑" panose="020B0503020204020204" pitchFamily="34" charset="-122"/>
            <a:ea typeface="微软雅黑" panose="020B0503020204020204" pitchFamily="34" charset="-122"/>
          </a:endParaRPr>
        </a:p>
      </dsp:txBody>
      <dsp:txXfrm>
        <a:off x="2138641" y="744768"/>
        <a:ext cx="71791" cy="71791"/>
      </dsp:txXfrm>
    </dsp:sp>
    <dsp:sp modelId="{D5C3CCF4-FF95-46E3-851D-CE102063D72A}">
      <dsp:nvSpPr>
        <dsp:cNvPr id="0" name=""/>
        <dsp:cNvSpPr/>
      </dsp:nvSpPr>
      <dsp:spPr>
        <a:xfrm>
          <a:off x="1137164" y="1188884"/>
          <a:ext cx="935979" cy="435212"/>
        </a:xfrm>
        <a:prstGeom prst="rect">
          <a:avLst/>
        </a:prstGeom>
        <a:solidFill>
          <a:srgbClr val="4B7B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a:solidFill>
                <a:schemeClr val="tx1"/>
              </a:solidFill>
              <a:latin typeface="微软雅黑" panose="020B0503020204020204" pitchFamily="34" charset="-122"/>
              <a:ea typeface="微软雅黑" panose="020B0503020204020204" pitchFamily="34" charset="-122"/>
            </a:rPr>
            <a:t>集成商</a:t>
          </a:r>
        </a:p>
      </dsp:txBody>
      <dsp:txXfrm>
        <a:off x="1137164" y="1188884"/>
        <a:ext cx="935979" cy="435212"/>
      </dsp:txXfrm>
    </dsp:sp>
    <dsp:sp modelId="{BDEFDB2F-2344-45B9-B74E-5B6B7FBCCB18}">
      <dsp:nvSpPr>
        <dsp:cNvPr id="0" name=""/>
        <dsp:cNvSpPr/>
      </dsp:nvSpPr>
      <dsp:spPr>
        <a:xfrm>
          <a:off x="2526314" y="3493"/>
          <a:ext cx="1616203" cy="302689"/>
        </a:xfrm>
        <a:prstGeom prst="rect">
          <a:avLst/>
        </a:prstGeom>
        <a:solidFill>
          <a:srgbClr val="4B7B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服务器</a:t>
          </a:r>
          <a:r>
            <a:rPr lang="zh-CN" altLang="en-US" sz="1400" b="1" kern="1200" dirty="0">
              <a:solidFill>
                <a:schemeClr val="tx1"/>
              </a:solidFill>
              <a:latin typeface="微软雅黑" panose="020B0503020204020204" pitchFamily="34" charset="-122"/>
              <a:ea typeface="微软雅黑" panose="020B0503020204020204" pitchFamily="34" charset="-122"/>
            </a:rPr>
            <a:t>提供方</a:t>
          </a:r>
        </a:p>
      </dsp:txBody>
      <dsp:txXfrm>
        <a:off x="2526314" y="3493"/>
        <a:ext cx="1616203" cy="302689"/>
      </dsp:txXfrm>
    </dsp:sp>
    <dsp:sp modelId="{B36D4C4F-B689-47E1-B551-9A9C7947EAB1}">
      <dsp:nvSpPr>
        <dsp:cNvPr id="0" name=""/>
        <dsp:cNvSpPr/>
      </dsp:nvSpPr>
      <dsp:spPr>
        <a:xfrm>
          <a:off x="2523802" y="398394"/>
          <a:ext cx="1616203" cy="302689"/>
        </a:xfrm>
        <a:prstGeom prst="rect">
          <a:avLst/>
        </a:prstGeom>
        <a:solidFill>
          <a:srgbClr val="4B7BD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网络设备提供方</a:t>
          </a:r>
        </a:p>
      </dsp:txBody>
      <dsp:txXfrm>
        <a:off x="2523802" y="398394"/>
        <a:ext cx="1616203" cy="302689"/>
      </dsp:txXfrm>
    </dsp:sp>
    <dsp:sp modelId="{F7F9DB21-9787-47C4-8C77-AFF81E960669}">
      <dsp:nvSpPr>
        <dsp:cNvPr id="0" name=""/>
        <dsp:cNvSpPr/>
      </dsp:nvSpPr>
      <dsp:spPr>
        <a:xfrm>
          <a:off x="2526314" y="760217"/>
          <a:ext cx="1616203" cy="302689"/>
        </a:xfrm>
        <a:prstGeom prst="rect">
          <a:avLst/>
        </a:prstGeom>
        <a:solidFill>
          <a:srgbClr val="4B7BD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云平台提供方</a:t>
          </a:r>
        </a:p>
      </dsp:txBody>
      <dsp:txXfrm>
        <a:off x="2526314" y="760217"/>
        <a:ext cx="1616203" cy="302689"/>
      </dsp:txXfrm>
    </dsp:sp>
    <dsp:sp modelId="{277CC2AB-DD27-421D-B2E7-D0C8794EA828}">
      <dsp:nvSpPr>
        <dsp:cNvPr id="0" name=""/>
        <dsp:cNvSpPr/>
      </dsp:nvSpPr>
      <dsp:spPr>
        <a:xfrm>
          <a:off x="2526314" y="1138578"/>
          <a:ext cx="1616203" cy="302689"/>
        </a:xfrm>
        <a:prstGeom prst="rect">
          <a:avLst/>
        </a:prstGeom>
        <a:solidFill>
          <a:srgbClr val="4B7BD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操作系统提供方</a:t>
          </a:r>
        </a:p>
      </dsp:txBody>
      <dsp:txXfrm>
        <a:off x="2526314" y="1138578"/>
        <a:ext cx="1616203" cy="302689"/>
      </dsp:txXfrm>
    </dsp:sp>
    <dsp:sp modelId="{4F8B35F5-ABBD-48C3-9E05-426AA194BE84}">
      <dsp:nvSpPr>
        <dsp:cNvPr id="0" name=""/>
        <dsp:cNvSpPr/>
      </dsp:nvSpPr>
      <dsp:spPr>
        <a:xfrm>
          <a:off x="2526314" y="1516940"/>
          <a:ext cx="1616203" cy="302689"/>
        </a:xfrm>
        <a:prstGeom prst="rect">
          <a:avLst/>
        </a:prstGeom>
        <a:solidFill>
          <a:srgbClr val="4B7BD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数据库提供方</a:t>
          </a:r>
        </a:p>
      </dsp:txBody>
      <dsp:txXfrm>
        <a:off x="2526314" y="1516940"/>
        <a:ext cx="1616203" cy="302689"/>
      </dsp:txXfrm>
    </dsp:sp>
    <dsp:sp modelId="{3E5424E9-E945-4AA2-9FB9-54D0BEF2E38F}">
      <dsp:nvSpPr>
        <dsp:cNvPr id="0" name=""/>
        <dsp:cNvSpPr/>
      </dsp:nvSpPr>
      <dsp:spPr>
        <a:xfrm>
          <a:off x="2526314" y="1895302"/>
          <a:ext cx="1616203" cy="302689"/>
        </a:xfrm>
        <a:prstGeom prst="rect">
          <a:avLst/>
        </a:prstGeom>
        <a:solidFill>
          <a:srgbClr val="4B7BD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安全系统提供方</a:t>
          </a:r>
        </a:p>
      </dsp:txBody>
      <dsp:txXfrm>
        <a:off x="2526314" y="1895302"/>
        <a:ext cx="1616203" cy="302689"/>
      </dsp:txXfrm>
    </dsp:sp>
    <dsp:sp modelId="{468E1B0D-91B3-4EB2-9B94-B17899499294}">
      <dsp:nvSpPr>
        <dsp:cNvPr id="0" name=""/>
        <dsp:cNvSpPr/>
      </dsp:nvSpPr>
      <dsp:spPr>
        <a:xfrm>
          <a:off x="2526314" y="2273664"/>
          <a:ext cx="1616203" cy="302689"/>
        </a:xfrm>
        <a:prstGeom prst="rect">
          <a:avLst/>
        </a:prstGeom>
        <a:solidFill>
          <a:srgbClr val="4B7B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应用系统提供方</a:t>
          </a:r>
        </a:p>
      </dsp:txBody>
      <dsp:txXfrm>
        <a:off x="2526314" y="2273664"/>
        <a:ext cx="1616203" cy="302689"/>
      </dsp:txXfrm>
    </dsp:sp>
    <dsp:sp modelId="{75AB8150-E087-4503-8F2C-8E7F43C6BC9B}">
      <dsp:nvSpPr>
        <dsp:cNvPr id="0" name=""/>
        <dsp:cNvSpPr/>
      </dsp:nvSpPr>
      <dsp:spPr>
        <a:xfrm>
          <a:off x="3407462" y="2652026"/>
          <a:ext cx="722307" cy="302689"/>
        </a:xfrm>
        <a:prstGeom prst="rect">
          <a:avLst/>
        </a:prstGeom>
        <a:solidFill>
          <a:srgbClr val="4B7B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b="1" kern="1200" dirty="0">
              <a:solidFill>
                <a:schemeClr val="tx1"/>
              </a:solidFill>
              <a:latin typeface="微软雅黑" panose="020B0503020204020204" pitchFamily="34" charset="-122"/>
              <a:ea typeface="微软雅黑" panose="020B0503020204020204" pitchFamily="34" charset="-122"/>
            </a:rPr>
            <a:t>……</a:t>
          </a:r>
          <a:endParaRPr lang="zh-CN" altLang="en-US" sz="1400" b="1" kern="1200" dirty="0">
            <a:solidFill>
              <a:schemeClr val="tx1"/>
            </a:solidFill>
            <a:latin typeface="微软雅黑" panose="020B0503020204020204" pitchFamily="34" charset="-122"/>
            <a:ea typeface="微软雅黑" panose="020B0503020204020204" pitchFamily="34" charset="-122"/>
          </a:endParaRPr>
        </a:p>
      </dsp:txBody>
      <dsp:txXfrm>
        <a:off x="3407462" y="2652026"/>
        <a:ext cx="722307" cy="30268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6A8A2-0641-45DF-B806-25E583598FDF}">
      <dsp:nvSpPr>
        <dsp:cNvPr id="0" name=""/>
        <dsp:cNvSpPr/>
      </dsp:nvSpPr>
      <dsp:spPr>
        <a:xfrm>
          <a:off x="1493373" y="697439"/>
          <a:ext cx="675314" cy="533271"/>
        </a:xfrm>
        <a:custGeom>
          <a:avLst/>
          <a:gdLst/>
          <a:ahLst/>
          <a:cxnLst/>
          <a:rect l="0" t="0" r="0" b="0"/>
          <a:pathLst>
            <a:path>
              <a:moveTo>
                <a:pt x="0" y="0"/>
              </a:moveTo>
              <a:lnTo>
                <a:pt x="337657" y="0"/>
              </a:lnTo>
              <a:lnTo>
                <a:pt x="337657" y="533271"/>
              </a:lnTo>
              <a:lnTo>
                <a:pt x="675314" y="53327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809518" y="942563"/>
        <a:ext cx="43024" cy="43024"/>
      </dsp:txXfrm>
    </dsp:sp>
    <dsp:sp modelId="{AEBACE82-3FC5-4B06-A2AC-D6A1793386FB}">
      <dsp:nvSpPr>
        <dsp:cNvPr id="0" name=""/>
        <dsp:cNvSpPr/>
      </dsp:nvSpPr>
      <dsp:spPr>
        <a:xfrm>
          <a:off x="1493373" y="697439"/>
          <a:ext cx="675314" cy="192295"/>
        </a:xfrm>
        <a:custGeom>
          <a:avLst/>
          <a:gdLst/>
          <a:ahLst/>
          <a:cxnLst/>
          <a:rect l="0" t="0" r="0" b="0"/>
          <a:pathLst>
            <a:path>
              <a:moveTo>
                <a:pt x="0" y="0"/>
              </a:moveTo>
              <a:lnTo>
                <a:pt x="337657" y="0"/>
              </a:lnTo>
              <a:lnTo>
                <a:pt x="337657" y="192295"/>
              </a:lnTo>
              <a:lnTo>
                <a:pt x="675314" y="1922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813476" y="776033"/>
        <a:ext cx="35107" cy="35107"/>
      </dsp:txXfrm>
    </dsp:sp>
    <dsp:sp modelId="{4737063D-7F22-41E4-BF07-6297F03C0E71}">
      <dsp:nvSpPr>
        <dsp:cNvPr id="0" name=""/>
        <dsp:cNvSpPr/>
      </dsp:nvSpPr>
      <dsp:spPr>
        <a:xfrm>
          <a:off x="1493373" y="548759"/>
          <a:ext cx="675314" cy="148679"/>
        </a:xfrm>
        <a:custGeom>
          <a:avLst/>
          <a:gdLst/>
          <a:ahLst/>
          <a:cxnLst/>
          <a:rect l="0" t="0" r="0" b="0"/>
          <a:pathLst>
            <a:path>
              <a:moveTo>
                <a:pt x="0" y="148679"/>
              </a:moveTo>
              <a:lnTo>
                <a:pt x="337657" y="148679"/>
              </a:lnTo>
              <a:lnTo>
                <a:pt x="337657" y="0"/>
              </a:lnTo>
              <a:lnTo>
                <a:pt x="675314"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813743" y="605812"/>
        <a:ext cx="34574" cy="34574"/>
      </dsp:txXfrm>
    </dsp:sp>
    <dsp:sp modelId="{FB62E497-8170-4EE4-B67A-64B60A5DA5ED}">
      <dsp:nvSpPr>
        <dsp:cNvPr id="0" name=""/>
        <dsp:cNvSpPr/>
      </dsp:nvSpPr>
      <dsp:spPr>
        <a:xfrm>
          <a:off x="1493373" y="205923"/>
          <a:ext cx="672236" cy="491515"/>
        </a:xfrm>
        <a:custGeom>
          <a:avLst/>
          <a:gdLst/>
          <a:ahLst/>
          <a:cxnLst/>
          <a:rect l="0" t="0" r="0" b="0"/>
          <a:pathLst>
            <a:path>
              <a:moveTo>
                <a:pt x="0" y="491515"/>
              </a:moveTo>
              <a:lnTo>
                <a:pt x="336118" y="491515"/>
              </a:lnTo>
              <a:lnTo>
                <a:pt x="336118" y="0"/>
              </a:lnTo>
              <a:lnTo>
                <a:pt x="672236"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b="1" kern="1200">
            <a:latin typeface="微软雅黑" panose="020B0503020204020204" pitchFamily="34" charset="-122"/>
            <a:ea typeface="微软雅黑" panose="020B0503020204020204" pitchFamily="34" charset="-122"/>
          </a:endParaRPr>
        </a:p>
      </dsp:txBody>
      <dsp:txXfrm>
        <a:off x="1808672" y="430862"/>
        <a:ext cx="41638" cy="41638"/>
      </dsp:txXfrm>
    </dsp:sp>
    <dsp:sp modelId="{D5C3CCF4-FF95-46E3-851D-CE102063D72A}">
      <dsp:nvSpPr>
        <dsp:cNvPr id="0" name=""/>
        <dsp:cNvSpPr/>
      </dsp:nvSpPr>
      <dsp:spPr>
        <a:xfrm>
          <a:off x="973015" y="561049"/>
          <a:ext cx="767934" cy="272780"/>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a:latin typeface="微软雅黑" panose="020B0503020204020204" pitchFamily="34" charset="-122"/>
              <a:ea typeface="微软雅黑" panose="020B0503020204020204" pitchFamily="34" charset="-122"/>
            </a:rPr>
            <a:t>开发商</a:t>
          </a:r>
        </a:p>
      </dsp:txBody>
      <dsp:txXfrm>
        <a:off x="973015" y="561049"/>
        <a:ext cx="767934" cy="272780"/>
      </dsp:txXfrm>
    </dsp:sp>
    <dsp:sp modelId="{BDEFDB2F-2344-45B9-B74E-5B6B7FBCCB18}">
      <dsp:nvSpPr>
        <dsp:cNvPr id="0" name=""/>
        <dsp:cNvSpPr/>
      </dsp:nvSpPr>
      <dsp:spPr>
        <a:xfrm>
          <a:off x="2165610" y="69533"/>
          <a:ext cx="1456505" cy="272780"/>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a:latin typeface="微软雅黑" panose="020B0503020204020204" pitchFamily="34" charset="-122"/>
              <a:ea typeface="微软雅黑" panose="020B0503020204020204" pitchFamily="34" charset="-122"/>
            </a:rPr>
            <a:t>设计方</a:t>
          </a:r>
        </a:p>
      </dsp:txBody>
      <dsp:txXfrm>
        <a:off x="2165610" y="69533"/>
        <a:ext cx="1456505" cy="272780"/>
      </dsp:txXfrm>
    </dsp:sp>
    <dsp:sp modelId="{B36D4C4F-B689-47E1-B551-9A9C7947EAB1}">
      <dsp:nvSpPr>
        <dsp:cNvPr id="0" name=""/>
        <dsp:cNvSpPr/>
      </dsp:nvSpPr>
      <dsp:spPr>
        <a:xfrm>
          <a:off x="2168687" y="412369"/>
          <a:ext cx="1456505" cy="272780"/>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监理方</a:t>
          </a:r>
        </a:p>
      </dsp:txBody>
      <dsp:txXfrm>
        <a:off x="2168687" y="412369"/>
        <a:ext cx="1456505" cy="272780"/>
      </dsp:txXfrm>
    </dsp:sp>
    <dsp:sp modelId="{F7F9DB21-9787-47C4-8C77-AFF81E960669}">
      <dsp:nvSpPr>
        <dsp:cNvPr id="0" name=""/>
        <dsp:cNvSpPr/>
      </dsp:nvSpPr>
      <dsp:spPr>
        <a:xfrm>
          <a:off x="2168687" y="753345"/>
          <a:ext cx="1456505" cy="272780"/>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材料提供方</a:t>
          </a:r>
        </a:p>
      </dsp:txBody>
      <dsp:txXfrm>
        <a:off x="2168687" y="753345"/>
        <a:ext cx="1456505" cy="272780"/>
      </dsp:txXfrm>
    </dsp:sp>
    <dsp:sp modelId="{231E2509-E304-40F8-8C6A-68D3AF5A181F}">
      <dsp:nvSpPr>
        <dsp:cNvPr id="0" name=""/>
        <dsp:cNvSpPr/>
      </dsp:nvSpPr>
      <dsp:spPr>
        <a:xfrm>
          <a:off x="2168687" y="1094320"/>
          <a:ext cx="1456505" cy="272780"/>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CN" sz="1200" b="1" kern="1200" dirty="0">
              <a:latin typeface="微软雅黑" panose="020B0503020204020204" pitchFamily="34" charset="-122"/>
              <a:ea typeface="微软雅黑" panose="020B0503020204020204" pitchFamily="34" charset="-122"/>
            </a:rPr>
            <a:t>……</a:t>
          </a:r>
          <a:endParaRPr lang="zh-CN" altLang="en-US" sz="1200" b="1" kern="1200" dirty="0">
            <a:latin typeface="微软雅黑" panose="020B0503020204020204" pitchFamily="34" charset="-122"/>
            <a:ea typeface="微软雅黑" panose="020B0503020204020204" pitchFamily="34" charset="-122"/>
          </a:endParaRPr>
        </a:p>
      </dsp:txBody>
      <dsp:txXfrm>
        <a:off x="2168687" y="1094320"/>
        <a:ext cx="1456505" cy="272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37E6D-A2EA-0144-B7BD-FEDE73D5F4B7}">
      <dsp:nvSpPr>
        <dsp:cNvPr id="0" name=""/>
        <dsp:cNvSpPr/>
      </dsp:nvSpPr>
      <dsp:spPr>
        <a:xfrm>
          <a:off x="8164" y="1020204"/>
          <a:ext cx="2440253" cy="1464151"/>
        </a:xfrm>
        <a:prstGeom prst="roundRect">
          <a:avLst>
            <a:gd name="adj" fmla="val 10000"/>
          </a:avLst>
        </a:prstGeom>
        <a:solidFill>
          <a:srgbClr val="FF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0" i="0" kern="1200" dirty="0" smtClean="0">
              <a:latin typeface="微软雅黑" panose="020B0503020204020204" charset="-122"/>
              <a:ea typeface="微软雅黑" panose="020B0503020204020204" charset="-122"/>
              <a:cs typeface="微软雅黑" panose="020B0503020204020204" charset="-122"/>
            </a:rPr>
            <a:t>情报收集</a:t>
          </a:r>
          <a:endParaRPr lang="zh-CN" altLang="en-US" sz="2800" b="0" i="0" kern="1200" dirty="0">
            <a:latin typeface="微软雅黑" panose="020B0503020204020204" charset="-122"/>
            <a:ea typeface="微软雅黑" panose="020B0503020204020204" charset="-122"/>
            <a:cs typeface="微软雅黑" panose="020B0503020204020204" charset="-122"/>
          </a:endParaRPr>
        </a:p>
      </dsp:txBody>
      <dsp:txXfrm>
        <a:off x="51048" y="1063088"/>
        <a:ext cx="2354485" cy="1378383"/>
      </dsp:txXfrm>
    </dsp:sp>
    <dsp:sp modelId="{7E5E2129-54DC-F642-8DAA-21AC1C598BCD}">
      <dsp:nvSpPr>
        <dsp:cNvPr id="0" name=""/>
        <dsp:cNvSpPr/>
      </dsp:nvSpPr>
      <dsp:spPr>
        <a:xfrm>
          <a:off x="2692442" y="1449689"/>
          <a:ext cx="517333" cy="60518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b="0" i="0" kern="1200">
            <a:solidFill>
              <a:schemeClr val="tx1"/>
            </a:solidFill>
            <a:latin typeface="微软雅黑" panose="020B0503020204020204" charset="-122"/>
            <a:ea typeface="微软雅黑" panose="020B0503020204020204" charset="-122"/>
            <a:cs typeface="微软雅黑" panose="020B0503020204020204" charset="-122"/>
          </a:endParaRPr>
        </a:p>
      </dsp:txBody>
      <dsp:txXfrm>
        <a:off x="2692442" y="1570725"/>
        <a:ext cx="362133" cy="363110"/>
      </dsp:txXfrm>
    </dsp:sp>
    <dsp:sp modelId="{B058FDB7-C33C-8D45-B259-20074197E953}">
      <dsp:nvSpPr>
        <dsp:cNvPr id="0" name=""/>
        <dsp:cNvSpPr/>
      </dsp:nvSpPr>
      <dsp:spPr>
        <a:xfrm>
          <a:off x="3424518" y="1020204"/>
          <a:ext cx="2440253" cy="1464151"/>
        </a:xfrm>
        <a:prstGeom prst="roundRect">
          <a:avLst>
            <a:gd name="adj" fmla="val 10000"/>
          </a:avLst>
        </a:prstGeom>
        <a:solidFill>
          <a:srgbClr val="FF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0" i="0" kern="1200" dirty="0" smtClean="0">
              <a:latin typeface="微软雅黑" panose="020B0503020204020204" charset="-122"/>
              <a:ea typeface="微软雅黑" panose="020B0503020204020204" charset="-122"/>
              <a:cs typeface="微软雅黑" panose="020B0503020204020204" charset="-122"/>
            </a:rPr>
            <a:t>建立据点</a:t>
          </a:r>
          <a:endParaRPr lang="zh-CN" altLang="en-US" sz="2800" b="0" i="0" kern="1200" dirty="0">
            <a:latin typeface="微软雅黑" panose="020B0503020204020204" charset="-122"/>
            <a:ea typeface="微软雅黑" panose="020B0503020204020204" charset="-122"/>
            <a:cs typeface="微软雅黑" panose="020B0503020204020204" charset="-122"/>
          </a:endParaRPr>
        </a:p>
      </dsp:txBody>
      <dsp:txXfrm>
        <a:off x="3467402" y="1063088"/>
        <a:ext cx="2354485" cy="1378383"/>
      </dsp:txXfrm>
    </dsp:sp>
    <dsp:sp modelId="{5EC348B9-3CAB-0844-B834-4A103ADE24A1}">
      <dsp:nvSpPr>
        <dsp:cNvPr id="0" name=""/>
        <dsp:cNvSpPr/>
      </dsp:nvSpPr>
      <dsp:spPr>
        <a:xfrm>
          <a:off x="6108797" y="1449689"/>
          <a:ext cx="517333" cy="60518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b="0" i="0" kern="1200">
            <a:solidFill>
              <a:schemeClr val="tx1"/>
            </a:solidFill>
            <a:latin typeface="微软雅黑" panose="020B0503020204020204" charset="-122"/>
            <a:ea typeface="微软雅黑" panose="020B0503020204020204" charset="-122"/>
            <a:cs typeface="微软雅黑" panose="020B0503020204020204" charset="-122"/>
          </a:endParaRPr>
        </a:p>
      </dsp:txBody>
      <dsp:txXfrm>
        <a:off x="6108797" y="1570725"/>
        <a:ext cx="362133" cy="363110"/>
      </dsp:txXfrm>
    </dsp:sp>
    <dsp:sp modelId="{C699BDDA-DBF0-B94D-B012-EC44F31B19E5}">
      <dsp:nvSpPr>
        <dsp:cNvPr id="0" name=""/>
        <dsp:cNvSpPr/>
      </dsp:nvSpPr>
      <dsp:spPr>
        <a:xfrm>
          <a:off x="6840873" y="1020204"/>
          <a:ext cx="2440253" cy="1464151"/>
        </a:xfrm>
        <a:prstGeom prst="roundRect">
          <a:avLst>
            <a:gd name="adj" fmla="val 10000"/>
          </a:avLst>
        </a:prstGeom>
        <a:solidFill>
          <a:srgbClr val="FF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0" i="0" kern="1200" dirty="0">
              <a:latin typeface="微软雅黑" panose="020B0503020204020204" charset="-122"/>
              <a:ea typeface="微软雅黑" panose="020B0503020204020204" charset="-122"/>
              <a:cs typeface="微软雅黑" panose="020B0503020204020204" charset="-122"/>
            </a:rPr>
            <a:t>横向移动</a:t>
          </a:r>
        </a:p>
      </dsp:txBody>
      <dsp:txXfrm>
        <a:off x="6883757" y="1063088"/>
        <a:ext cx="2354485" cy="1378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05788-ACBD-1640-9F37-A583FBA825D1}">
      <dsp:nvSpPr>
        <dsp:cNvPr id="0" name=""/>
        <dsp:cNvSpPr/>
      </dsp:nvSpPr>
      <dsp:spPr>
        <a:xfrm>
          <a:off x="-6125684" y="-937213"/>
          <a:ext cx="7291948" cy="729194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7B6B66-F8CF-AD4A-A3EF-B39FF3DD6B0A}">
      <dsp:nvSpPr>
        <dsp:cNvPr id="0" name=""/>
        <dsp:cNvSpPr/>
      </dsp:nvSpPr>
      <dsp:spPr>
        <a:xfrm>
          <a:off x="610377" y="416499"/>
          <a:ext cx="8454933" cy="8334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536" tIns="45720" rIns="45720" bIns="45720" numCol="1" spcCol="1270" anchor="ctr" anchorCtr="0">
          <a:noAutofit/>
        </a:bodyPr>
        <a:lstStyle/>
        <a:p>
          <a:pPr lvl="0" algn="l" defTabSz="800100">
            <a:lnSpc>
              <a:spcPct val="90000"/>
            </a:lnSpc>
            <a:spcBef>
              <a:spcPct val="0"/>
            </a:spcBef>
            <a:spcAft>
              <a:spcPct val="35000"/>
            </a:spcAft>
          </a:pPr>
          <a:r>
            <a:rPr lang="zh-CN" altLang="en-US" sz="1800" b="1" kern="1200" dirty="0">
              <a:latin typeface="微软雅黑" panose="020B0503020204020204" charset="-122"/>
              <a:ea typeface="微软雅黑" panose="020B0503020204020204" charset="-122"/>
              <a:cs typeface="微软雅黑" panose="020B0503020204020204" charset="-122"/>
            </a:rPr>
            <a:t>组织</a:t>
          </a:r>
          <a:r>
            <a:rPr lang="zh-CN" altLang="en-US" sz="1800" b="1" kern="1200" dirty="0" smtClean="0">
              <a:latin typeface="微软雅黑" panose="020B0503020204020204" charset="-122"/>
              <a:ea typeface="微软雅黑" panose="020B0503020204020204" charset="-122"/>
              <a:cs typeface="微软雅黑" panose="020B0503020204020204" charset="-122"/>
            </a:rPr>
            <a:t>架构</a:t>
          </a:r>
          <a:r>
            <a:rPr lang="zh-CN" altLang="en-US" sz="1800" kern="1200" dirty="0" smtClean="0">
              <a:latin typeface="微软雅黑" panose="020B0503020204020204" charset="-122"/>
              <a:ea typeface="微软雅黑" panose="020B0503020204020204" charset="-122"/>
              <a:cs typeface="微软雅黑" panose="020B0503020204020204" charset="-122"/>
            </a:rPr>
            <a:t>：</a:t>
          </a:r>
          <a:r>
            <a:rPr lang="zh-CN" altLang="en-US" sz="1800" kern="1200" dirty="0" smtClean="0">
              <a:latin typeface="微软雅黑" panose="020B0503020204020204" charset="-122"/>
              <a:ea typeface="微软雅黑" panose="020B0503020204020204" charset="-122"/>
            </a:rPr>
            <a:t>单位部门划分、人员信息、工作职能、下属单位等</a:t>
          </a:r>
          <a:endParaRPr lang="zh-CN" altLang="en-US" sz="1800" kern="1200" dirty="0">
            <a:latin typeface="微软雅黑" panose="020B0503020204020204" charset="-122"/>
            <a:ea typeface="微软雅黑" panose="020B0503020204020204" charset="-122"/>
            <a:cs typeface="微软雅黑" panose="020B0503020204020204" charset="-122"/>
          </a:endParaRPr>
        </a:p>
      </dsp:txBody>
      <dsp:txXfrm>
        <a:off x="610377" y="416499"/>
        <a:ext cx="8454933" cy="833431"/>
      </dsp:txXfrm>
    </dsp:sp>
    <dsp:sp modelId="{0E3E4F89-0935-8949-92F2-9C19A82A6E45}">
      <dsp:nvSpPr>
        <dsp:cNvPr id="0" name=""/>
        <dsp:cNvSpPr/>
      </dsp:nvSpPr>
      <dsp:spPr>
        <a:xfrm>
          <a:off x="89483" y="312320"/>
          <a:ext cx="1041789" cy="104178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2DEB7F-D8B2-CC45-AD36-F333C5A6FD51}">
      <dsp:nvSpPr>
        <dsp:cNvPr id="0" name=""/>
        <dsp:cNvSpPr/>
      </dsp:nvSpPr>
      <dsp:spPr>
        <a:xfrm>
          <a:off x="1088203" y="1666862"/>
          <a:ext cx="7977107" cy="8334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536" tIns="45720" rIns="45720" bIns="45720" numCol="1" spcCol="1270" anchor="ctr" anchorCtr="0">
          <a:noAutofit/>
        </a:bodyPr>
        <a:lstStyle/>
        <a:p>
          <a:pPr lvl="0" algn="l" defTabSz="800100">
            <a:lnSpc>
              <a:spcPct val="90000"/>
            </a:lnSpc>
            <a:spcBef>
              <a:spcPct val="0"/>
            </a:spcBef>
            <a:spcAft>
              <a:spcPct val="35000"/>
            </a:spcAft>
          </a:pPr>
          <a:r>
            <a:rPr lang="en-US" altLang="zh-CN" sz="1800" b="1" kern="1200" dirty="0">
              <a:latin typeface="微软雅黑" panose="020B0503020204020204" charset="-122"/>
              <a:ea typeface="微软雅黑" panose="020B0503020204020204" charset="-122"/>
              <a:cs typeface="微软雅黑" panose="020B0503020204020204" charset="-122"/>
            </a:rPr>
            <a:t>IT</a:t>
          </a:r>
          <a:r>
            <a:rPr lang="zh-CN" altLang="en-US" sz="1800" b="1" kern="1200" dirty="0" smtClean="0">
              <a:latin typeface="微软雅黑" panose="020B0503020204020204" charset="-122"/>
              <a:ea typeface="微软雅黑" panose="020B0503020204020204" charset="-122"/>
              <a:cs typeface="微软雅黑" panose="020B0503020204020204" charset="-122"/>
            </a:rPr>
            <a:t>资产</a:t>
          </a:r>
          <a:r>
            <a:rPr lang="zh-CN" altLang="en-US" sz="1800" kern="1200" dirty="0" smtClean="0">
              <a:latin typeface="微软雅黑" panose="020B0503020204020204" charset="-122"/>
              <a:ea typeface="微软雅黑" panose="020B0503020204020204" charset="-122"/>
              <a:cs typeface="微软雅黑" panose="020B0503020204020204" charset="-122"/>
            </a:rPr>
            <a:t>：</a:t>
          </a:r>
          <a:r>
            <a:rPr lang="zh-CN" altLang="en-US" sz="1800" kern="1200" dirty="0" smtClean="0">
              <a:latin typeface="微软雅黑" panose="020B0503020204020204" charset="-122"/>
              <a:ea typeface="微软雅黑" panose="020B0503020204020204" charset="-122"/>
            </a:rPr>
            <a:t>域名、</a:t>
          </a:r>
          <a:r>
            <a:rPr lang="en-US" altLang="en-US" sz="1800" kern="1200" dirty="0" smtClean="0">
              <a:latin typeface="微软雅黑" panose="020B0503020204020204" charset="-122"/>
              <a:ea typeface="微软雅黑" panose="020B0503020204020204" charset="-122"/>
            </a:rPr>
            <a:t>IP</a:t>
          </a:r>
          <a:r>
            <a:rPr lang="zh-CN" altLang="en-US" sz="1800" kern="1200" dirty="0" smtClean="0">
              <a:latin typeface="微软雅黑" panose="020B0503020204020204" charset="-122"/>
              <a:ea typeface="微软雅黑" panose="020B0503020204020204" charset="-122"/>
            </a:rPr>
            <a:t>地址、</a:t>
          </a:r>
          <a:r>
            <a:rPr lang="en-US" altLang="en-US" sz="1800" kern="1200" dirty="0" smtClean="0">
              <a:latin typeface="微软雅黑" panose="020B0503020204020204" charset="-122"/>
              <a:ea typeface="微软雅黑" panose="020B0503020204020204" charset="-122"/>
            </a:rPr>
            <a:t>C</a:t>
          </a:r>
          <a:r>
            <a:rPr lang="zh-CN" altLang="en-US" sz="1800" kern="1200" dirty="0" smtClean="0">
              <a:latin typeface="微软雅黑" panose="020B0503020204020204" charset="-122"/>
              <a:ea typeface="微软雅黑" panose="020B0503020204020204" charset="-122"/>
            </a:rPr>
            <a:t>段、开放端口、运行服务、</a:t>
          </a:r>
          <a:r>
            <a:rPr lang="en-US" altLang="en-US" sz="1800" kern="1200" dirty="0" smtClean="0">
              <a:latin typeface="微软雅黑" panose="020B0503020204020204" charset="-122"/>
              <a:ea typeface="微软雅黑" panose="020B0503020204020204" charset="-122"/>
            </a:rPr>
            <a:t>WEB</a:t>
          </a:r>
          <a:r>
            <a:rPr lang="zh-CN" altLang="en-US" sz="1800" kern="1200" dirty="0" smtClean="0">
              <a:latin typeface="微软雅黑" panose="020B0503020204020204" charset="-122"/>
              <a:ea typeface="微软雅黑" panose="020B0503020204020204" charset="-122"/>
            </a:rPr>
            <a:t>中间件、</a:t>
          </a:r>
          <a:r>
            <a:rPr lang="en-US" altLang="en-US" sz="1800" kern="1200" dirty="0" smtClean="0">
              <a:latin typeface="微软雅黑" panose="020B0503020204020204" charset="-122"/>
              <a:ea typeface="微软雅黑" panose="020B0503020204020204" charset="-122"/>
            </a:rPr>
            <a:t>WEB</a:t>
          </a:r>
          <a:r>
            <a:rPr lang="zh-CN" altLang="en-US" sz="1800" kern="1200" dirty="0" smtClean="0">
              <a:latin typeface="微软雅黑" panose="020B0503020204020204" charset="-122"/>
              <a:ea typeface="微软雅黑" panose="020B0503020204020204" charset="-122"/>
            </a:rPr>
            <a:t>应用、移动应用、网络架构等</a:t>
          </a:r>
          <a:endParaRPr lang="zh-CN" altLang="en-US" sz="1800" kern="1200" dirty="0">
            <a:latin typeface="微软雅黑" panose="020B0503020204020204" charset="-122"/>
            <a:ea typeface="微软雅黑" panose="020B0503020204020204" charset="-122"/>
            <a:cs typeface="微软雅黑" panose="020B0503020204020204" charset="-122"/>
          </a:endParaRPr>
        </a:p>
      </dsp:txBody>
      <dsp:txXfrm>
        <a:off x="1088203" y="1666862"/>
        <a:ext cx="7977107" cy="833431"/>
      </dsp:txXfrm>
    </dsp:sp>
    <dsp:sp modelId="{059367D0-F5DC-5C41-B8AD-8CEDECF8FE02}">
      <dsp:nvSpPr>
        <dsp:cNvPr id="0" name=""/>
        <dsp:cNvSpPr/>
      </dsp:nvSpPr>
      <dsp:spPr>
        <a:xfrm>
          <a:off x="567308" y="1562683"/>
          <a:ext cx="1041789" cy="104178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C8C423-EC0C-8849-99D6-791EBED7A1CB}">
      <dsp:nvSpPr>
        <dsp:cNvPr id="0" name=""/>
        <dsp:cNvSpPr/>
      </dsp:nvSpPr>
      <dsp:spPr>
        <a:xfrm>
          <a:off x="1088203" y="2917226"/>
          <a:ext cx="7977107" cy="8334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536" tIns="45720" rIns="45720" bIns="45720" numCol="1" spcCol="1270" anchor="ctr" anchorCtr="0">
          <a:noAutofit/>
        </a:bodyPr>
        <a:lstStyle/>
        <a:p>
          <a:pPr lvl="0" algn="l" defTabSz="800100">
            <a:lnSpc>
              <a:spcPct val="90000"/>
            </a:lnSpc>
            <a:spcBef>
              <a:spcPct val="0"/>
            </a:spcBef>
            <a:spcAft>
              <a:spcPct val="35000"/>
            </a:spcAft>
          </a:pPr>
          <a:r>
            <a:rPr lang="zh-CN" altLang="en-US" sz="1800" b="1" kern="1200" dirty="0" smtClean="0">
              <a:latin typeface="微软雅黑" panose="020B0503020204020204" charset="-122"/>
              <a:ea typeface="微软雅黑" panose="020B0503020204020204" charset="-122"/>
              <a:cs typeface="微软雅黑" panose="020B0503020204020204" charset="-122"/>
            </a:rPr>
            <a:t>敏感信息泄露</a:t>
          </a:r>
          <a:r>
            <a:rPr lang="zh-CN" altLang="en-US" sz="1800" kern="1200" dirty="0" smtClean="0">
              <a:latin typeface="微软雅黑" panose="020B0503020204020204" charset="-122"/>
              <a:ea typeface="微软雅黑" panose="020B0503020204020204" charset="-122"/>
              <a:cs typeface="微软雅黑" panose="020B0503020204020204" charset="-122"/>
            </a:rPr>
            <a:t>：</a:t>
          </a:r>
          <a:r>
            <a:rPr lang="zh-CN" altLang="en-US" sz="1800" kern="1200" dirty="0" smtClean="0">
              <a:latin typeface="微软雅黑" panose="020B0503020204020204" charset="-122"/>
              <a:ea typeface="微软雅黑" panose="020B0503020204020204" charset="-122"/>
            </a:rPr>
            <a:t>代码泄露、文档信息泄露、邮箱信息泄露、历史漏洞泄露信息等方面</a:t>
          </a:r>
          <a:endParaRPr lang="zh-CN" altLang="en-US" sz="1800" kern="1200" dirty="0">
            <a:latin typeface="微软雅黑" panose="020B0503020204020204" charset="-122"/>
            <a:ea typeface="微软雅黑" panose="020B0503020204020204" charset="-122"/>
            <a:cs typeface="微软雅黑" panose="020B0503020204020204" charset="-122"/>
          </a:endParaRPr>
        </a:p>
      </dsp:txBody>
      <dsp:txXfrm>
        <a:off x="1088203" y="2917226"/>
        <a:ext cx="7977107" cy="833431"/>
      </dsp:txXfrm>
    </dsp:sp>
    <dsp:sp modelId="{0B55C3E4-75E5-E04D-8AA1-BA3E9D77DBA7}">
      <dsp:nvSpPr>
        <dsp:cNvPr id="0" name=""/>
        <dsp:cNvSpPr/>
      </dsp:nvSpPr>
      <dsp:spPr>
        <a:xfrm>
          <a:off x="567308" y="2813047"/>
          <a:ext cx="1041789" cy="104178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F1F220-CF71-4C17-B1CB-BCEC0501FE3A}">
      <dsp:nvSpPr>
        <dsp:cNvPr id="0" name=""/>
        <dsp:cNvSpPr/>
      </dsp:nvSpPr>
      <dsp:spPr>
        <a:xfrm>
          <a:off x="610377" y="4167590"/>
          <a:ext cx="8454933" cy="8334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536" tIns="45720" rIns="45720" bIns="45720" numCol="1" spcCol="1270" anchor="ctr" anchorCtr="0">
          <a:noAutofit/>
        </a:bodyPr>
        <a:lstStyle/>
        <a:p>
          <a:pPr lvl="0" algn="l" defTabSz="800100">
            <a:lnSpc>
              <a:spcPct val="90000"/>
            </a:lnSpc>
            <a:spcBef>
              <a:spcPct val="0"/>
            </a:spcBef>
            <a:spcAft>
              <a:spcPct val="35000"/>
            </a:spcAft>
          </a:pPr>
          <a:r>
            <a:rPr lang="zh-CN" altLang="en-US" sz="1800" b="1" kern="1200" dirty="0">
              <a:latin typeface="微软雅黑" panose="020B0503020204020204" charset="-122"/>
              <a:ea typeface="微软雅黑" panose="020B0503020204020204" charset="-122"/>
              <a:cs typeface="微软雅黑" panose="020B0503020204020204" charset="-122"/>
            </a:rPr>
            <a:t>供应商</a:t>
          </a:r>
          <a:r>
            <a:rPr lang="zh-CN" altLang="en-US" sz="1800" b="1" kern="1200" dirty="0" smtClean="0">
              <a:latin typeface="微软雅黑" panose="020B0503020204020204" charset="-122"/>
              <a:ea typeface="微软雅黑" panose="020B0503020204020204" charset="-122"/>
              <a:cs typeface="微软雅黑" panose="020B0503020204020204" charset="-122"/>
            </a:rPr>
            <a:t>信息</a:t>
          </a:r>
          <a:r>
            <a:rPr lang="zh-CN" altLang="en-US" sz="1800" kern="1200" dirty="0" smtClean="0">
              <a:latin typeface="微软雅黑" panose="020B0503020204020204" charset="-122"/>
              <a:ea typeface="微软雅黑" panose="020B0503020204020204" charset="-122"/>
              <a:cs typeface="微软雅黑" panose="020B0503020204020204" charset="-122"/>
            </a:rPr>
            <a:t>：</a:t>
          </a:r>
          <a:r>
            <a:rPr lang="zh-CN" altLang="en-US" sz="1800" kern="1200" dirty="0" smtClean="0">
              <a:latin typeface="微软雅黑" panose="020B0503020204020204" charset="-122"/>
              <a:ea typeface="微软雅黑" panose="020B0503020204020204" charset="-122"/>
            </a:rPr>
            <a:t>相关合同、系统、软件、硬件、代码、服务、人员等相关信息</a:t>
          </a:r>
          <a:endParaRPr lang="zh-CN" altLang="en-US" sz="1800" kern="1200" dirty="0">
            <a:latin typeface="微软雅黑" panose="020B0503020204020204" charset="-122"/>
            <a:ea typeface="微软雅黑" panose="020B0503020204020204" charset="-122"/>
            <a:cs typeface="微软雅黑" panose="020B0503020204020204" charset="-122"/>
          </a:endParaRPr>
        </a:p>
      </dsp:txBody>
      <dsp:txXfrm>
        <a:off x="610377" y="4167590"/>
        <a:ext cx="8454933" cy="833431"/>
      </dsp:txXfrm>
    </dsp:sp>
    <dsp:sp modelId="{3AE5FB08-4374-014A-8D59-733C11CF3780}">
      <dsp:nvSpPr>
        <dsp:cNvPr id="0" name=""/>
        <dsp:cNvSpPr/>
      </dsp:nvSpPr>
      <dsp:spPr>
        <a:xfrm>
          <a:off x="89483" y="4063411"/>
          <a:ext cx="1041789" cy="104178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05788-ACBD-1640-9F37-A583FBA825D1}">
      <dsp:nvSpPr>
        <dsp:cNvPr id="0" name=""/>
        <dsp:cNvSpPr/>
      </dsp:nvSpPr>
      <dsp:spPr>
        <a:xfrm>
          <a:off x="-5701873" y="-872783"/>
          <a:ext cx="6788491" cy="6788491"/>
        </a:xfrm>
        <a:prstGeom prst="blockArc">
          <a:avLst>
            <a:gd name="adj1" fmla="val 18900000"/>
            <a:gd name="adj2" fmla="val 2700000"/>
            <a:gd name="adj3" fmla="val 31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7B6B66-F8CF-AD4A-A3EF-B39FF3DD6B0A}">
      <dsp:nvSpPr>
        <dsp:cNvPr id="0" name=""/>
        <dsp:cNvSpPr/>
      </dsp:nvSpPr>
      <dsp:spPr>
        <a:xfrm>
          <a:off x="568795" y="387700"/>
          <a:ext cx="7984386" cy="7758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794" tIns="76200" rIns="76200" bIns="76200" numCol="1" spcCol="1270" anchor="ctr" anchorCtr="0">
          <a:noAutofit/>
        </a:bodyPr>
        <a:lstStyle/>
        <a:p>
          <a:pPr lvl="0" algn="l" defTabSz="1333500">
            <a:lnSpc>
              <a:spcPct val="90000"/>
            </a:lnSpc>
            <a:spcBef>
              <a:spcPct val="0"/>
            </a:spcBef>
            <a:spcAft>
              <a:spcPct val="35000"/>
            </a:spcAft>
          </a:pPr>
          <a:r>
            <a:rPr lang="zh-CN" altLang="en-US" sz="3000" kern="1200" dirty="0" smtClean="0">
              <a:latin typeface="微软雅黑" panose="020B0503020204020204" charset="-122"/>
              <a:ea typeface="微软雅黑" panose="020B0503020204020204" charset="-122"/>
              <a:cs typeface="微软雅黑" panose="020B0503020204020204" charset="-122"/>
            </a:rPr>
            <a:t>利用弱口令获得权限</a:t>
          </a:r>
          <a:endParaRPr lang="zh-CN" altLang="en-US" sz="3000" kern="1200" dirty="0">
            <a:latin typeface="微软雅黑" panose="020B0503020204020204" charset="-122"/>
            <a:ea typeface="微软雅黑" panose="020B0503020204020204" charset="-122"/>
            <a:cs typeface="微软雅黑" panose="020B0503020204020204" charset="-122"/>
          </a:endParaRPr>
        </a:p>
      </dsp:txBody>
      <dsp:txXfrm>
        <a:off x="568795" y="387700"/>
        <a:ext cx="7984386" cy="775803"/>
      </dsp:txXfrm>
    </dsp:sp>
    <dsp:sp modelId="{0E3E4F89-0935-8949-92F2-9C19A82A6E45}">
      <dsp:nvSpPr>
        <dsp:cNvPr id="0" name=""/>
        <dsp:cNvSpPr/>
      </dsp:nvSpPr>
      <dsp:spPr>
        <a:xfrm>
          <a:off x="83918" y="290724"/>
          <a:ext cx="969754" cy="96975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2DEB7F-D8B2-CC45-AD36-F333C5A6FD51}">
      <dsp:nvSpPr>
        <dsp:cNvPr id="0" name=""/>
        <dsp:cNvSpPr/>
      </dsp:nvSpPr>
      <dsp:spPr>
        <a:xfrm>
          <a:off x="1013581" y="1551607"/>
          <a:ext cx="7539600" cy="7758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794" tIns="76200" rIns="76200" bIns="76200" numCol="1" spcCol="1270" anchor="ctr" anchorCtr="0">
          <a:noAutofit/>
        </a:bodyPr>
        <a:lstStyle/>
        <a:p>
          <a:pPr lvl="0" algn="l" defTabSz="1333500">
            <a:lnSpc>
              <a:spcPct val="90000"/>
            </a:lnSpc>
            <a:spcBef>
              <a:spcPct val="0"/>
            </a:spcBef>
            <a:spcAft>
              <a:spcPct val="35000"/>
            </a:spcAft>
          </a:pPr>
          <a:r>
            <a:rPr lang="zh-CN" altLang="en-US" sz="3000" kern="1200" dirty="0" smtClean="0">
              <a:latin typeface="微软雅黑" panose="020B0503020204020204" charset="-122"/>
              <a:ea typeface="微软雅黑" panose="020B0503020204020204" charset="-122"/>
              <a:cs typeface="微软雅黑" panose="020B0503020204020204" charset="-122"/>
            </a:rPr>
            <a:t>利用社工来进入内网</a:t>
          </a:r>
          <a:endParaRPr lang="zh-CN" altLang="en-US" sz="3000" kern="1200" dirty="0">
            <a:latin typeface="微软雅黑" panose="020B0503020204020204" charset="-122"/>
            <a:ea typeface="微软雅黑" panose="020B0503020204020204" charset="-122"/>
            <a:cs typeface="微软雅黑" panose="020B0503020204020204" charset="-122"/>
          </a:endParaRPr>
        </a:p>
      </dsp:txBody>
      <dsp:txXfrm>
        <a:off x="1013581" y="1551607"/>
        <a:ext cx="7539600" cy="775803"/>
      </dsp:txXfrm>
    </dsp:sp>
    <dsp:sp modelId="{059367D0-F5DC-5C41-B8AD-8CEDECF8FE02}">
      <dsp:nvSpPr>
        <dsp:cNvPr id="0" name=""/>
        <dsp:cNvSpPr/>
      </dsp:nvSpPr>
      <dsp:spPr>
        <a:xfrm>
          <a:off x="528703" y="1454631"/>
          <a:ext cx="969754" cy="96975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C8C423-EC0C-8849-99D6-791EBED7A1CB}">
      <dsp:nvSpPr>
        <dsp:cNvPr id="0" name=""/>
        <dsp:cNvSpPr/>
      </dsp:nvSpPr>
      <dsp:spPr>
        <a:xfrm>
          <a:off x="1013581" y="2715514"/>
          <a:ext cx="7539600" cy="7758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794" tIns="76200" rIns="76200" bIns="76200" numCol="1" spcCol="1270" anchor="ctr" anchorCtr="0">
          <a:noAutofit/>
        </a:bodyPr>
        <a:lstStyle/>
        <a:p>
          <a:pPr lvl="0" algn="l" defTabSz="1333500">
            <a:lnSpc>
              <a:spcPct val="90000"/>
            </a:lnSpc>
            <a:spcBef>
              <a:spcPct val="0"/>
            </a:spcBef>
            <a:spcAft>
              <a:spcPct val="35000"/>
            </a:spcAft>
          </a:pPr>
          <a:r>
            <a:rPr lang="zh-CN" altLang="en-US" sz="3000" kern="1200" dirty="0" smtClean="0">
              <a:latin typeface="微软雅黑" panose="020B0503020204020204" charset="-122"/>
              <a:ea typeface="微软雅黑" panose="020B0503020204020204" charset="-122"/>
              <a:cs typeface="微软雅黑" panose="020B0503020204020204" charset="-122"/>
            </a:rPr>
            <a:t>利用旁路攻击实施渗透</a:t>
          </a:r>
          <a:endParaRPr lang="zh-CN" altLang="en-US" sz="3000" kern="1200" dirty="0">
            <a:latin typeface="微软雅黑" panose="020B0503020204020204" charset="-122"/>
            <a:ea typeface="微软雅黑" panose="020B0503020204020204" charset="-122"/>
            <a:cs typeface="微软雅黑" panose="020B0503020204020204" charset="-122"/>
          </a:endParaRPr>
        </a:p>
      </dsp:txBody>
      <dsp:txXfrm>
        <a:off x="1013581" y="2715514"/>
        <a:ext cx="7539600" cy="775803"/>
      </dsp:txXfrm>
    </dsp:sp>
    <dsp:sp modelId="{0B55C3E4-75E5-E04D-8AA1-BA3E9D77DBA7}">
      <dsp:nvSpPr>
        <dsp:cNvPr id="0" name=""/>
        <dsp:cNvSpPr/>
      </dsp:nvSpPr>
      <dsp:spPr>
        <a:xfrm>
          <a:off x="528703" y="2618538"/>
          <a:ext cx="969754" cy="96975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06CBD2-40D9-8F40-B9C4-6D15F5C1211E}">
      <dsp:nvSpPr>
        <dsp:cNvPr id="0" name=""/>
        <dsp:cNvSpPr/>
      </dsp:nvSpPr>
      <dsp:spPr>
        <a:xfrm>
          <a:off x="568795" y="3879421"/>
          <a:ext cx="7984386" cy="7758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794" tIns="76200" rIns="76200" bIns="76200" numCol="1" spcCol="1270" anchor="ctr" anchorCtr="0">
          <a:noAutofit/>
        </a:bodyPr>
        <a:lstStyle/>
        <a:p>
          <a:pPr lvl="0" algn="l" defTabSz="1333500">
            <a:lnSpc>
              <a:spcPct val="90000"/>
            </a:lnSpc>
            <a:spcBef>
              <a:spcPct val="0"/>
            </a:spcBef>
            <a:spcAft>
              <a:spcPct val="35000"/>
            </a:spcAft>
          </a:pPr>
          <a:r>
            <a:rPr lang="zh-CN" altLang="en-US" sz="3000" kern="1200" dirty="0" smtClean="0">
              <a:latin typeface="微软雅黑" panose="020B0503020204020204" charset="-122"/>
              <a:ea typeface="微软雅黑" panose="020B0503020204020204" charset="-122"/>
              <a:cs typeface="微软雅黑" panose="020B0503020204020204" charset="-122"/>
            </a:rPr>
            <a:t>秘密渗透与多点潜伏</a:t>
          </a:r>
          <a:endParaRPr lang="zh-CN" altLang="en-US" sz="3000" kern="1200" dirty="0">
            <a:latin typeface="微软雅黑" panose="020B0503020204020204" charset="-122"/>
            <a:ea typeface="微软雅黑" panose="020B0503020204020204" charset="-122"/>
            <a:cs typeface="微软雅黑" panose="020B0503020204020204" charset="-122"/>
          </a:endParaRPr>
        </a:p>
      </dsp:txBody>
      <dsp:txXfrm>
        <a:off x="568795" y="3879421"/>
        <a:ext cx="7984386" cy="775803"/>
      </dsp:txXfrm>
    </dsp:sp>
    <dsp:sp modelId="{2CF73466-D8E4-DA45-8C5C-479D1A28BE0C}">
      <dsp:nvSpPr>
        <dsp:cNvPr id="0" name=""/>
        <dsp:cNvSpPr/>
      </dsp:nvSpPr>
      <dsp:spPr>
        <a:xfrm>
          <a:off x="83918" y="3782445"/>
          <a:ext cx="969754" cy="96975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05788-ACBD-1640-9F37-A583FBA825D1}">
      <dsp:nvSpPr>
        <dsp:cNvPr id="0" name=""/>
        <dsp:cNvSpPr/>
      </dsp:nvSpPr>
      <dsp:spPr>
        <a:xfrm>
          <a:off x="-5701873" y="-872783"/>
          <a:ext cx="6788491" cy="6788491"/>
        </a:xfrm>
        <a:prstGeom prst="blockArc">
          <a:avLst>
            <a:gd name="adj1" fmla="val 18900000"/>
            <a:gd name="adj2" fmla="val 2700000"/>
            <a:gd name="adj3" fmla="val 31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7B6B66-F8CF-AD4A-A3EF-B39FF3DD6B0A}">
      <dsp:nvSpPr>
        <dsp:cNvPr id="0" name=""/>
        <dsp:cNvSpPr/>
      </dsp:nvSpPr>
      <dsp:spPr>
        <a:xfrm>
          <a:off x="474996" y="315081"/>
          <a:ext cx="8078184" cy="6305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513" tIns="60960" rIns="60960" bIns="6096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微软雅黑" panose="020B0503020204020204" charset="-122"/>
              <a:ea typeface="微软雅黑" panose="020B0503020204020204" charset="-122"/>
              <a:cs typeface="微软雅黑" panose="020B0503020204020204" charset="-122"/>
            </a:rPr>
            <a:t>浑水摸鱼</a:t>
          </a:r>
          <a:r>
            <a:rPr lang="en-US" altLang="zh-CN" sz="2400" kern="1200" dirty="0" smtClean="0">
              <a:latin typeface="微软雅黑" panose="020B0503020204020204" charset="-122"/>
              <a:ea typeface="微软雅黑" panose="020B0503020204020204" charset="-122"/>
              <a:cs typeface="微软雅黑" panose="020B0503020204020204" charset="-122"/>
            </a:rPr>
            <a:t>——</a:t>
          </a:r>
          <a:r>
            <a:rPr lang="zh-CN" altLang="en-US" sz="2400" kern="1200" dirty="0" smtClean="0">
              <a:latin typeface="微软雅黑" panose="020B0503020204020204" charset="-122"/>
              <a:ea typeface="微软雅黑" panose="020B0503020204020204" charset="-122"/>
              <a:cs typeface="微软雅黑" panose="020B0503020204020204" charset="-122"/>
            </a:rPr>
            <a:t>社工钓鱼突破系统</a:t>
          </a:r>
          <a:endParaRPr lang="zh-CN" altLang="en-US" sz="2400" kern="1200" dirty="0">
            <a:latin typeface="微软雅黑" panose="020B0503020204020204" charset="-122"/>
            <a:ea typeface="微软雅黑" panose="020B0503020204020204" charset="-122"/>
            <a:cs typeface="微软雅黑" panose="020B0503020204020204" charset="-122"/>
          </a:endParaRPr>
        </a:p>
      </dsp:txBody>
      <dsp:txXfrm>
        <a:off x="474996" y="315081"/>
        <a:ext cx="8078184" cy="630567"/>
      </dsp:txXfrm>
    </dsp:sp>
    <dsp:sp modelId="{0E3E4F89-0935-8949-92F2-9C19A82A6E45}">
      <dsp:nvSpPr>
        <dsp:cNvPr id="0" name=""/>
        <dsp:cNvSpPr/>
      </dsp:nvSpPr>
      <dsp:spPr>
        <a:xfrm>
          <a:off x="80892" y="236261"/>
          <a:ext cx="788209" cy="78820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2DEB7F-D8B2-CC45-AD36-F333C5A6FD51}">
      <dsp:nvSpPr>
        <dsp:cNvPr id="0" name=""/>
        <dsp:cNvSpPr/>
      </dsp:nvSpPr>
      <dsp:spPr>
        <a:xfrm>
          <a:off x="926842" y="1260630"/>
          <a:ext cx="7626338" cy="6305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513" tIns="60960" rIns="60960" bIns="6096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微软雅黑" panose="020B0503020204020204" charset="-122"/>
              <a:ea typeface="微软雅黑" panose="020B0503020204020204" charset="-122"/>
              <a:cs typeface="微软雅黑" panose="020B0503020204020204" charset="-122"/>
            </a:rPr>
            <a:t>声东击西</a:t>
          </a:r>
          <a:r>
            <a:rPr lang="en-US" altLang="zh-CN" sz="2400" kern="1200" dirty="0" smtClean="0">
              <a:latin typeface="微软雅黑" panose="020B0503020204020204" charset="-122"/>
              <a:ea typeface="微软雅黑" panose="020B0503020204020204" charset="-122"/>
              <a:cs typeface="微软雅黑" panose="020B0503020204020204" charset="-122"/>
            </a:rPr>
            <a:t>——</a:t>
          </a:r>
          <a:r>
            <a:rPr lang="zh-CN" altLang="en-US" sz="2400" kern="1200" dirty="0" smtClean="0">
              <a:latin typeface="微软雅黑" panose="020B0503020204020204" charset="-122"/>
              <a:ea typeface="微软雅黑" panose="020B0503020204020204" charset="-122"/>
              <a:cs typeface="微软雅黑" panose="020B0503020204020204" charset="-122"/>
            </a:rPr>
            <a:t>混淆流量躲避侦察</a:t>
          </a:r>
          <a:endParaRPr lang="zh-CN" altLang="en-US" sz="2400" kern="1200" dirty="0">
            <a:latin typeface="微软雅黑" panose="020B0503020204020204" charset="-122"/>
            <a:ea typeface="微软雅黑" panose="020B0503020204020204" charset="-122"/>
            <a:cs typeface="微软雅黑" panose="020B0503020204020204" charset="-122"/>
          </a:endParaRPr>
        </a:p>
      </dsp:txBody>
      <dsp:txXfrm>
        <a:off x="926842" y="1260630"/>
        <a:ext cx="7626338" cy="630567"/>
      </dsp:txXfrm>
    </dsp:sp>
    <dsp:sp modelId="{059367D0-F5DC-5C41-B8AD-8CEDECF8FE02}">
      <dsp:nvSpPr>
        <dsp:cNvPr id="0" name=""/>
        <dsp:cNvSpPr/>
      </dsp:nvSpPr>
      <dsp:spPr>
        <a:xfrm>
          <a:off x="532738" y="1181809"/>
          <a:ext cx="788209" cy="78820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0D8DFF-A5DC-4D59-977F-C52FEEB5A263}">
      <dsp:nvSpPr>
        <dsp:cNvPr id="0" name=""/>
        <dsp:cNvSpPr/>
      </dsp:nvSpPr>
      <dsp:spPr>
        <a:xfrm>
          <a:off x="1065523" y="2206178"/>
          <a:ext cx="7487657" cy="63056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513" tIns="60960" rIns="60960" bIns="6096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微软雅黑" panose="020B0503020204020204" charset="-122"/>
              <a:ea typeface="微软雅黑" panose="020B0503020204020204" charset="-122"/>
              <a:cs typeface="微软雅黑" panose="020B0503020204020204" charset="-122"/>
            </a:rPr>
            <a:t>顺手牵羊</a:t>
          </a:r>
          <a:r>
            <a:rPr lang="en-US" altLang="zh-CN" sz="2400" kern="1200" dirty="0" smtClean="0">
              <a:latin typeface="微软雅黑" panose="020B0503020204020204" charset="-122"/>
              <a:ea typeface="微软雅黑" panose="020B0503020204020204" charset="-122"/>
              <a:cs typeface="微软雅黑" panose="020B0503020204020204" charset="-122"/>
            </a:rPr>
            <a:t>——</a:t>
          </a:r>
          <a:r>
            <a:rPr lang="zh-CN" altLang="en-US" sz="2400" kern="1200" dirty="0" smtClean="0">
              <a:latin typeface="微软雅黑" panose="020B0503020204020204" charset="-122"/>
              <a:ea typeface="微软雅黑" panose="020B0503020204020204" charset="-122"/>
              <a:cs typeface="微软雅黑" panose="020B0503020204020204" charset="-122"/>
            </a:rPr>
            <a:t>巧妙种马实施控制</a:t>
          </a:r>
          <a:endParaRPr lang="zh-CN" altLang="en-US" sz="2400" kern="1200" dirty="0">
            <a:latin typeface="微软雅黑" panose="020B0503020204020204" charset="-122"/>
            <a:ea typeface="微软雅黑" panose="020B0503020204020204" charset="-122"/>
            <a:cs typeface="微软雅黑" panose="020B0503020204020204" charset="-122"/>
          </a:endParaRPr>
        </a:p>
      </dsp:txBody>
      <dsp:txXfrm>
        <a:off x="1065523" y="2206178"/>
        <a:ext cx="7487657" cy="630567"/>
      </dsp:txXfrm>
    </dsp:sp>
    <dsp:sp modelId="{2CF73466-D8E4-DA45-8C5C-479D1A28BE0C}">
      <dsp:nvSpPr>
        <dsp:cNvPr id="0" name=""/>
        <dsp:cNvSpPr/>
      </dsp:nvSpPr>
      <dsp:spPr>
        <a:xfrm>
          <a:off x="671418" y="2127357"/>
          <a:ext cx="788209" cy="78820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4B7F64-332E-411A-BF53-F344DCF3EE53}">
      <dsp:nvSpPr>
        <dsp:cNvPr id="0" name=""/>
        <dsp:cNvSpPr/>
      </dsp:nvSpPr>
      <dsp:spPr>
        <a:xfrm>
          <a:off x="926842" y="3151727"/>
          <a:ext cx="7626338" cy="63056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513" tIns="60960" rIns="60960" bIns="60960" numCol="1" spcCol="1270" anchor="ctr" anchorCtr="0">
          <a:noAutofit/>
        </a:bodyPr>
        <a:lstStyle/>
        <a:p>
          <a:pPr lvl="0" algn="l" defTabSz="1066800">
            <a:lnSpc>
              <a:spcPct val="90000"/>
            </a:lnSpc>
            <a:spcBef>
              <a:spcPct val="0"/>
            </a:spcBef>
            <a:spcAft>
              <a:spcPct val="35000"/>
            </a:spcAft>
          </a:pPr>
          <a:r>
            <a:rPr lang="zh-CN" altLang="en-US" sz="2400" kern="1200" smtClean="0">
              <a:latin typeface="微软雅黑" panose="020B0503020204020204" charset="-122"/>
              <a:ea typeface="微软雅黑" panose="020B0503020204020204" charset="-122"/>
              <a:cs typeface="微软雅黑" panose="020B0503020204020204" charset="-122"/>
            </a:rPr>
            <a:t>李代桃僵</a:t>
          </a:r>
          <a:r>
            <a:rPr lang="en-US" altLang="zh-CN" sz="2400" kern="1200" smtClean="0">
              <a:latin typeface="微软雅黑" panose="020B0503020204020204" charset="-122"/>
              <a:ea typeface="微软雅黑" panose="020B0503020204020204" charset="-122"/>
              <a:cs typeface="微软雅黑" panose="020B0503020204020204" charset="-122"/>
            </a:rPr>
            <a:t>——</a:t>
          </a:r>
          <a:r>
            <a:rPr lang="zh-CN" altLang="en-US" sz="2400" kern="1200" smtClean="0">
              <a:latin typeface="微软雅黑" panose="020B0503020204020204" charset="-122"/>
              <a:ea typeface="微软雅黑" panose="020B0503020204020204" charset="-122"/>
              <a:cs typeface="微软雅黑" panose="020B0503020204020204" charset="-122"/>
            </a:rPr>
            <a:t>旁路攻击搞定目标</a:t>
          </a:r>
          <a:endParaRPr lang="zh-CN" altLang="en-US" sz="2400" kern="1200" dirty="0">
            <a:latin typeface="微软雅黑" panose="020B0503020204020204" charset="-122"/>
            <a:ea typeface="微软雅黑" panose="020B0503020204020204" charset="-122"/>
            <a:cs typeface="微软雅黑" panose="020B0503020204020204" charset="-122"/>
          </a:endParaRPr>
        </a:p>
      </dsp:txBody>
      <dsp:txXfrm>
        <a:off x="926842" y="3151727"/>
        <a:ext cx="7626338" cy="630567"/>
      </dsp:txXfrm>
    </dsp:sp>
    <dsp:sp modelId="{3BABA2A1-1CA9-4F23-A469-BF3D1063675F}">
      <dsp:nvSpPr>
        <dsp:cNvPr id="0" name=""/>
        <dsp:cNvSpPr/>
      </dsp:nvSpPr>
      <dsp:spPr>
        <a:xfrm>
          <a:off x="532738" y="3072906"/>
          <a:ext cx="788209" cy="78820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A63114-CFEA-4024-99C1-6A3E9D235936}">
      <dsp:nvSpPr>
        <dsp:cNvPr id="0" name=""/>
        <dsp:cNvSpPr/>
      </dsp:nvSpPr>
      <dsp:spPr>
        <a:xfrm>
          <a:off x="474996" y="4097275"/>
          <a:ext cx="8078184" cy="63056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513" tIns="60960" rIns="60960" bIns="6096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微软雅黑" panose="020B0503020204020204" charset="-122"/>
              <a:ea typeface="微软雅黑" panose="020B0503020204020204" charset="-122"/>
              <a:cs typeface="微软雅黑" panose="020B0503020204020204" charset="-122"/>
            </a:rPr>
            <a:t>暗度陈仓</a:t>
          </a:r>
          <a:r>
            <a:rPr lang="en-US" altLang="zh-CN" sz="2400" kern="1200" dirty="0" smtClean="0">
              <a:latin typeface="微软雅黑" panose="020B0503020204020204" charset="-122"/>
              <a:ea typeface="微软雅黑" panose="020B0503020204020204" charset="-122"/>
              <a:cs typeface="微软雅黑" panose="020B0503020204020204" charset="-122"/>
            </a:rPr>
            <a:t>——</a:t>
          </a:r>
          <a:r>
            <a:rPr lang="zh-CN" altLang="zh-CN" sz="2400" kern="1200" dirty="0" smtClean="0">
              <a:latin typeface="微软雅黑" panose="020B0503020204020204" charset="-122"/>
              <a:ea typeface="微软雅黑" panose="020B0503020204020204" charset="-122"/>
            </a:rPr>
            <a:t>迂回渗透取得突破</a:t>
          </a:r>
          <a:endParaRPr lang="zh-CN" altLang="en-US" sz="2400" kern="1200" dirty="0">
            <a:latin typeface="微软雅黑" panose="020B0503020204020204" charset="-122"/>
            <a:ea typeface="微软雅黑" panose="020B0503020204020204" charset="-122"/>
            <a:cs typeface="微软雅黑" panose="020B0503020204020204" charset="-122"/>
          </a:endParaRPr>
        </a:p>
      </dsp:txBody>
      <dsp:txXfrm>
        <a:off x="474996" y="4097275"/>
        <a:ext cx="8078184" cy="630567"/>
      </dsp:txXfrm>
    </dsp:sp>
    <dsp:sp modelId="{1EFF24EC-2200-482A-80D4-6B616F2F0E30}">
      <dsp:nvSpPr>
        <dsp:cNvPr id="0" name=""/>
        <dsp:cNvSpPr/>
      </dsp:nvSpPr>
      <dsp:spPr>
        <a:xfrm>
          <a:off x="80892" y="4018454"/>
          <a:ext cx="788209" cy="78820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7177B-1454-4D56-AC7D-B06693BD1CDF}">
      <dsp:nvSpPr>
        <dsp:cNvPr id="0" name=""/>
        <dsp:cNvSpPr/>
      </dsp:nvSpPr>
      <dsp:spPr>
        <a:xfrm>
          <a:off x="273" y="514452"/>
          <a:ext cx="2452231" cy="12409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弱口令获取邮箱账号权限</a:t>
          </a:r>
          <a:endParaRPr lang="zh-CN" altLang="en-US" sz="1200" kern="1200" dirty="0"/>
        </a:p>
      </dsp:txBody>
      <dsp:txXfrm>
        <a:off x="620753" y="514452"/>
        <a:ext cx="1211272" cy="1240959"/>
      </dsp:txXfrm>
    </dsp:sp>
    <dsp:sp modelId="{C2C5E419-E2A5-42D4-B8E8-FBEB5FEC51D8}">
      <dsp:nvSpPr>
        <dsp:cNvPr id="0" name=""/>
        <dsp:cNvSpPr/>
      </dsp:nvSpPr>
      <dsp:spPr>
        <a:xfrm>
          <a:off x="2263694" y="538415"/>
          <a:ext cx="2406935" cy="11930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通过对该账号历史发送邮件筛选改造添加“附件”再发送</a:t>
          </a:r>
          <a:endParaRPr lang="zh-CN" altLang="en-US" sz="1200" kern="1200" dirty="0"/>
        </a:p>
      </dsp:txBody>
      <dsp:txXfrm>
        <a:off x="2860210" y="538415"/>
        <a:ext cx="1213903" cy="1193032"/>
      </dsp:txXfrm>
    </dsp:sp>
    <dsp:sp modelId="{B9159018-BE70-425B-BD45-C378DC4623E2}">
      <dsp:nvSpPr>
        <dsp:cNvPr id="0" name=""/>
        <dsp:cNvSpPr/>
      </dsp:nvSpPr>
      <dsp:spPr>
        <a:xfrm>
          <a:off x="4481819" y="533487"/>
          <a:ext cx="2388205" cy="120288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有针对性的发送邮件给内部其他人员</a:t>
          </a:r>
          <a:endParaRPr lang="zh-CN" altLang="en-US" sz="1200" kern="1200" dirty="0"/>
        </a:p>
      </dsp:txBody>
      <dsp:txXfrm>
        <a:off x="5083263" y="533487"/>
        <a:ext cx="1185317" cy="1202888"/>
      </dsp:txXfrm>
    </dsp:sp>
    <dsp:sp modelId="{48802AD7-A3CB-4435-A550-E15502D9B807}">
      <dsp:nvSpPr>
        <dsp:cNvPr id="0" name=""/>
        <dsp:cNvSpPr/>
      </dsp:nvSpPr>
      <dsp:spPr>
        <a:xfrm>
          <a:off x="6681215" y="558169"/>
          <a:ext cx="1830270" cy="115352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收件人打开邮件“附件”，控制更多邮箱权限</a:t>
          </a:r>
          <a:endParaRPr lang="zh-CN" altLang="en-US" sz="1200" kern="1200" dirty="0"/>
        </a:p>
      </dsp:txBody>
      <dsp:txXfrm>
        <a:off x="7257978" y="558169"/>
        <a:ext cx="676745" cy="1153525"/>
      </dsp:txXfrm>
    </dsp:sp>
    <dsp:sp modelId="{E2865780-2ED7-4D95-B518-E3EE1285B42B}">
      <dsp:nvSpPr>
        <dsp:cNvPr id="0" name=""/>
        <dsp:cNvSpPr/>
      </dsp:nvSpPr>
      <dsp:spPr>
        <a:xfrm>
          <a:off x="8322675" y="516578"/>
          <a:ext cx="2554226" cy="123670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通过不断地获取更多的邮箱权限、系统权限，根</a:t>
          </a:r>
          <a:r>
            <a:rPr lang="zh-CN" altLang="en-US" sz="1200" kern="1200" dirty="0" smtClean="0"/>
            <a:t>据目标角色针对性设计钓鱼邮件，小</a:t>
          </a:r>
          <a:r>
            <a:rPr lang="en-US" altLang="en-US" sz="1200" kern="1200" dirty="0" smtClean="0"/>
            <a:t>D</a:t>
          </a:r>
          <a:r>
            <a:rPr lang="zh-CN" altLang="en-US" sz="1200" kern="1200" dirty="0" smtClean="0"/>
            <a:t>最终成功拿下目标</a:t>
          </a:r>
          <a:endParaRPr lang="zh-CN" altLang="en-US" sz="1200" kern="1200" dirty="0"/>
        </a:p>
      </dsp:txBody>
      <dsp:txXfrm>
        <a:off x="8941029" y="516578"/>
        <a:ext cx="1317519" cy="12367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7177B-1454-4D56-AC7D-B06693BD1CDF}">
      <dsp:nvSpPr>
        <dsp:cNvPr id="0" name=""/>
        <dsp:cNvSpPr/>
      </dsp:nvSpPr>
      <dsp:spPr>
        <a:xfrm>
          <a:off x="273" y="514452"/>
          <a:ext cx="2452231" cy="12409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多线开战，吸引火力</a:t>
          </a:r>
          <a:endParaRPr lang="zh-CN" altLang="en-US" sz="1200" kern="1200" dirty="0"/>
        </a:p>
      </dsp:txBody>
      <dsp:txXfrm>
        <a:off x="620753" y="514452"/>
        <a:ext cx="1211272" cy="1240959"/>
      </dsp:txXfrm>
    </dsp:sp>
    <dsp:sp modelId="{C2C5E419-E2A5-42D4-B8E8-FBEB5FEC51D8}">
      <dsp:nvSpPr>
        <dsp:cNvPr id="0" name=""/>
        <dsp:cNvSpPr/>
      </dsp:nvSpPr>
      <dsp:spPr>
        <a:xfrm>
          <a:off x="2263694" y="538415"/>
          <a:ext cx="2406935" cy="11930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侧面攻击，直取重要权限</a:t>
          </a:r>
          <a:endParaRPr lang="zh-CN" altLang="en-US" sz="1200" kern="1200" dirty="0"/>
        </a:p>
      </dsp:txBody>
      <dsp:txXfrm>
        <a:off x="2860210" y="538415"/>
        <a:ext cx="1213903" cy="1193032"/>
      </dsp:txXfrm>
    </dsp:sp>
    <dsp:sp modelId="{B9159018-BE70-425B-BD45-C378DC4623E2}">
      <dsp:nvSpPr>
        <dsp:cNvPr id="0" name=""/>
        <dsp:cNvSpPr/>
      </dsp:nvSpPr>
      <dsp:spPr>
        <a:xfrm>
          <a:off x="4481819" y="533487"/>
          <a:ext cx="2388205" cy="120288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渗透内网，建立多个据点</a:t>
          </a:r>
          <a:endParaRPr lang="zh-CN" altLang="en-US" sz="1200" kern="1200" dirty="0"/>
        </a:p>
      </dsp:txBody>
      <dsp:txXfrm>
        <a:off x="5083263" y="533487"/>
        <a:ext cx="1185317" cy="1202888"/>
      </dsp:txXfrm>
    </dsp:sp>
    <dsp:sp modelId="{48802AD7-A3CB-4435-A550-E15502D9B807}">
      <dsp:nvSpPr>
        <dsp:cNvPr id="0" name=""/>
        <dsp:cNvSpPr/>
      </dsp:nvSpPr>
      <dsp:spPr>
        <a:xfrm>
          <a:off x="6681215" y="558169"/>
          <a:ext cx="1830270" cy="115352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横向渗透，巩固权限，备份通道</a:t>
          </a:r>
          <a:endParaRPr lang="zh-CN" altLang="en-US" sz="1200" kern="1200" dirty="0"/>
        </a:p>
      </dsp:txBody>
      <dsp:txXfrm>
        <a:off x="7257978" y="558169"/>
        <a:ext cx="676745" cy="1153525"/>
      </dsp:txXfrm>
    </dsp:sp>
    <dsp:sp modelId="{E2865780-2ED7-4D95-B518-E3EE1285B42B}">
      <dsp:nvSpPr>
        <dsp:cNvPr id="0" name=""/>
        <dsp:cNvSpPr/>
      </dsp:nvSpPr>
      <dsp:spPr>
        <a:xfrm>
          <a:off x="8322675" y="516578"/>
          <a:ext cx="2554226" cy="123670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隐藏踪迹</a:t>
          </a:r>
          <a:endParaRPr lang="en-US" altLang="zh-CN" sz="1200" kern="1200" dirty="0" smtClean="0"/>
        </a:p>
        <a:p>
          <a:pPr lvl="0" algn="ctr" defTabSz="533400">
            <a:lnSpc>
              <a:spcPct val="90000"/>
            </a:lnSpc>
            <a:spcBef>
              <a:spcPct val="0"/>
            </a:spcBef>
            <a:spcAft>
              <a:spcPct val="35000"/>
            </a:spcAft>
          </a:pPr>
          <a:r>
            <a:rPr lang="zh-CN" altLang="en-US" sz="1200" kern="1200" dirty="0" smtClean="0"/>
            <a:t>深度潜伏</a:t>
          </a:r>
          <a:endParaRPr lang="zh-CN" altLang="en-US" sz="1200" kern="1200" dirty="0"/>
        </a:p>
      </dsp:txBody>
      <dsp:txXfrm>
        <a:off x="8941029" y="516578"/>
        <a:ext cx="1317519" cy="12367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7177B-1454-4D56-AC7D-B06693BD1CDF}">
      <dsp:nvSpPr>
        <dsp:cNvPr id="0" name=""/>
        <dsp:cNvSpPr/>
      </dsp:nvSpPr>
      <dsp:spPr>
        <a:xfrm>
          <a:off x="273" y="514452"/>
          <a:ext cx="2452231" cy="12409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外围信息采集，确定攻击策略</a:t>
          </a:r>
          <a:endParaRPr lang="zh-CN" altLang="en-US" sz="1200" kern="1200" dirty="0"/>
        </a:p>
      </dsp:txBody>
      <dsp:txXfrm>
        <a:off x="620753" y="514452"/>
        <a:ext cx="1211272" cy="1240959"/>
      </dsp:txXfrm>
    </dsp:sp>
    <dsp:sp modelId="{C2C5E419-E2A5-42D4-B8E8-FBEB5FEC51D8}">
      <dsp:nvSpPr>
        <dsp:cNvPr id="0" name=""/>
        <dsp:cNvSpPr/>
      </dsp:nvSpPr>
      <dsp:spPr>
        <a:xfrm>
          <a:off x="2263694" y="538415"/>
          <a:ext cx="2406935" cy="11930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发现企业架构，确定分支突破点</a:t>
          </a:r>
          <a:endParaRPr lang="zh-CN" altLang="en-US" sz="1200" kern="1200" dirty="0"/>
        </a:p>
      </dsp:txBody>
      <dsp:txXfrm>
        <a:off x="2860210" y="538415"/>
        <a:ext cx="1213903" cy="1193032"/>
      </dsp:txXfrm>
    </dsp:sp>
    <dsp:sp modelId="{B9159018-BE70-425B-BD45-C378DC4623E2}">
      <dsp:nvSpPr>
        <dsp:cNvPr id="0" name=""/>
        <dsp:cNvSpPr/>
      </dsp:nvSpPr>
      <dsp:spPr>
        <a:xfrm>
          <a:off x="4481819" y="533487"/>
          <a:ext cx="2388205" cy="120288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利用分支与目标联系，向上渗透；</a:t>
          </a:r>
          <a:endParaRPr lang="zh-CN" altLang="en-US" sz="1200" kern="1200" dirty="0"/>
        </a:p>
      </dsp:txBody>
      <dsp:txXfrm>
        <a:off x="5083263" y="533487"/>
        <a:ext cx="1185317" cy="1202888"/>
      </dsp:txXfrm>
    </dsp:sp>
    <dsp:sp modelId="{48802AD7-A3CB-4435-A550-E15502D9B807}">
      <dsp:nvSpPr>
        <dsp:cNvPr id="0" name=""/>
        <dsp:cNvSpPr/>
      </dsp:nvSpPr>
      <dsp:spPr>
        <a:xfrm>
          <a:off x="6681215" y="558169"/>
          <a:ext cx="1830270" cy="115352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横向渗透，获取目标权限</a:t>
          </a:r>
          <a:endParaRPr lang="zh-CN" altLang="en-US" sz="1200" kern="1200" dirty="0"/>
        </a:p>
      </dsp:txBody>
      <dsp:txXfrm>
        <a:off x="7257978" y="558169"/>
        <a:ext cx="676745" cy="1153525"/>
      </dsp:txXfrm>
    </dsp:sp>
    <dsp:sp modelId="{E2865780-2ED7-4D95-B518-E3EE1285B42B}">
      <dsp:nvSpPr>
        <dsp:cNvPr id="0" name=""/>
        <dsp:cNvSpPr/>
      </dsp:nvSpPr>
      <dsp:spPr>
        <a:xfrm>
          <a:off x="8322675" y="516578"/>
          <a:ext cx="2554226" cy="123670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获取价值数据</a:t>
          </a:r>
          <a:endParaRPr lang="zh-CN" altLang="en-US" sz="1200" kern="1200" dirty="0"/>
        </a:p>
      </dsp:txBody>
      <dsp:txXfrm>
        <a:off x="8941029" y="516578"/>
        <a:ext cx="1317519" cy="12367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05788-ACBD-1640-9F37-A583FBA825D1}">
      <dsp:nvSpPr>
        <dsp:cNvPr id="0" name=""/>
        <dsp:cNvSpPr/>
      </dsp:nvSpPr>
      <dsp:spPr>
        <a:xfrm>
          <a:off x="-5701873" y="-872783"/>
          <a:ext cx="6788491" cy="6788491"/>
        </a:xfrm>
        <a:prstGeom prst="blockArc">
          <a:avLst>
            <a:gd name="adj1" fmla="val 18900000"/>
            <a:gd name="adj2" fmla="val 2700000"/>
            <a:gd name="adj3" fmla="val 31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7B6B66-F8CF-AD4A-A3EF-B39FF3DD6B0A}">
      <dsp:nvSpPr>
        <dsp:cNvPr id="0" name=""/>
        <dsp:cNvSpPr/>
      </dsp:nvSpPr>
      <dsp:spPr>
        <a:xfrm>
          <a:off x="568795" y="387700"/>
          <a:ext cx="7984386" cy="7758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794" tIns="76200" rIns="76200" bIns="76200" numCol="1" spcCol="1270" anchor="ctr" anchorCtr="0">
          <a:noAutofit/>
        </a:bodyPr>
        <a:lstStyle/>
        <a:p>
          <a:pPr lvl="0" algn="l" defTabSz="1333500">
            <a:lnSpc>
              <a:spcPct val="90000"/>
            </a:lnSpc>
            <a:spcBef>
              <a:spcPct val="0"/>
            </a:spcBef>
            <a:spcAft>
              <a:spcPct val="35000"/>
            </a:spcAft>
          </a:pPr>
          <a:r>
            <a:rPr lang="zh-CN" altLang="en-US" sz="3000" kern="1200" dirty="0" smtClean="0">
              <a:latin typeface="微软雅黑" panose="020B0503020204020204" charset="-122"/>
              <a:ea typeface="微软雅黑" panose="020B0503020204020204" charset="-122"/>
              <a:cs typeface="微软雅黑" panose="020B0503020204020204" charset="-122"/>
            </a:rPr>
            <a:t>资产混乱，隔离策略不严格</a:t>
          </a:r>
          <a:endParaRPr lang="zh-CN" altLang="en-US" sz="3000" kern="1200" dirty="0">
            <a:latin typeface="微软雅黑" panose="020B0503020204020204" charset="-122"/>
            <a:ea typeface="微软雅黑" panose="020B0503020204020204" charset="-122"/>
            <a:cs typeface="微软雅黑" panose="020B0503020204020204" charset="-122"/>
          </a:endParaRPr>
        </a:p>
      </dsp:txBody>
      <dsp:txXfrm>
        <a:off x="568795" y="387700"/>
        <a:ext cx="7984386" cy="775803"/>
      </dsp:txXfrm>
    </dsp:sp>
    <dsp:sp modelId="{0E3E4F89-0935-8949-92F2-9C19A82A6E45}">
      <dsp:nvSpPr>
        <dsp:cNvPr id="0" name=""/>
        <dsp:cNvSpPr/>
      </dsp:nvSpPr>
      <dsp:spPr>
        <a:xfrm>
          <a:off x="83918" y="290724"/>
          <a:ext cx="969754" cy="96975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2DEB7F-D8B2-CC45-AD36-F333C5A6FD51}">
      <dsp:nvSpPr>
        <dsp:cNvPr id="0" name=""/>
        <dsp:cNvSpPr/>
      </dsp:nvSpPr>
      <dsp:spPr>
        <a:xfrm>
          <a:off x="1013581" y="1551607"/>
          <a:ext cx="7539600" cy="7758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794" tIns="76200" rIns="76200" bIns="76200" numCol="1" spcCol="1270" anchor="ctr" anchorCtr="0">
          <a:noAutofit/>
        </a:bodyPr>
        <a:lstStyle/>
        <a:p>
          <a:pPr lvl="0" algn="l" defTabSz="1333500">
            <a:lnSpc>
              <a:spcPct val="90000"/>
            </a:lnSpc>
            <a:spcBef>
              <a:spcPct val="0"/>
            </a:spcBef>
            <a:spcAft>
              <a:spcPct val="35000"/>
            </a:spcAft>
          </a:pPr>
          <a:r>
            <a:rPr lang="zh-CN" altLang="en-US" sz="3000" kern="1200" dirty="0" smtClean="0">
              <a:latin typeface="微软雅黑" panose="020B0503020204020204" charset="-122"/>
              <a:ea typeface="微软雅黑" panose="020B0503020204020204" charset="-122"/>
              <a:cs typeface="微软雅黑" panose="020B0503020204020204" charset="-122"/>
            </a:rPr>
            <a:t>通用中间件未修复漏洞太多</a:t>
          </a:r>
          <a:endParaRPr lang="zh-CN" altLang="en-US" sz="3000" kern="1200" dirty="0">
            <a:latin typeface="微软雅黑" panose="020B0503020204020204" charset="-122"/>
            <a:ea typeface="微软雅黑" panose="020B0503020204020204" charset="-122"/>
            <a:cs typeface="微软雅黑" panose="020B0503020204020204" charset="-122"/>
          </a:endParaRPr>
        </a:p>
      </dsp:txBody>
      <dsp:txXfrm>
        <a:off x="1013581" y="1551607"/>
        <a:ext cx="7539600" cy="775803"/>
      </dsp:txXfrm>
    </dsp:sp>
    <dsp:sp modelId="{059367D0-F5DC-5C41-B8AD-8CEDECF8FE02}">
      <dsp:nvSpPr>
        <dsp:cNvPr id="0" name=""/>
        <dsp:cNvSpPr/>
      </dsp:nvSpPr>
      <dsp:spPr>
        <a:xfrm>
          <a:off x="528703" y="1454631"/>
          <a:ext cx="969754" cy="96975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C8C423-EC0C-8849-99D6-791EBED7A1CB}">
      <dsp:nvSpPr>
        <dsp:cNvPr id="0" name=""/>
        <dsp:cNvSpPr/>
      </dsp:nvSpPr>
      <dsp:spPr>
        <a:xfrm>
          <a:off x="1013581" y="2715514"/>
          <a:ext cx="7539600" cy="7758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794" tIns="76200" rIns="76200" bIns="76200" numCol="1" spcCol="1270" anchor="ctr" anchorCtr="0">
          <a:noAutofit/>
        </a:bodyPr>
        <a:lstStyle/>
        <a:p>
          <a:pPr lvl="0" algn="l" defTabSz="1333500">
            <a:lnSpc>
              <a:spcPct val="90000"/>
            </a:lnSpc>
            <a:spcBef>
              <a:spcPct val="0"/>
            </a:spcBef>
            <a:spcAft>
              <a:spcPct val="35000"/>
            </a:spcAft>
          </a:pPr>
          <a:r>
            <a:rPr lang="zh-CN" altLang="en-US" sz="3000" kern="1200" dirty="0" smtClean="0">
              <a:latin typeface="微软雅黑" panose="020B0503020204020204" charset="-122"/>
              <a:ea typeface="微软雅黑" panose="020B0503020204020204" charset="-122"/>
              <a:cs typeface="微软雅黑" panose="020B0503020204020204" charset="-122"/>
            </a:rPr>
            <a:t>边界设备成为进入内网的缺口</a:t>
          </a:r>
          <a:endParaRPr lang="zh-CN" altLang="en-US" sz="3000" kern="1200" dirty="0">
            <a:latin typeface="微软雅黑" panose="020B0503020204020204" charset="-122"/>
            <a:ea typeface="微软雅黑" panose="020B0503020204020204" charset="-122"/>
            <a:cs typeface="微软雅黑" panose="020B0503020204020204" charset="-122"/>
          </a:endParaRPr>
        </a:p>
      </dsp:txBody>
      <dsp:txXfrm>
        <a:off x="1013581" y="2715514"/>
        <a:ext cx="7539600" cy="775803"/>
      </dsp:txXfrm>
    </dsp:sp>
    <dsp:sp modelId="{0B55C3E4-75E5-E04D-8AA1-BA3E9D77DBA7}">
      <dsp:nvSpPr>
        <dsp:cNvPr id="0" name=""/>
        <dsp:cNvSpPr/>
      </dsp:nvSpPr>
      <dsp:spPr>
        <a:xfrm>
          <a:off x="528703" y="2618538"/>
          <a:ext cx="969754" cy="96975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06CBD2-40D9-8F40-B9C4-6D15F5C1211E}">
      <dsp:nvSpPr>
        <dsp:cNvPr id="0" name=""/>
        <dsp:cNvSpPr/>
      </dsp:nvSpPr>
      <dsp:spPr>
        <a:xfrm>
          <a:off x="568795" y="3879421"/>
          <a:ext cx="7984386" cy="7758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794" tIns="76200" rIns="76200" bIns="76200" numCol="1" spcCol="1270" anchor="ctr" anchorCtr="0">
          <a:noAutofit/>
        </a:bodyPr>
        <a:lstStyle/>
        <a:p>
          <a:pPr lvl="0" algn="l" defTabSz="1333500">
            <a:lnSpc>
              <a:spcPct val="90000"/>
            </a:lnSpc>
            <a:spcBef>
              <a:spcPct val="0"/>
            </a:spcBef>
            <a:spcAft>
              <a:spcPct val="35000"/>
            </a:spcAft>
          </a:pPr>
          <a:r>
            <a:rPr lang="zh-CN" altLang="en-US" sz="3000" kern="1200" dirty="0" smtClean="0">
              <a:latin typeface="微软雅黑" panose="020B0503020204020204" charset="-122"/>
              <a:ea typeface="微软雅黑" panose="020B0503020204020204" charset="-122"/>
              <a:cs typeface="微软雅黑" panose="020B0503020204020204" charset="-122"/>
            </a:rPr>
            <a:t>内网管理设备成扩大战果突破点</a:t>
          </a:r>
          <a:endParaRPr lang="zh-CN" altLang="en-US" sz="3000" kern="1200" dirty="0">
            <a:latin typeface="微软雅黑" panose="020B0503020204020204" charset="-122"/>
            <a:ea typeface="微软雅黑" panose="020B0503020204020204" charset="-122"/>
            <a:cs typeface="微软雅黑" panose="020B0503020204020204" charset="-122"/>
          </a:endParaRPr>
        </a:p>
      </dsp:txBody>
      <dsp:txXfrm>
        <a:off x="568795" y="3879421"/>
        <a:ext cx="7984386" cy="775803"/>
      </dsp:txXfrm>
    </dsp:sp>
    <dsp:sp modelId="{2CF73466-D8E4-DA45-8C5C-479D1A28BE0C}">
      <dsp:nvSpPr>
        <dsp:cNvPr id="0" name=""/>
        <dsp:cNvSpPr/>
      </dsp:nvSpPr>
      <dsp:spPr>
        <a:xfrm>
          <a:off x="83918" y="3782445"/>
          <a:ext cx="969754" cy="96975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0D9C0A-513E-5D45-A5BD-59ABDA883CB2}" type="datetimeFigureOut">
              <a:rPr kumimoji="1" lang="zh-CN" altLang="en-US" smtClean="0"/>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A7D54F-769D-2D42-8A77-B952BDC9D44D}"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4E0DE-8EB3-4142-8470-5DDD67C56C08}"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0FF57-52CE-D749-A0B3-B7D1B6EF2809}"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各位领导合规性的、被动防御式的这种网络安全培训和方案大家应该听了千百遍了；那我们今天从实战攻防的角度来谈下网络安全问题，那“上面这句话</a:t>
            </a:r>
            <a:r>
              <a:rPr lang="en-US" altLang="zh-CN" dirty="0" smtClean="0"/>
              <a:t>”</a:t>
            </a:r>
            <a:r>
              <a:rPr lang="zh-CN" altLang="en-US" dirty="0" smtClean="0"/>
              <a:t>能很好的代表实战攻防的意义；</a:t>
            </a:r>
            <a:endParaRPr lang="en-US" altLang="zh-CN" dirty="0" smtClean="0"/>
          </a:p>
          <a:p>
            <a:r>
              <a:rPr lang="zh-CN" altLang="en-US" dirty="0" smtClean="0"/>
              <a:t>下面就开始我今天的宣讲</a:t>
            </a:r>
            <a:endParaRPr lang="zh-CN" altLang="en-US" dirty="0"/>
          </a:p>
        </p:txBody>
      </p:sp>
      <p:sp>
        <p:nvSpPr>
          <p:cNvPr id="4" name="灯片编号占位符 3"/>
          <p:cNvSpPr>
            <a:spLocks noGrp="1"/>
          </p:cNvSpPr>
          <p:nvPr>
            <p:ph type="sldNum" sz="quarter" idx="10"/>
          </p:nvPr>
        </p:nvSpPr>
        <p:spPr/>
        <p:txBody>
          <a:bodyPr/>
          <a:lstStyle/>
          <a:p>
            <a:fld id="{6510FF57-52CE-D749-A0B3-B7D1B6EF2809}" type="slidenum">
              <a:rPr kumimoji="1" lang="zh-CN" altLang="en-US"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510FF57-52CE-D749-A0B3-B7D1B6EF2809}"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10FF57-52CE-D749-A0B3-B7D1B6EF2809}" type="slidenum">
              <a:rPr kumimoji="1" lang="zh-CN" altLang="en-US"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攻击队攻击</a:t>
            </a:r>
            <a:r>
              <a:rPr kumimoji="1" lang="zh-CN" altLang="en-US" dirty="0"/>
              <a:t>与渗透测试目的不一样，快速获取权限为主，有针对性，优先尝试高危的远程代码执行类的漏洞</a:t>
            </a:r>
            <a:endParaRPr kumimoji="1" lang="en-US" altLang="zh-CN" dirty="0"/>
          </a:p>
          <a:p>
            <a:r>
              <a:rPr kumimoji="1" lang="en-US" altLang="zh-CN" dirty="0" err="1"/>
              <a:t>cms</a:t>
            </a:r>
            <a:r>
              <a:rPr kumimoji="1" lang="zh-CN" altLang="en-US" dirty="0"/>
              <a:t>识别出来之后找相应的利用程序</a:t>
            </a:r>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5341CEB8-3B56-3A4F-901C-E7E7E2CEAD4C}" type="slidenum">
              <a:rPr kumimoji="1" lang="zh-CN" altLang="en-US"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不能外连时进一步考虑  是否能使用端口复用</a:t>
            </a:r>
            <a:endParaRPr kumimoji="1" lang="zh-CN" altLang="en-US" dirty="0"/>
          </a:p>
        </p:txBody>
      </p:sp>
      <p:sp>
        <p:nvSpPr>
          <p:cNvPr id="4" name="灯片编号占位符 3"/>
          <p:cNvSpPr>
            <a:spLocks noGrp="1"/>
          </p:cNvSpPr>
          <p:nvPr>
            <p:ph type="sldNum" sz="quarter" idx="5"/>
          </p:nvPr>
        </p:nvSpPr>
        <p:spPr/>
        <p:txBody>
          <a:bodyPr/>
          <a:lstStyle/>
          <a:p>
            <a:fld id="{5341CEB8-3B56-3A4F-901C-E7E7E2CEAD4C}" type="slidenum">
              <a:rPr kumimoji="1" lang="zh-CN" altLang="en-US"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10FF57-52CE-D749-A0B3-B7D1B6EF2809}" type="slidenum">
              <a:rPr kumimoji="1" lang="zh-CN" altLang="en-US" smtClean="0"/>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10FF57-52CE-D749-A0B3-B7D1B6EF2809}" type="slidenum">
              <a:rPr kumimoji="1" lang="zh-CN" altLang="en-US" smtClean="0"/>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10FF57-52CE-D749-A0B3-B7D1B6EF2809}" type="slidenum">
              <a:rPr kumimoji="1" lang="zh-CN" altLang="en-US" smtClean="0"/>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10FF57-52CE-D749-A0B3-B7D1B6EF2809}" type="slidenum">
              <a:rPr kumimoji="1" lang="zh-CN" altLang="en-US" smtClean="0"/>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40963"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宋体" panose="02010600030101010101" pitchFamily="2" charset="-122"/>
              </a:defRPr>
            </a:lvl1pPr>
            <a:lvl2pPr marL="742950" indent="-285750">
              <a:defRPr kumimoji="1">
                <a:solidFill>
                  <a:schemeClr val="tx1"/>
                </a:solidFill>
                <a:latin typeface="Calibri" panose="020F0502020204030204" pitchFamily="34" charset="0"/>
                <a:ea typeface="宋体" panose="02010600030101010101" pitchFamily="2" charset="-122"/>
              </a:defRPr>
            </a:lvl2pPr>
            <a:lvl3pPr marL="1143000" indent="-228600">
              <a:defRPr kumimoji="1">
                <a:solidFill>
                  <a:schemeClr val="tx1"/>
                </a:solidFill>
                <a:latin typeface="Calibri" panose="020F0502020204030204" pitchFamily="34" charset="0"/>
                <a:ea typeface="宋体" panose="02010600030101010101" pitchFamily="2" charset="-122"/>
              </a:defRPr>
            </a:lvl3pPr>
            <a:lvl4pPr marL="1600200" indent="-228600">
              <a:defRPr kumimoji="1">
                <a:solidFill>
                  <a:schemeClr val="tx1"/>
                </a:solidFill>
                <a:latin typeface="Calibri" panose="020F0502020204030204" pitchFamily="34" charset="0"/>
                <a:ea typeface="宋体" panose="02010600030101010101" pitchFamily="2" charset="-122"/>
              </a:defRPr>
            </a:lvl4pPr>
            <a:lvl5pPr marL="2057400" indent="-228600">
              <a:defRPr kumimoji="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fld id="{61967465-2428-4373-A8B0-B708D21BD30C}" type="slidenum">
              <a:rPr kumimoji="0" lang="zh-CN" altLang="en-US"/>
            </a:fld>
            <a:endParaRPr kumimoji="0"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责任不可推卸，</a:t>
            </a:r>
            <a:endParaRPr lang="zh-CN" altLang="en-US" dirty="0"/>
          </a:p>
        </p:txBody>
      </p:sp>
      <p:sp>
        <p:nvSpPr>
          <p:cNvPr id="4" name="灯片编号占位符 3"/>
          <p:cNvSpPr>
            <a:spLocks noGrp="1"/>
          </p:cNvSpPr>
          <p:nvPr>
            <p:ph type="sldNum" sz="quarter" idx="5"/>
          </p:nvPr>
        </p:nvSpPr>
        <p:spPr/>
        <p:txBody>
          <a:bodyPr/>
          <a:lstStyle/>
          <a:p>
            <a:fld id="{D7DE38FB-51AF-49AB-92E9-9A5CD515687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今天的分享，主要是这</a:t>
            </a:r>
            <a:r>
              <a:rPr lang="en-US" altLang="zh-CN" dirty="0" smtClean="0"/>
              <a:t>4</a:t>
            </a:r>
            <a:r>
              <a:rPr lang="zh-CN" altLang="en-US" dirty="0" smtClean="0"/>
              <a:t>个方面   。。读一遍      主要讲下网络攻击流程及常用的攻击手段、套路，通过简单的描述几个经典攻击方案来从实战攻防中看我们的网络安全；</a:t>
            </a:r>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510FF57-52CE-D749-A0B3-B7D1B6EF2809}" type="slidenum">
              <a:rPr kumimoji="1" lang="zh-CN" altLang="en-US" smtClean="0"/>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10FF57-52CE-D749-A0B3-B7D1B6EF2809}" type="slidenum">
              <a:rPr kumimoji="1" lang="zh-CN" altLang="en-US" smtClean="0"/>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我们参考项目管理领域</a:t>
            </a:r>
            <a:r>
              <a:rPr lang="en-US" altLang="zh-CN" sz="1200" kern="1200" dirty="0">
                <a:solidFill>
                  <a:schemeClr val="tx1"/>
                </a:solidFill>
                <a:effectLst/>
                <a:latin typeface="+mn-lt"/>
                <a:ea typeface="+mn-ea"/>
                <a:cs typeface="+mn-cs"/>
              </a:rPr>
              <a:t>PDCA</a:t>
            </a:r>
            <a:r>
              <a:rPr lang="zh-CN" altLang="zh-CN" sz="1200" kern="1200" dirty="0">
                <a:solidFill>
                  <a:schemeClr val="tx1"/>
                </a:solidFill>
                <a:effectLst/>
                <a:latin typeface="+mn-lt"/>
                <a:ea typeface="+mn-ea"/>
                <a:cs typeface="+mn-cs"/>
              </a:rPr>
              <a:t>的思想，提出了</a:t>
            </a:r>
            <a:r>
              <a:rPr lang="zh-CN" altLang="en-US" sz="1200" kern="1200" dirty="0">
                <a:solidFill>
                  <a:schemeClr val="tx1"/>
                </a:solidFill>
                <a:effectLst/>
                <a:latin typeface="+mn-lt"/>
                <a:ea typeface="+mn-ea"/>
                <a:cs typeface="+mn-cs"/>
              </a:rPr>
              <a:t>有规划、有经费、有人手、有运营</a:t>
            </a:r>
            <a:r>
              <a:rPr lang="zh-CN" altLang="zh-CN" sz="1200" kern="1200" dirty="0">
                <a:solidFill>
                  <a:schemeClr val="tx1"/>
                </a:solidFill>
                <a:effectLst/>
                <a:latin typeface="+mn-lt"/>
                <a:ea typeface="+mn-ea"/>
                <a:cs typeface="+mn-cs"/>
              </a:rPr>
              <a:t>的良性循环，以</a:t>
            </a:r>
            <a:r>
              <a:rPr lang="zh-CN" altLang="en-US" sz="1200" kern="1200" dirty="0">
                <a:solidFill>
                  <a:schemeClr val="tx1"/>
                </a:solidFill>
                <a:effectLst/>
                <a:latin typeface="+mn-lt"/>
                <a:ea typeface="+mn-ea"/>
                <a:cs typeface="+mn-cs"/>
              </a:rPr>
              <a:t>全局</a:t>
            </a:r>
            <a:r>
              <a:rPr lang="zh-CN" altLang="zh-CN" sz="1200" kern="1200" dirty="0">
                <a:solidFill>
                  <a:schemeClr val="tx1"/>
                </a:solidFill>
                <a:effectLst/>
                <a:latin typeface="+mn-lt"/>
                <a:ea typeface="+mn-ea"/>
                <a:cs typeface="+mn-cs"/>
              </a:rPr>
              <a:t>规划为起点，保障后续的经费申请、人员培养和安全运营，在我们这个</a:t>
            </a:r>
            <a:r>
              <a:rPr lang="en-US" altLang="zh-CN" sz="1200" kern="1200" dirty="0">
                <a:solidFill>
                  <a:schemeClr val="tx1"/>
                </a:solidFill>
                <a:effectLst/>
                <a:latin typeface="+mn-lt"/>
                <a:ea typeface="+mn-ea"/>
                <a:cs typeface="+mn-cs"/>
              </a:rPr>
              <a:t>PDCA</a:t>
            </a:r>
            <a:r>
              <a:rPr lang="zh-CN" altLang="zh-CN" sz="1200" kern="1200" dirty="0">
                <a:solidFill>
                  <a:schemeClr val="tx1"/>
                </a:solidFill>
                <a:effectLst/>
                <a:latin typeface="+mn-lt"/>
                <a:ea typeface="+mn-ea"/>
                <a:cs typeface="+mn-cs"/>
              </a:rPr>
              <a:t>良性循环之中安全规划显得尤为重要，那如何开展我们的安全规划才能取得领导认可，申请到合适的预算资金支持呢？</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A610622-A755-5043-89B0-DD8657EFC74F}" type="slidenum">
              <a:rPr kumimoji="1" lang="zh-CN" altLang="en-US" smtClean="0"/>
            </a:fld>
            <a:endParaRPr kumimoji="1"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10FF57-52CE-D749-A0B3-B7D1B6EF2809}" type="slidenum">
              <a:rPr kumimoji="1" lang="zh-CN" altLang="en-US" smtClean="0"/>
            </a:fld>
            <a:endParaRPr kumimoji="1"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SOP</a:t>
            </a:r>
            <a:r>
              <a:rPr kumimoji="1" lang="zh-CN" altLang="en-US" dirty="0" smtClean="0"/>
              <a:t>式的责任分解流程</a:t>
            </a:r>
            <a:endParaRPr lang="zh-CN" altLang="en-US" dirty="0"/>
          </a:p>
        </p:txBody>
      </p:sp>
      <p:sp>
        <p:nvSpPr>
          <p:cNvPr id="4" name="灯片编号占位符 3"/>
          <p:cNvSpPr>
            <a:spLocks noGrp="1"/>
          </p:cNvSpPr>
          <p:nvPr>
            <p:ph type="sldNum" sz="quarter" idx="10"/>
          </p:nvPr>
        </p:nvSpPr>
        <p:spPr/>
        <p:txBody>
          <a:bodyPr/>
          <a:lstStyle/>
          <a:p>
            <a:fld id="{6510FF57-52CE-D749-A0B3-B7D1B6EF2809}" type="slidenum">
              <a:rPr kumimoji="1" lang="zh-CN" altLang="en-US" smtClean="0"/>
            </a:fld>
            <a:endParaRPr kumimoji="1"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基于</a:t>
            </a:r>
            <a:r>
              <a:rPr lang="en-US" altLang="zh-CN" sz="1200" kern="1200" dirty="0">
                <a:solidFill>
                  <a:schemeClr val="tx1"/>
                </a:solidFill>
                <a:effectLst/>
                <a:latin typeface="+mn-lt"/>
                <a:ea typeface="+mn-ea"/>
                <a:cs typeface="+mn-cs"/>
              </a:rPr>
              <a:t>SOP</a:t>
            </a:r>
            <a:r>
              <a:rPr lang="zh-CN" altLang="zh-CN" sz="1200" kern="1200" dirty="0">
                <a:solidFill>
                  <a:schemeClr val="tx1"/>
                </a:solidFill>
                <a:effectLst/>
                <a:latin typeface="+mn-lt"/>
                <a:ea typeface="+mn-ea"/>
                <a:cs typeface="+mn-cs"/>
              </a:rPr>
              <a:t>的安全事件处置流程如下，以账号口令不合规为例，我们可以通过邮件、蓝信等多渠道提示对应人员进行修改，在</a:t>
            </a:r>
            <a:r>
              <a:rPr lang="en-US" altLang="zh-CN" sz="1200" kern="1200" dirty="0">
                <a:solidFill>
                  <a:schemeClr val="tx1"/>
                </a:solidFill>
                <a:effectLst/>
                <a:latin typeface="+mn-lt"/>
                <a:ea typeface="+mn-ea"/>
                <a:cs typeface="+mn-cs"/>
              </a:rPr>
              <a:t>SOP</a:t>
            </a:r>
            <a:r>
              <a:rPr lang="zh-CN" altLang="zh-CN" sz="1200" kern="1200" dirty="0">
                <a:solidFill>
                  <a:schemeClr val="tx1"/>
                </a:solidFill>
                <a:effectLst/>
                <a:latin typeface="+mn-lt"/>
                <a:ea typeface="+mn-ea"/>
                <a:cs typeface="+mn-cs"/>
              </a:rPr>
              <a:t>规定时间未完成修改将再次提醒，并要求对应人员将修改后的合规截图进行反馈，形成安全事件处置的完整闭环。</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A610622-A755-5043-89B0-DD8657EFC74F}" type="slidenum">
              <a:rPr kumimoji="1" lang="zh-CN" altLang="en-US" smtClean="0"/>
            </a:fld>
            <a:endParaRPr kumimoji="1"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10FF57-52CE-D749-A0B3-B7D1B6EF2809}" type="slidenum">
              <a:rPr kumimoji="1" lang="zh-CN" altLang="en-US" smtClean="0"/>
            </a:fld>
            <a:endParaRPr kumimoji="1"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除了安全事件的自动处置，我们还必须考虑将关口前移，在安全事件发生之前进行处置，这块就需要进行内外协同，安全厂家在重大安全事件爆发后快速发布专用的威胁预警包，比如勒索病毒爆发时，将安全预警包导入安全运营平台后，平台就可针对性的展示本次勒索病毒的发展趋势、关键里程碑、受攻击资产、扩散情况、潜在风险点等信息，而不需要安全人员进行过多的人工分析，将大量分析工作交给工具完成，安全人员专注与问题处理，提高处置效率。</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A610622-A755-5043-89B0-DD8657EFC74F}" type="slidenum">
              <a:rPr kumimoji="1" lang="zh-CN" altLang="en-US" smtClean="0"/>
            </a:fld>
            <a:endParaRPr kumimoji="1"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我们有了规划、平台、数据、协同联动，已经形成了一个完整的闭环，是否就能保障整体安全运营呢？</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我们觉得还不够，上述闭环会遭受各类外界因素的打破，我们还需要通过管理对这个闭环进行保障。这里所说的管理是一种新的管理模式，是由数据驱动的，实现对各方面要素的有效管理的一种新模式，包含组织内的不同部门之间的协同。</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同时这种新的管理模式可以发现和规避攻击，克服人的不可靠性，弥补人的能力不足。如何克服人的不可靠性，弥补人的能力不足我们觉得需要通过制度实现。</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CA610622-A755-5043-89B0-DD8657EFC74F}" type="slidenum">
              <a:rPr kumimoji="1" lang="zh-CN" altLang="en-US" smtClean="0"/>
            </a:fld>
            <a:endParaRPr kumimoji="1"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10FF57-52CE-D749-A0B3-B7D1B6EF2809}"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40963"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宋体" panose="02010600030101010101" pitchFamily="2" charset="-122"/>
              </a:defRPr>
            </a:lvl1pPr>
            <a:lvl2pPr marL="742950" indent="-285750">
              <a:defRPr kumimoji="1">
                <a:solidFill>
                  <a:schemeClr val="tx1"/>
                </a:solidFill>
                <a:latin typeface="Calibri" panose="020F0502020204030204" pitchFamily="34" charset="0"/>
                <a:ea typeface="宋体" panose="02010600030101010101" pitchFamily="2" charset="-122"/>
              </a:defRPr>
            </a:lvl2pPr>
            <a:lvl3pPr marL="1143000" indent="-228600">
              <a:defRPr kumimoji="1">
                <a:solidFill>
                  <a:schemeClr val="tx1"/>
                </a:solidFill>
                <a:latin typeface="Calibri" panose="020F0502020204030204" pitchFamily="34" charset="0"/>
                <a:ea typeface="宋体" panose="02010600030101010101" pitchFamily="2" charset="-122"/>
              </a:defRPr>
            </a:lvl3pPr>
            <a:lvl4pPr marL="1600200" indent="-228600">
              <a:defRPr kumimoji="1">
                <a:solidFill>
                  <a:schemeClr val="tx1"/>
                </a:solidFill>
                <a:latin typeface="Calibri" panose="020F0502020204030204" pitchFamily="34" charset="0"/>
                <a:ea typeface="宋体" panose="02010600030101010101" pitchFamily="2" charset="-122"/>
              </a:defRPr>
            </a:lvl4pPr>
            <a:lvl5pPr marL="2057400" indent="-228600">
              <a:defRPr kumimoji="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fld id="{61967465-2428-4373-A8B0-B708D21BD30C}" type="slidenum">
              <a:rPr kumimoji="0" lang="zh-CN" altLang="en-US"/>
            </a:fld>
            <a:endParaRPr kumimoji="0"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r>
              <a:rPr kumimoji="1" lang="zh-CN" altLang="en-US" sz="1200" kern="1200" dirty="0">
                <a:solidFill>
                  <a:schemeClr val="tx1"/>
                </a:solidFill>
                <a:effectLst/>
                <a:latin typeface="+mn-lt"/>
                <a:ea typeface="+mn-ea"/>
                <a:cs typeface="宋体" panose="02010600030101010101" pitchFamily="2" charset="-122"/>
              </a:rPr>
              <a:t>门户网站，这个不用多解释，是一个单位的门脸，它出了问题，单位从社会舆论上会很难堪；对于政府单位，可能影响政府机构的公信力。</a:t>
            </a:r>
            <a:endParaRPr kumimoji="1" lang="en-US" altLang="zh-CN" sz="1200" kern="1200" dirty="0">
              <a:solidFill>
                <a:schemeClr val="tx1"/>
              </a:solidFill>
              <a:effectLst/>
              <a:latin typeface="+mn-lt"/>
              <a:ea typeface="+mn-ea"/>
              <a:cs typeface="宋体" panose="02010600030101010101" pitchFamily="2" charset="-122"/>
            </a:endParaRPr>
          </a:p>
          <a:p>
            <a:pPr marL="171450" indent="-171450">
              <a:buFont typeface="Arial" panose="020B0604020202020204" pitchFamily="34" charset="0"/>
              <a:buChar char="•"/>
            </a:pPr>
            <a:r>
              <a:rPr kumimoji="1" lang="zh-CN" altLang="en-US" sz="1200" kern="1200" dirty="0">
                <a:solidFill>
                  <a:schemeClr val="tx1"/>
                </a:solidFill>
                <a:effectLst/>
                <a:latin typeface="+mn-lt"/>
                <a:ea typeface="+mn-ea"/>
                <a:cs typeface="宋体" panose="02010600030101010101" pitchFamily="2" charset="-122"/>
              </a:rPr>
              <a:t>邮件系统，里边包含单位内部大量的资料，包括各类敏感的信息，比如通讯录、内部敏感工作内容，信息系统资产、甚至信息系统的账号密码。</a:t>
            </a:r>
            <a:endParaRPr kumimoji="1" lang="en-US" altLang="zh-CN" sz="1200" kern="1200" dirty="0">
              <a:solidFill>
                <a:schemeClr val="tx1"/>
              </a:solidFill>
              <a:effectLst/>
              <a:latin typeface="+mn-lt"/>
              <a:ea typeface="+mn-ea"/>
              <a:cs typeface="宋体" panose="02010600030101010101" pitchFamily="2" charset="-122"/>
            </a:endParaRPr>
          </a:p>
          <a:p>
            <a:pPr marL="171450" indent="-171450">
              <a:buFont typeface="Arial" panose="020B0604020202020204" pitchFamily="34" charset="0"/>
              <a:buChar char="•"/>
            </a:pPr>
            <a:r>
              <a:rPr kumimoji="1" lang="zh-CN" altLang="en-US" sz="1200" kern="1200" dirty="0" smtClean="0">
                <a:solidFill>
                  <a:schemeClr val="tx1"/>
                </a:solidFill>
                <a:effectLst/>
                <a:latin typeface="+mn-lt"/>
                <a:ea typeface="+mn-ea"/>
                <a:cs typeface="宋体" panose="02010600030101010101" pitchFamily="2" charset="-122"/>
              </a:rPr>
              <a:t>线上教育类系统，承载着老师授课、学生听课、学习等资源，它出了问题，直接影响的老师的课程计划打乱、学生的学习资源丢失。</a:t>
            </a:r>
            <a:endParaRPr kumimoji="1" lang="en-US" altLang="zh-CN" sz="1200" kern="1200" dirty="0" smtClean="0">
              <a:solidFill>
                <a:schemeClr val="tx1"/>
              </a:solidFill>
              <a:effectLst/>
              <a:latin typeface="+mn-lt"/>
              <a:ea typeface="+mn-ea"/>
              <a:cs typeface="宋体" panose="02010600030101010101" pitchFamily="2" charset="-122"/>
            </a:endParaRPr>
          </a:p>
          <a:p>
            <a:pPr marL="171450" indent="-171450">
              <a:buFont typeface="Arial" panose="020B0604020202020204" pitchFamily="34" charset="0"/>
              <a:buChar char="•"/>
            </a:pPr>
            <a:r>
              <a:rPr kumimoji="1" lang="zh-CN" altLang="en-US" sz="1200" kern="1200" dirty="0" smtClean="0">
                <a:solidFill>
                  <a:schemeClr val="tx1"/>
                </a:solidFill>
                <a:effectLst/>
                <a:latin typeface="+mn-lt"/>
                <a:ea typeface="+mn-ea"/>
                <a:cs typeface="宋体" panose="02010600030101010101" pitchFamily="2" charset="-122"/>
              </a:rPr>
              <a:t>等</a:t>
            </a:r>
            <a:r>
              <a:rPr kumimoji="1" lang="zh-CN" altLang="en-US" sz="1200" kern="1200" dirty="0">
                <a:solidFill>
                  <a:schemeClr val="tx1"/>
                </a:solidFill>
                <a:effectLst/>
                <a:latin typeface="+mn-lt"/>
                <a:ea typeface="+mn-ea"/>
                <a:cs typeface="宋体" panose="02010600030101010101" pitchFamily="2" charset="-122"/>
              </a:rPr>
              <a:t>保三级以上的信息系统</a:t>
            </a:r>
            <a:r>
              <a:rPr kumimoji="1" lang="zh-CN" altLang="en-US" sz="1200" kern="1200" dirty="0" smtClean="0">
                <a:solidFill>
                  <a:schemeClr val="tx1"/>
                </a:solidFill>
                <a:effectLst/>
                <a:latin typeface="+mn-lt"/>
                <a:ea typeface="+mn-ea"/>
                <a:cs typeface="宋体" panose="02010600030101010101" pitchFamily="2" charset="-122"/>
              </a:rPr>
              <a:t>，</a:t>
            </a:r>
            <a:r>
              <a:rPr kumimoji="1" lang="zh-CN" altLang="zh-CN" sz="1200" kern="1200" dirty="0" smtClean="0">
                <a:solidFill>
                  <a:schemeClr val="tx1"/>
                </a:solidFill>
                <a:effectLst/>
                <a:latin typeface="+mn-lt"/>
                <a:ea typeface="+mn-ea"/>
                <a:cs typeface="宋体" panose="02010600030101010101" pitchFamily="2" charset="-122"/>
              </a:rPr>
              <a:t>教育</a:t>
            </a:r>
            <a:r>
              <a:rPr kumimoji="1" lang="zh-CN" altLang="zh-CN" sz="1200" kern="1200" dirty="0">
                <a:solidFill>
                  <a:schemeClr val="tx1"/>
                </a:solidFill>
                <a:effectLst/>
                <a:latin typeface="+mn-lt"/>
                <a:ea typeface="+mn-ea"/>
                <a:cs typeface="宋体" panose="02010600030101010101" pitchFamily="2" charset="-122"/>
              </a:rPr>
              <a:t>等行业的重要信息系统</a:t>
            </a:r>
            <a:r>
              <a:rPr kumimoji="1" lang="zh-CN" altLang="en-US" sz="1200" kern="1200" dirty="0">
                <a:solidFill>
                  <a:schemeClr val="tx1"/>
                </a:solidFill>
                <a:effectLst/>
                <a:latin typeface="+mn-lt"/>
                <a:ea typeface="+mn-ea"/>
                <a:cs typeface="宋体" panose="02010600030101010101" pitchFamily="2" charset="-122"/>
              </a:rPr>
              <a:t>。</a:t>
            </a:r>
            <a:endParaRPr kumimoji="1" lang="zh-CN" altLang="zh-CN" sz="1200" kern="1200" dirty="0">
              <a:solidFill>
                <a:schemeClr val="tx1"/>
              </a:solidFill>
              <a:effectLst/>
              <a:latin typeface="+mn-lt"/>
              <a:ea typeface="+mn-ea"/>
              <a:cs typeface="宋体" panose="02010600030101010101" pitchFamily="2" charset="-122"/>
            </a:endParaRPr>
          </a:p>
        </p:txBody>
      </p:sp>
      <p:sp>
        <p:nvSpPr>
          <p:cNvPr id="4" name="灯片编号占位符 3"/>
          <p:cNvSpPr>
            <a:spLocks noGrp="1"/>
          </p:cNvSpPr>
          <p:nvPr>
            <p:ph type="sldNum" sz="quarter" idx="10"/>
          </p:nvPr>
        </p:nvSpPr>
        <p:spPr/>
        <p:txBody>
          <a:bodyPr/>
          <a:lstStyle/>
          <a:p>
            <a:fld id="{B30F43A3-6989-440B-A2B5-AAD92244074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buFont typeface="Arial" panose="020B0604020202020204" pitchFamily="34" charset="0"/>
              <a:buChar char="•"/>
            </a:pPr>
            <a:r>
              <a:rPr lang="zh-CN" altLang="en-US" sz="1600" b="0" dirty="0">
                <a:latin typeface="微软雅黑" panose="020B0503020204020204" charset="-122"/>
                <a:ea typeface="微软雅黑" panose="020B0503020204020204" charset="-122"/>
              </a:rPr>
              <a:t>由此看来</a:t>
            </a:r>
            <a:r>
              <a:rPr lang="zh-CN" altLang="en-US" sz="1600" b="0" dirty="0" smtClean="0">
                <a:latin typeface="微软雅黑" panose="020B0503020204020204" charset="-122"/>
                <a:ea typeface="微软雅黑" panose="020B0503020204020204" charset="-122"/>
              </a:rPr>
              <a:t>，网络攻击过程</a:t>
            </a:r>
            <a:r>
              <a:rPr lang="zh-CN" altLang="en-US" sz="1600" b="0" dirty="0">
                <a:latin typeface="微软雅黑" panose="020B0503020204020204" charset="-122"/>
                <a:ea typeface="微软雅黑" panose="020B0503020204020204" charset="-122"/>
              </a:rPr>
              <a:t>不是瞎打，盲打，需要掌握一定的原则</a:t>
            </a:r>
            <a:endParaRPr lang="en-US" altLang="zh-CN" sz="1600" b="0" dirty="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zh-CN" altLang="en-US" sz="1600" b="0" dirty="0">
                <a:latin typeface="微软雅黑" panose="020B0503020204020204" charset="-122"/>
                <a:ea typeface="微软雅黑" panose="020B0503020204020204" charset="-122"/>
              </a:rPr>
              <a:t>那么我们总结下来</a:t>
            </a:r>
            <a:r>
              <a:rPr lang="zh-CN" altLang="en-US" sz="1600" b="0" dirty="0" smtClean="0">
                <a:latin typeface="微软雅黑" panose="020B0503020204020204" charset="-122"/>
                <a:ea typeface="微软雅黑" panose="020B0503020204020204" charset="-122"/>
              </a:rPr>
              <a:t>，网络攻击的</a:t>
            </a:r>
            <a:r>
              <a:rPr lang="zh-CN" altLang="en-US" sz="1600" b="0" dirty="0">
                <a:latin typeface="微软雅黑" panose="020B0503020204020204" charset="-122"/>
                <a:ea typeface="微软雅黑" panose="020B0503020204020204" charset="-122"/>
              </a:rPr>
              <a:t>定义包含这么几部分：</a:t>
            </a:r>
            <a:endParaRPr lang="en-US" altLang="zh-CN" sz="1600" b="0" dirty="0">
              <a:latin typeface="微软雅黑" panose="020B0503020204020204" charset="-122"/>
              <a:ea typeface="微软雅黑" panose="020B0503020204020204" charset="-122"/>
            </a:endParaRPr>
          </a:p>
          <a:p>
            <a:pPr marL="285750" indent="-285750">
              <a:buFont typeface="Arial" panose="020B0604020202020204" pitchFamily="34" charset="0"/>
              <a:buChar char="•"/>
            </a:pPr>
            <a:r>
              <a:rPr kumimoji="1" lang="zh-CN" altLang="en-US" sz="1600" kern="1200" dirty="0">
                <a:solidFill>
                  <a:schemeClr val="tx1"/>
                </a:solidFill>
                <a:effectLst/>
                <a:latin typeface="+mn-lt"/>
                <a:ea typeface="+mn-ea"/>
                <a:cs typeface="宋体" panose="02010600030101010101" pitchFamily="2" charset="-122"/>
              </a:rPr>
              <a:t>首先，它</a:t>
            </a:r>
            <a:r>
              <a:rPr kumimoji="1" lang="zh-CN" altLang="en-US" sz="1600" kern="1200" dirty="0" smtClean="0">
                <a:solidFill>
                  <a:schemeClr val="tx1"/>
                </a:solidFill>
                <a:effectLst/>
                <a:latin typeface="+mn-lt"/>
                <a:ea typeface="+mn-ea"/>
                <a:cs typeface="宋体" panose="02010600030101010101" pitchFamily="2" charset="-122"/>
              </a:rPr>
              <a:t>是由</a:t>
            </a:r>
            <a:r>
              <a:rPr kumimoji="1" lang="zh-CN" altLang="zh-CN" sz="1600" kern="1200" dirty="0">
                <a:solidFill>
                  <a:schemeClr val="tx1"/>
                </a:solidFill>
                <a:effectLst/>
                <a:latin typeface="+mn-lt"/>
                <a:ea typeface="+mn-ea"/>
                <a:cs typeface="宋体" panose="02010600030101010101" pitchFamily="2" charset="-122"/>
              </a:rPr>
              <a:t>多</a:t>
            </a:r>
            <a:r>
              <a:rPr kumimoji="1" lang="zh-CN" altLang="zh-CN" sz="1600" kern="1200" dirty="0" smtClean="0">
                <a:solidFill>
                  <a:schemeClr val="tx1"/>
                </a:solidFill>
                <a:effectLst/>
                <a:latin typeface="+mn-lt"/>
                <a:ea typeface="+mn-ea"/>
                <a:cs typeface="宋体" panose="02010600030101010101" pitchFamily="2" charset="-122"/>
              </a:rPr>
              <a:t>领域</a:t>
            </a:r>
            <a:r>
              <a:rPr kumimoji="1" lang="zh-CN" altLang="en-US" sz="1600" kern="1200" dirty="0" smtClean="0">
                <a:solidFill>
                  <a:schemeClr val="tx1"/>
                </a:solidFill>
                <a:effectLst/>
                <a:latin typeface="+mn-lt"/>
                <a:ea typeface="+mn-ea"/>
                <a:cs typeface="宋体" panose="02010600030101010101" pitchFamily="2" charset="-122"/>
              </a:rPr>
              <a:t>技术高手</a:t>
            </a:r>
            <a:r>
              <a:rPr kumimoji="1" lang="zh-CN" altLang="zh-CN" sz="1600" kern="1200" dirty="0" smtClean="0">
                <a:solidFill>
                  <a:schemeClr val="tx1"/>
                </a:solidFill>
                <a:effectLst/>
                <a:latin typeface="+mn-lt"/>
                <a:ea typeface="+mn-ea"/>
                <a:cs typeface="宋体" panose="02010600030101010101" pitchFamily="2" charset="-122"/>
              </a:rPr>
              <a:t>组成</a:t>
            </a:r>
            <a:r>
              <a:rPr kumimoji="1" lang="zh-CN" altLang="zh-CN" sz="1600" kern="1200" dirty="0">
                <a:solidFill>
                  <a:schemeClr val="tx1"/>
                </a:solidFill>
                <a:effectLst/>
                <a:latin typeface="+mn-lt"/>
                <a:ea typeface="+mn-ea"/>
                <a:cs typeface="宋体" panose="02010600030101010101" pitchFamily="2" charset="-122"/>
              </a:rPr>
              <a:t>攻击队，采用“不限攻击路径，不限制攻击手段”的攻击方式，而形成的“有组织”的网络攻击行为</a:t>
            </a:r>
            <a:r>
              <a:rPr kumimoji="1" lang="zh-CN" altLang="en-US" sz="1600" kern="1200" dirty="0">
                <a:solidFill>
                  <a:schemeClr val="tx1"/>
                </a:solidFill>
                <a:effectLst/>
                <a:latin typeface="+mn-lt"/>
                <a:ea typeface="+mn-ea"/>
                <a:cs typeface="宋体" panose="02010600030101010101" pitchFamily="2" charset="-122"/>
              </a:rPr>
              <a:t>，</a:t>
            </a:r>
            <a:r>
              <a:rPr kumimoji="1" lang="zh-CN" altLang="zh-CN" sz="1600" kern="1200" dirty="0">
                <a:solidFill>
                  <a:schemeClr val="tx1"/>
                </a:solidFill>
                <a:effectLst/>
                <a:latin typeface="+mn-lt"/>
                <a:ea typeface="+mn-ea"/>
                <a:cs typeface="宋体" panose="02010600030101010101" pitchFamily="2" charset="-122"/>
              </a:rPr>
              <a:t>以获取目标系统的最高控制权为目标</a:t>
            </a:r>
            <a:r>
              <a:rPr kumimoji="1" lang="zh-CN" altLang="zh-CN" sz="1600" kern="1200" dirty="0" smtClean="0">
                <a:solidFill>
                  <a:schemeClr val="tx1"/>
                </a:solidFill>
                <a:effectLst/>
                <a:latin typeface="+mn-lt"/>
                <a:ea typeface="+mn-ea"/>
                <a:cs typeface="宋体" panose="02010600030101010101" pitchFamily="2" charset="-122"/>
              </a:rPr>
              <a:t>，</a:t>
            </a:r>
            <a:endParaRPr kumimoji="1" lang="en-US" altLang="zh-CN" sz="1600" kern="1200" dirty="0">
              <a:solidFill>
                <a:schemeClr val="tx1"/>
              </a:solidFill>
              <a:effectLst/>
              <a:latin typeface="+mn-lt"/>
              <a:ea typeface="+mn-ea"/>
              <a:cs typeface="宋体" panose="02010600030101010101" pitchFamily="2" charset="-122"/>
            </a:endParaRPr>
          </a:p>
        </p:txBody>
      </p:sp>
      <p:sp>
        <p:nvSpPr>
          <p:cNvPr id="4" name="灯片编号占位符 3"/>
          <p:cNvSpPr>
            <a:spLocks noGrp="1"/>
          </p:cNvSpPr>
          <p:nvPr>
            <p:ph type="sldNum" sz="quarter" idx="10"/>
          </p:nvPr>
        </p:nvSpPr>
        <p:spPr/>
        <p:txBody>
          <a:bodyPr/>
          <a:lstStyle/>
          <a:p>
            <a:fld id="{D2546A1C-F0C8-4A35-B071-B36672F6109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毫无感知的网络是最危险的，暴风雨来临的前夜最安静，没有感知代表对网络内的情况一无所知，可能你的资产数据、正在通过被攻击者肆无忌惮的获取，而你确不知道；相反，网络攻击爆发出来时却不是最危险的，因为这时候你知道要去处置，要去止损；所以网络的实战攻防可以让我们更多的关注网络安全，关注我们自己的网络主权；</a:t>
            </a:r>
            <a:endParaRPr lang="zh-CN" altLang="en-US" dirty="0"/>
          </a:p>
        </p:txBody>
      </p:sp>
      <p:sp>
        <p:nvSpPr>
          <p:cNvPr id="4" name="灯片编号占位符 3"/>
          <p:cNvSpPr>
            <a:spLocks noGrp="1"/>
          </p:cNvSpPr>
          <p:nvPr>
            <p:ph type="sldNum" sz="quarter" idx="10"/>
          </p:nvPr>
        </p:nvSpPr>
        <p:spPr/>
        <p:txBody>
          <a:bodyPr/>
          <a:lstStyle/>
          <a:p>
            <a:fld id="{6510FF57-52CE-D749-A0B3-B7D1B6EF2809}"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40963"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宋体" panose="02010600030101010101" pitchFamily="2" charset="-122"/>
              </a:defRPr>
            </a:lvl1pPr>
            <a:lvl2pPr marL="742950" indent="-285750">
              <a:defRPr kumimoji="1">
                <a:solidFill>
                  <a:schemeClr val="tx1"/>
                </a:solidFill>
                <a:latin typeface="Calibri" panose="020F0502020204030204" pitchFamily="34" charset="0"/>
                <a:ea typeface="宋体" panose="02010600030101010101" pitchFamily="2" charset="-122"/>
              </a:defRPr>
            </a:lvl2pPr>
            <a:lvl3pPr marL="1143000" indent="-228600">
              <a:defRPr kumimoji="1">
                <a:solidFill>
                  <a:schemeClr val="tx1"/>
                </a:solidFill>
                <a:latin typeface="Calibri" panose="020F0502020204030204" pitchFamily="34" charset="0"/>
                <a:ea typeface="宋体" panose="02010600030101010101" pitchFamily="2" charset="-122"/>
              </a:defRPr>
            </a:lvl3pPr>
            <a:lvl4pPr marL="1600200" indent="-228600">
              <a:defRPr kumimoji="1">
                <a:solidFill>
                  <a:schemeClr val="tx1"/>
                </a:solidFill>
                <a:latin typeface="Calibri" panose="020F0502020204030204" pitchFamily="34" charset="0"/>
                <a:ea typeface="宋体" panose="02010600030101010101" pitchFamily="2" charset="-122"/>
              </a:defRPr>
            </a:lvl4pPr>
            <a:lvl5pPr marL="2057400" indent="-228600">
              <a:defRPr kumimoji="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fld id="{61967465-2428-4373-A8B0-B708D21BD30C}" type="slidenum">
              <a:rPr kumimoji="0" lang="zh-CN" altLang="en-US"/>
            </a:fld>
            <a:endParaRPr kumimoji="0"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10FF57-52CE-D749-A0B3-B7D1B6EF2809}"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1</a:t>
            </a:r>
            <a:endParaRPr kumimoji="1" lang="zh-CN" altLang="en-US" dirty="0"/>
          </a:p>
        </p:txBody>
      </p:sp>
      <p:sp>
        <p:nvSpPr>
          <p:cNvPr id="4" name="灯片编号占位符 3"/>
          <p:cNvSpPr>
            <a:spLocks noGrp="1"/>
          </p:cNvSpPr>
          <p:nvPr>
            <p:ph type="sldNum" sz="quarter" idx="5"/>
          </p:nvPr>
        </p:nvSpPr>
        <p:spPr/>
        <p:txBody>
          <a:bodyPr/>
          <a:lstStyle/>
          <a:p>
            <a:fld id="{6510FF57-52CE-D749-A0B3-B7D1B6EF2809}"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pic>
        <p:nvPicPr>
          <p:cNvPr id="2" name="图片 1"/>
          <p:cNvPicPr>
            <a:picLocks noChangeAspect="1"/>
          </p:cNvPicPr>
          <p:nvPr userDrawn="1"/>
        </p:nvPicPr>
        <p:blipFill>
          <a:blip r:embed="rId3"/>
          <a:stretch>
            <a:fillRect/>
          </a:stretch>
        </p:blipFill>
        <p:spPr>
          <a:xfrm>
            <a:off x="4757739" y="458025"/>
            <a:ext cx="2733675" cy="1577120"/>
          </a:xfrm>
          <a:prstGeom prst="rect">
            <a:avLst/>
          </a:prstGeom>
        </p:spPr>
      </p:pic>
      <p:sp>
        <p:nvSpPr>
          <p:cNvPr id="25" name="内容占位符 2"/>
          <p:cNvSpPr>
            <a:spLocks noGrp="1"/>
          </p:cNvSpPr>
          <p:nvPr>
            <p:ph sz="half" idx="10" hasCustomPrompt="1"/>
          </p:nvPr>
        </p:nvSpPr>
        <p:spPr>
          <a:xfrm>
            <a:off x="3505200" y="6161990"/>
            <a:ext cx="5181600" cy="306514"/>
          </a:xfrm>
          <a:prstGeom prst="rect">
            <a:avLst/>
          </a:prstGeom>
        </p:spPr>
        <p:txBody>
          <a:bodyPr/>
          <a:lstStyle>
            <a:lvl1pPr marL="0" indent="0" algn="ctr">
              <a:buNone/>
              <a:defRPr sz="1800" b="0" i="0">
                <a:solidFill>
                  <a:schemeClr val="tx1">
                    <a:lumMod val="75000"/>
                    <a:lumOff val="25000"/>
                  </a:schemeClr>
                </a:solidFill>
                <a:latin typeface="微软雅黑" panose="020B0503020204020204" charset="-122"/>
                <a:ea typeface="微软雅黑" panose="020B0503020204020204" charset="-122"/>
              </a:defRPr>
            </a:lvl1pPr>
          </a:lstStyle>
          <a:p>
            <a:pPr lvl="0"/>
            <a:r>
              <a:rPr kumimoji="1" lang="en-US" altLang="en-US" dirty="0"/>
              <a:t>2020-01-02</a:t>
            </a:r>
            <a:endParaRPr kumimoji="1" lang="en-US" altLang="en-US" dirty="0"/>
          </a:p>
        </p:txBody>
      </p:sp>
      <p:sp>
        <p:nvSpPr>
          <p:cNvPr id="8" name="标题 1"/>
          <p:cNvSpPr>
            <a:spLocks noGrp="1"/>
          </p:cNvSpPr>
          <p:nvPr>
            <p:ph type="title" hasCustomPrompt="1"/>
          </p:nvPr>
        </p:nvSpPr>
        <p:spPr>
          <a:xfrm>
            <a:off x="838200" y="2404279"/>
            <a:ext cx="10515600" cy="1127046"/>
          </a:xfrm>
          <a:prstGeom prst="rect">
            <a:avLst/>
          </a:prstGeom>
        </p:spPr>
        <p:txBody>
          <a:bodyPr/>
          <a:lstStyle>
            <a:lvl1pPr algn="ctr">
              <a:defRPr sz="6600" b="1" i="0" spc="300">
                <a:solidFill>
                  <a:srgbClr val="003296"/>
                </a:solidFill>
                <a:latin typeface="微软雅黑" panose="020B0503020204020204" charset="-122"/>
                <a:ea typeface="微软雅黑" panose="020B0503020204020204" charset="-122"/>
              </a:defRPr>
            </a:lvl1pPr>
          </a:lstStyle>
          <a:p>
            <a:r>
              <a:rPr kumimoji="1" lang="en-US" altLang="en-US" dirty="0"/>
              <a:t>点击编辑主标题</a:t>
            </a:r>
            <a:endParaRPr kumimoji="1" lang="zh-CN" altLang="en-US" dirty="0"/>
          </a:p>
        </p:txBody>
      </p:sp>
      <p:sp>
        <p:nvSpPr>
          <p:cNvPr id="20" name="文本占位符 2"/>
          <p:cNvSpPr>
            <a:spLocks noGrp="1"/>
          </p:cNvSpPr>
          <p:nvPr>
            <p:ph type="body" idx="1" hasCustomPrompt="1"/>
          </p:nvPr>
        </p:nvSpPr>
        <p:spPr>
          <a:xfrm>
            <a:off x="2368821" y="3751105"/>
            <a:ext cx="7454358" cy="462789"/>
          </a:xfrm>
          <a:prstGeom prst="rect">
            <a:avLst/>
          </a:prstGeom>
        </p:spPr>
        <p:txBody>
          <a:bodyPr anchor="b"/>
          <a:lstStyle>
            <a:lvl1pPr marL="0" indent="0" algn="ctr">
              <a:buNone/>
              <a:defRPr kumimoji="1" lang="zh-CN" altLang="en-US" sz="2800" b="0" i="0" kern="1200" dirty="0">
                <a:solidFill>
                  <a:schemeClr val="tx1">
                    <a:lumMod val="75000"/>
                    <a:lumOff val="25000"/>
                  </a:schemeClr>
                </a:solidFill>
                <a:latin typeface="微软雅黑" panose="020B0503020204020204" charset="-122"/>
                <a:ea typeface="微软雅黑" panose="020B0503020204020204" charset="-122"/>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90000"/>
              </a:lnSpc>
              <a:spcBef>
                <a:spcPts val="1000"/>
              </a:spcBef>
              <a:buFont typeface="Arial" panose="020B0604020202020204" pitchFamily="34" charset="0"/>
              <a:buNone/>
            </a:pPr>
            <a:r>
              <a:rPr kumimoji="1" lang="zh-CN" altLang="en-US" dirty="0"/>
              <a:t>点击编辑副标题</a:t>
            </a:r>
            <a:endParaRPr kumimoji="1"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0" y="0"/>
            <a:ext cx="4978400" cy="6858000"/>
          </a:xfrm>
          <a:prstGeom prst="rect">
            <a:avLst/>
          </a:prstGeom>
        </p:spPr>
      </p:pic>
      <p:sp>
        <p:nvSpPr>
          <p:cNvPr id="10" name="副标题 2"/>
          <p:cNvSpPr>
            <a:spLocks noGrp="1"/>
          </p:cNvSpPr>
          <p:nvPr>
            <p:ph type="subTitle" idx="1" hasCustomPrompt="1"/>
          </p:nvPr>
        </p:nvSpPr>
        <p:spPr>
          <a:xfrm>
            <a:off x="4190190" y="3535333"/>
            <a:ext cx="6312137" cy="648192"/>
          </a:xfrm>
          <a:prstGeom prst="rect">
            <a:avLst/>
          </a:prstGeom>
        </p:spPr>
        <p:txBody>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sz="2600" b="0" i="0">
                <a:solidFill>
                  <a:schemeClr val="tx1">
                    <a:lumMod val="75000"/>
                    <a:lumOff val="25000"/>
                  </a:schemeClr>
                </a:solidFill>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9435" indent="0" algn="ctr">
              <a:buNone/>
              <a:defRPr sz="1600"/>
            </a:lvl5pPr>
            <a:lvl6pPr marL="2286635" indent="0" algn="ctr">
              <a:buNone/>
              <a:defRPr sz="1600"/>
            </a:lvl6pPr>
            <a:lvl7pPr marL="2743835" indent="0" algn="ctr">
              <a:buNone/>
              <a:defRPr sz="1600"/>
            </a:lvl7pPr>
            <a:lvl8pPr marL="3201035" indent="0" algn="ctr">
              <a:buNone/>
              <a:defRPr sz="1600"/>
            </a:lvl8pPr>
            <a:lvl9pPr marL="3658235"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1" lang="en-US" altLang="en-US" dirty="0"/>
              <a:t>点击编辑章节副标题</a:t>
            </a:r>
            <a:endParaRPr kumimoji="1" lang="zh-CN" altLang="en-US" dirty="0"/>
          </a:p>
        </p:txBody>
      </p:sp>
      <p:sp>
        <p:nvSpPr>
          <p:cNvPr id="11" name="文本占位符 22"/>
          <p:cNvSpPr>
            <a:spLocks noGrp="1"/>
          </p:cNvSpPr>
          <p:nvPr>
            <p:ph type="body" sz="quarter" idx="10" hasCustomPrompt="1"/>
          </p:nvPr>
        </p:nvSpPr>
        <p:spPr>
          <a:xfrm>
            <a:off x="1362307" y="2432542"/>
            <a:ext cx="1085383" cy="1992916"/>
          </a:xfrm>
          <a:prstGeom prst="rect">
            <a:avLst/>
          </a:prstGeom>
        </p:spPr>
        <p:txBody>
          <a:bodyPr/>
          <a:lstStyle>
            <a:lvl1pPr marL="0" indent="0">
              <a:buNone/>
              <a:defRPr sz="13000" b="1" i="0">
                <a:solidFill>
                  <a:srgbClr val="003296"/>
                </a:solidFill>
                <a:latin typeface="微软雅黑" panose="020B0503020204020204" charset="-122"/>
                <a:ea typeface="微软雅黑" panose="020B0503020204020204" charset="-122"/>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en-US" altLang="en-US" dirty="0"/>
              <a:t>1</a:t>
            </a:r>
            <a:endParaRPr kumimoji="1" lang="zh-CN" altLang="en-US" dirty="0"/>
          </a:p>
        </p:txBody>
      </p:sp>
      <p:sp>
        <p:nvSpPr>
          <p:cNvPr id="12" name="标题 1"/>
          <p:cNvSpPr>
            <a:spLocks noGrp="1"/>
          </p:cNvSpPr>
          <p:nvPr>
            <p:ph type="title" hasCustomPrompt="1"/>
          </p:nvPr>
        </p:nvSpPr>
        <p:spPr>
          <a:xfrm>
            <a:off x="4143297" y="2657187"/>
            <a:ext cx="6620897" cy="700145"/>
          </a:xfrm>
          <a:prstGeom prst="rect">
            <a:avLst/>
          </a:prstGeom>
        </p:spPr>
        <p:txBody>
          <a:bodyPr/>
          <a:lstStyle>
            <a:lvl1pPr>
              <a:defRPr sz="4800" b="1" i="0">
                <a:solidFill>
                  <a:srgbClr val="003296"/>
                </a:solidFill>
                <a:latin typeface="微软雅黑" panose="020B0503020204020204" charset="-122"/>
                <a:ea typeface="微软雅黑" panose="020B0503020204020204" charset="-122"/>
              </a:defRPr>
            </a:lvl1pPr>
          </a:lstStyle>
          <a:p>
            <a:r>
              <a:rPr kumimoji="1" lang="en-US" altLang="en-US" dirty="0"/>
              <a:t>点击编辑章节大标题</a:t>
            </a:r>
            <a:endParaRPr kumimoji="1" lang="zh-CN" altLang="en-US" dirty="0"/>
          </a:p>
        </p:txBody>
      </p:sp>
      <p:pic>
        <p:nvPicPr>
          <p:cNvPr id="8" name="图片 7"/>
          <p:cNvPicPr>
            <a:picLocks noChangeAspect="1"/>
          </p:cNvPicPr>
          <p:nvPr userDrawn="1"/>
        </p:nvPicPr>
        <p:blipFill>
          <a:blip r:embed="rId3"/>
          <a:stretch>
            <a:fillRect/>
          </a:stretch>
        </p:blipFill>
        <p:spPr>
          <a:xfrm>
            <a:off x="10247421" y="152786"/>
            <a:ext cx="1695323" cy="9780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5855774" y="3704446"/>
            <a:ext cx="7145110" cy="3313997"/>
          </a:xfrm>
          <a:prstGeom prst="rect">
            <a:avLst/>
          </a:prstGeom>
        </p:spPr>
      </p:pic>
      <p:sp>
        <p:nvSpPr>
          <p:cNvPr id="8" name="标题 1"/>
          <p:cNvSpPr>
            <a:spLocks noGrp="1"/>
          </p:cNvSpPr>
          <p:nvPr>
            <p:ph type="title" hasCustomPrompt="1"/>
          </p:nvPr>
        </p:nvSpPr>
        <p:spPr>
          <a:xfrm>
            <a:off x="400755" y="397651"/>
            <a:ext cx="10515600" cy="589491"/>
          </a:xfrm>
          <a:prstGeom prst="rect">
            <a:avLst/>
          </a:prstGeom>
        </p:spPr>
        <p:txBody>
          <a:bodyPr/>
          <a:lstStyle>
            <a:lvl1pPr algn="l">
              <a:defRPr sz="3600" b="1" i="0" spc="0">
                <a:solidFill>
                  <a:srgbClr val="003296"/>
                </a:solidFill>
                <a:latin typeface="微软雅黑" panose="020B0503020204020204" charset="-122"/>
                <a:ea typeface="微软雅黑" panose="020B0503020204020204" charset="-122"/>
              </a:defRPr>
            </a:lvl1pPr>
          </a:lstStyle>
          <a:p>
            <a:r>
              <a:rPr kumimoji="1" lang="en-US" altLang="en-US" dirty="0"/>
              <a:t>点击编辑章节小标题</a:t>
            </a:r>
            <a:endParaRPr kumimoji="1" lang="zh-CN" altLang="en-US" dirty="0"/>
          </a:p>
        </p:txBody>
      </p:sp>
      <p:sp>
        <p:nvSpPr>
          <p:cNvPr id="15" name="内容占位符 3"/>
          <p:cNvSpPr>
            <a:spLocks noGrp="1"/>
          </p:cNvSpPr>
          <p:nvPr>
            <p:ph sz="half" idx="2" hasCustomPrompt="1"/>
          </p:nvPr>
        </p:nvSpPr>
        <p:spPr>
          <a:xfrm>
            <a:off x="1550987" y="1705504"/>
            <a:ext cx="9557280" cy="4402666"/>
          </a:xfrm>
          <a:prstGeom prst="rect">
            <a:avLst/>
          </a:prstGeom>
        </p:spPr>
        <p:txBody>
          <a:bodyPr/>
          <a:lstStyle>
            <a:lvl1pPr marL="457200" marR="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defRPr b="0" i="0">
                <a:solidFill>
                  <a:schemeClr val="tx1">
                    <a:lumMod val="85000"/>
                    <a:lumOff val="15000"/>
                  </a:schemeClr>
                </a:solidFill>
                <a:latin typeface="微软雅黑" panose="020B0503020204020204" charset="-122"/>
                <a:ea typeface="微软雅黑" panose="020B0503020204020204" charset="-122"/>
              </a:defRPr>
            </a:lvl1pPr>
            <a:lvl3pPr>
              <a:defRPr b="0" i="0">
                <a:latin typeface="Source Han Sans CN Medium" panose="020B0500000000000000" pitchFamily="34" charset="-128"/>
                <a:ea typeface="Source Han Sans CN Medium" panose="020B0500000000000000" pitchFamily="34" charset="-128"/>
              </a:defRPr>
            </a:lvl3pPr>
            <a:lvl4pPr>
              <a:defRPr b="0" i="0">
                <a:latin typeface="Source Han Sans CN Medium" panose="020B0500000000000000" pitchFamily="34" charset="-128"/>
                <a:ea typeface="Source Han Sans CN Medium" panose="020B0500000000000000" pitchFamily="34" charset="-128"/>
              </a:defRPr>
            </a:lvl4pPr>
            <a:lvl5pPr>
              <a:defRPr b="0" i="0">
                <a:latin typeface="Source Han Sans CN Medium" panose="020B0500000000000000" pitchFamily="34" charset="-128"/>
                <a:ea typeface="Source Han Sans CN Medium" panose="020B0500000000000000" pitchFamily="34" charset="-128"/>
              </a:defRPr>
            </a:lvl5pPr>
          </a:lstStyle>
          <a:p>
            <a:pPr lvl="0"/>
            <a:r>
              <a:rPr kumimoji="1" lang="en-US" altLang="en-US" dirty="0"/>
              <a:t>点击编辑内容</a:t>
            </a:r>
            <a:endParaRPr kumimoji="1" lang="en-US" altLang="en-US" dirty="0"/>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defRPr/>
            </a:pPr>
            <a:r>
              <a:rPr kumimoji="1" lang="en-US" altLang="en-US" dirty="0"/>
              <a:t>点击编辑内容</a:t>
            </a:r>
            <a:endParaRPr kumimoji="1" lang="en-US" altLang="en-US" dirty="0"/>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defRPr/>
            </a:pPr>
            <a:r>
              <a:rPr kumimoji="1" lang="en-US" altLang="en-US" dirty="0"/>
              <a:t>点击编辑内容</a:t>
            </a:r>
            <a:endParaRPr kumimoji="1" lang="en-US" altLang="en-US" dirty="0"/>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defRPr/>
            </a:pPr>
            <a:r>
              <a:rPr kumimoji="1" lang="en-US" altLang="en-US" dirty="0"/>
              <a:t>点击编辑内容</a:t>
            </a:r>
            <a:endParaRPr kumimoji="1" lang="en-US" altLang="en-US" dirty="0"/>
          </a:p>
          <a:p>
            <a:pPr lvl="0"/>
            <a:endParaRPr kumimoji="1" lang="en-US" altLang="en-US" dirty="0"/>
          </a:p>
          <a:p>
            <a:pPr lvl="0"/>
            <a:endParaRPr kumimoji="1" lang="zh-CN" altLang="en-US" dirty="0"/>
          </a:p>
        </p:txBody>
      </p:sp>
      <p:cxnSp>
        <p:nvCxnSpPr>
          <p:cNvPr id="5" name="直线连接符 4"/>
          <p:cNvCxnSpPr/>
          <p:nvPr userDrawn="1"/>
        </p:nvCxnSpPr>
        <p:spPr>
          <a:xfrm>
            <a:off x="0" y="1213338"/>
            <a:ext cx="12192000" cy="0"/>
          </a:xfrm>
          <a:prstGeom prst="line">
            <a:avLst/>
          </a:prstGeom>
          <a:ln>
            <a:solidFill>
              <a:srgbClr val="003296"/>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3"/>
          <a:stretch>
            <a:fillRect/>
          </a:stretch>
        </p:blipFill>
        <p:spPr>
          <a:xfrm>
            <a:off x="10247421" y="152786"/>
            <a:ext cx="1695323" cy="97807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bg1"/>
        </a:solidFill>
        <a:effectLst/>
      </p:bgPr>
    </p:bg>
    <p:spTree>
      <p:nvGrpSpPr>
        <p:cNvPr id="1" name=""/>
        <p:cNvGrpSpPr/>
        <p:nvPr/>
      </p:nvGrpSpPr>
      <p:grpSpPr>
        <a:xfrm>
          <a:off x="0" y="0"/>
          <a:ext cx="0" cy="0"/>
          <a:chOff x="0" y="0"/>
          <a:chExt cx="0" cy="0"/>
        </a:xfrm>
      </p:grpSpPr>
      <p:sp>
        <p:nvSpPr>
          <p:cNvPr id="5" name="标题 1"/>
          <p:cNvSpPr>
            <a:spLocks noGrp="1"/>
          </p:cNvSpPr>
          <p:nvPr>
            <p:ph type="title" hasCustomPrompt="1"/>
          </p:nvPr>
        </p:nvSpPr>
        <p:spPr>
          <a:xfrm>
            <a:off x="400755" y="397651"/>
            <a:ext cx="10515600" cy="589491"/>
          </a:xfrm>
          <a:prstGeom prst="rect">
            <a:avLst/>
          </a:prstGeom>
        </p:spPr>
        <p:txBody>
          <a:bodyPr/>
          <a:lstStyle>
            <a:lvl1pPr algn="l">
              <a:defRPr sz="3600" b="1" i="0" spc="0">
                <a:solidFill>
                  <a:srgbClr val="003296"/>
                </a:solidFill>
                <a:latin typeface="微软雅黑" panose="020B0503020204020204" charset="-122"/>
                <a:ea typeface="微软雅黑" panose="020B0503020204020204" charset="-122"/>
              </a:defRPr>
            </a:lvl1pPr>
          </a:lstStyle>
          <a:p>
            <a:r>
              <a:rPr kumimoji="1" lang="en-US" altLang="en-US" dirty="0"/>
              <a:t>点击编辑章节小标题</a:t>
            </a:r>
            <a:endParaRPr kumimoji="1" lang="zh-CN" altLang="en-US" dirty="0"/>
          </a:p>
        </p:txBody>
      </p:sp>
      <p:cxnSp>
        <p:nvCxnSpPr>
          <p:cNvPr id="6" name="直线连接符 5"/>
          <p:cNvCxnSpPr/>
          <p:nvPr userDrawn="1"/>
        </p:nvCxnSpPr>
        <p:spPr>
          <a:xfrm>
            <a:off x="0" y="1213338"/>
            <a:ext cx="12192000" cy="0"/>
          </a:xfrm>
          <a:prstGeom prst="line">
            <a:avLst/>
          </a:prstGeom>
          <a:ln>
            <a:solidFill>
              <a:srgbClr val="003296"/>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userDrawn="1"/>
        </p:nvPicPr>
        <p:blipFill>
          <a:blip r:embed="rId2"/>
          <a:stretch>
            <a:fillRect/>
          </a:stretch>
        </p:blipFill>
        <p:spPr>
          <a:xfrm>
            <a:off x="10247421" y="152786"/>
            <a:ext cx="1695323" cy="978071"/>
          </a:xfrm>
          <a:prstGeom prst="rect">
            <a:avLst/>
          </a:prstGeom>
        </p:spPr>
      </p:pic>
      <p:sp>
        <p:nvSpPr>
          <p:cNvPr id="8" name="内容占位符 3"/>
          <p:cNvSpPr>
            <a:spLocks noGrp="1"/>
          </p:cNvSpPr>
          <p:nvPr>
            <p:ph sz="half" idx="2" hasCustomPrompt="1"/>
          </p:nvPr>
        </p:nvSpPr>
        <p:spPr>
          <a:xfrm>
            <a:off x="1550987" y="1705504"/>
            <a:ext cx="9557280" cy="4402666"/>
          </a:xfrm>
          <a:prstGeom prst="rect">
            <a:avLst/>
          </a:prstGeom>
        </p:spPr>
        <p:txBody>
          <a:bodyPr/>
          <a:lstStyle>
            <a:lvl1pPr marL="457200" marR="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defRPr b="0" i="0">
                <a:solidFill>
                  <a:schemeClr val="tx1">
                    <a:lumMod val="85000"/>
                    <a:lumOff val="15000"/>
                  </a:schemeClr>
                </a:solidFill>
                <a:latin typeface="微软雅黑" panose="020B0503020204020204" charset="-122"/>
                <a:ea typeface="微软雅黑" panose="020B0503020204020204" charset="-122"/>
              </a:defRPr>
            </a:lvl1pPr>
            <a:lvl3pPr>
              <a:defRPr b="0" i="0">
                <a:latin typeface="Source Han Sans CN Medium" panose="020B0500000000000000" pitchFamily="34" charset="-128"/>
                <a:ea typeface="Source Han Sans CN Medium" panose="020B0500000000000000" pitchFamily="34" charset="-128"/>
              </a:defRPr>
            </a:lvl3pPr>
            <a:lvl4pPr>
              <a:defRPr b="0" i="0">
                <a:latin typeface="Source Han Sans CN Medium" panose="020B0500000000000000" pitchFamily="34" charset="-128"/>
                <a:ea typeface="Source Han Sans CN Medium" panose="020B0500000000000000" pitchFamily="34" charset="-128"/>
              </a:defRPr>
            </a:lvl4pPr>
            <a:lvl5pPr>
              <a:defRPr b="0" i="0">
                <a:latin typeface="Source Han Sans CN Medium" panose="020B0500000000000000" pitchFamily="34" charset="-128"/>
                <a:ea typeface="Source Han Sans CN Medium" panose="020B0500000000000000" pitchFamily="34" charset="-128"/>
              </a:defRPr>
            </a:lvl5pPr>
          </a:lstStyle>
          <a:p>
            <a:pPr lvl="0"/>
            <a:r>
              <a:rPr kumimoji="1" lang="en-US" altLang="en-US" dirty="0"/>
              <a:t>点击编辑内容</a:t>
            </a:r>
            <a:endParaRPr kumimoji="1" lang="en-US" altLang="en-US" dirty="0"/>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defRPr/>
            </a:pPr>
            <a:r>
              <a:rPr kumimoji="1" lang="en-US" altLang="en-US" dirty="0"/>
              <a:t>点击编辑内容</a:t>
            </a:r>
            <a:endParaRPr kumimoji="1" lang="en-US" altLang="en-US" dirty="0"/>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defRPr/>
            </a:pPr>
            <a:r>
              <a:rPr kumimoji="1" lang="en-US" altLang="en-US" dirty="0"/>
              <a:t>点击编辑内容</a:t>
            </a:r>
            <a:endParaRPr kumimoji="1" lang="en-US" altLang="en-US" dirty="0"/>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defRPr/>
            </a:pPr>
            <a:r>
              <a:rPr kumimoji="1" lang="en-US" altLang="en-US" dirty="0"/>
              <a:t>点击编辑内容</a:t>
            </a:r>
            <a:endParaRPr kumimoji="1" lang="en-US" altLang="en-US" dirty="0"/>
          </a:p>
          <a:p>
            <a:pPr lvl="0"/>
            <a:endParaRPr kumimoji="1" lang="en-US" altLang="en-US" dirty="0"/>
          </a:p>
          <a:p>
            <a:pPr lvl="0"/>
            <a:endParaRPr kumimoji="1"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14" name="标题 1"/>
          <p:cNvSpPr>
            <a:spLocks noGrp="1"/>
          </p:cNvSpPr>
          <p:nvPr>
            <p:ph type="title" hasCustomPrompt="1"/>
          </p:nvPr>
        </p:nvSpPr>
        <p:spPr>
          <a:xfrm>
            <a:off x="838200" y="2471550"/>
            <a:ext cx="10515600" cy="1127046"/>
          </a:xfrm>
          <a:prstGeom prst="rect">
            <a:avLst/>
          </a:prstGeom>
        </p:spPr>
        <p:txBody>
          <a:bodyPr/>
          <a:lstStyle>
            <a:lvl1pPr algn="ctr">
              <a:defRPr sz="12000" b="1" i="0" spc="300">
                <a:solidFill>
                  <a:srgbClr val="003296"/>
                </a:solidFill>
                <a:latin typeface="微软雅黑" panose="020B0503020204020204" charset="-122"/>
                <a:ea typeface="微软雅黑" panose="020B0503020204020204" charset="-122"/>
              </a:defRPr>
            </a:lvl1pPr>
          </a:lstStyle>
          <a:p>
            <a:r>
              <a:rPr kumimoji="1" lang="en-US" altLang="en-US" dirty="0"/>
              <a:t>THANKS!</a:t>
            </a:r>
            <a:endParaRPr kumimoji="1" lang="zh-CN" altLang="en-US" dirty="0"/>
          </a:p>
        </p:txBody>
      </p:sp>
      <p:sp>
        <p:nvSpPr>
          <p:cNvPr id="11" name="文本占位符 2"/>
          <p:cNvSpPr>
            <a:spLocks noGrp="1"/>
          </p:cNvSpPr>
          <p:nvPr>
            <p:ph type="body" idx="1" hasCustomPrompt="1"/>
          </p:nvPr>
        </p:nvSpPr>
        <p:spPr>
          <a:xfrm>
            <a:off x="2368821" y="4018720"/>
            <a:ext cx="7454358" cy="462789"/>
          </a:xfrm>
          <a:prstGeom prst="rect">
            <a:avLst/>
          </a:prstGeom>
        </p:spPr>
        <p:txBody>
          <a:bodyPr anchor="b"/>
          <a:lstStyle>
            <a:lvl1pPr marL="0" indent="0" algn="ctr">
              <a:buNone/>
              <a:defRPr sz="2700" b="0" i="0" spc="1000" baseline="0">
                <a:solidFill>
                  <a:srgbClr val="003296"/>
                </a:solidFill>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en-US" dirty="0"/>
              <a:t>让冬奥更安全  让世界更</a:t>
            </a:r>
            <a:r>
              <a:rPr kumimoji="1" lang="zh-CN" altLang="en-US" dirty="0"/>
              <a:t>精彩</a:t>
            </a:r>
            <a:endParaRPr kumimoji="1" lang="zh-CN" altLang="en-US" dirty="0"/>
          </a:p>
        </p:txBody>
      </p:sp>
      <p:pic>
        <p:nvPicPr>
          <p:cNvPr id="6" name="图片 5"/>
          <p:cNvPicPr>
            <a:picLocks noChangeAspect="1"/>
          </p:cNvPicPr>
          <p:nvPr userDrawn="1"/>
        </p:nvPicPr>
        <p:blipFill>
          <a:blip r:embed="rId3"/>
          <a:stretch>
            <a:fillRect/>
          </a:stretch>
        </p:blipFill>
        <p:spPr>
          <a:xfrm>
            <a:off x="4757739" y="458025"/>
            <a:ext cx="2733675" cy="157712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Cover">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0" y="1260"/>
            <a:ext cx="12192000" cy="6855480"/>
          </a:xfrm>
          <a:prstGeom prst="rect">
            <a:avLst/>
          </a:prstGeom>
        </p:spPr>
      </p:pic>
      <p:sp>
        <p:nvSpPr>
          <p:cNvPr id="15" name="标题 1"/>
          <p:cNvSpPr>
            <a:spLocks noGrp="1"/>
          </p:cNvSpPr>
          <p:nvPr>
            <p:ph type="title" hasCustomPrompt="1"/>
          </p:nvPr>
        </p:nvSpPr>
        <p:spPr>
          <a:xfrm>
            <a:off x="838200" y="1981915"/>
            <a:ext cx="10515600" cy="1127046"/>
          </a:xfrm>
          <a:prstGeom prst="rect">
            <a:avLst/>
          </a:prstGeom>
        </p:spPr>
        <p:txBody>
          <a:bodyPr/>
          <a:lstStyle>
            <a:lvl1pPr>
              <a:defRPr sz="8800" b="1" i="0" spc="300">
                <a:solidFill>
                  <a:srgbClr val="00329B"/>
                </a:solidFill>
                <a:latin typeface="Source Han Sans CN Bold" panose="020B0500000000000000" pitchFamily="34" charset="-128"/>
                <a:ea typeface="Source Han Sans CN Bold" panose="020B0500000000000000" pitchFamily="34" charset="-128"/>
              </a:defRPr>
            </a:lvl1pPr>
          </a:lstStyle>
          <a:p>
            <a:r>
              <a:rPr kumimoji="1" lang="en-US" altLang="en-US" dirty="0"/>
              <a:t>THANKS!</a:t>
            </a:r>
            <a:endParaRPr kumimoji="1" lang="zh-CN" altLang="en-US" dirty="0"/>
          </a:p>
        </p:txBody>
      </p:sp>
      <p:sp>
        <p:nvSpPr>
          <p:cNvPr id="16" name="副标题 2"/>
          <p:cNvSpPr>
            <a:spLocks noGrp="1"/>
          </p:cNvSpPr>
          <p:nvPr>
            <p:ph type="subTitle" idx="1" hasCustomPrompt="1"/>
          </p:nvPr>
        </p:nvSpPr>
        <p:spPr>
          <a:xfrm>
            <a:off x="838200" y="3409243"/>
            <a:ext cx="9146381" cy="184009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4000" b="0" i="0" spc="600">
                <a:solidFill>
                  <a:srgbClr val="00329B"/>
                </a:solidFill>
                <a:latin typeface="Source Han Sans CN Normal" panose="020B0500000000000000" pitchFamily="34" charset="-128"/>
                <a:ea typeface="Source Han Sans CN Normal" panose="020B0500000000000000" pitchFamily="34" charset="-128"/>
              </a:defRPr>
            </a:lvl1pPr>
            <a:lvl2pPr marL="457200" indent="0" algn="ctr">
              <a:buNone/>
              <a:defRPr sz="2000"/>
            </a:lvl2pPr>
            <a:lvl3pPr marL="914400" indent="0" algn="ctr">
              <a:buNone/>
              <a:defRPr sz="1800"/>
            </a:lvl3pPr>
            <a:lvl4pPr marL="1371600" indent="0" algn="ctr">
              <a:buNone/>
              <a:defRPr sz="1600"/>
            </a:lvl4pPr>
            <a:lvl5pPr marL="1829435" indent="0" algn="ctr">
              <a:buNone/>
              <a:defRPr sz="1600"/>
            </a:lvl5pPr>
            <a:lvl6pPr marL="2286635" indent="0" algn="ctr">
              <a:buNone/>
              <a:defRPr sz="1600"/>
            </a:lvl6pPr>
            <a:lvl7pPr marL="2743835" indent="0" algn="ctr">
              <a:buNone/>
              <a:defRPr sz="1600"/>
            </a:lvl7pPr>
            <a:lvl8pPr marL="3201035" indent="0" algn="ctr">
              <a:buNone/>
              <a:defRPr sz="1600"/>
            </a:lvl8pPr>
            <a:lvl9pPr marL="3658235"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1" lang="zh-CN" altLang="en-US" dirty="0"/>
              <a:t>让网络更安全</a:t>
            </a:r>
            <a:endParaRPr kumimoji="1" lang="zh-CN" alt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1" lang="zh-CN" altLang="en-US" dirty="0"/>
              <a:t>让世界更美好</a:t>
            </a:r>
            <a:endParaRPr kumimoji="1" lang="zh-CN" altLang="en-US"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标题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1260"/>
            <a:ext cx="12192000" cy="6855480"/>
          </a:xfrm>
          <a:prstGeom prst="rect">
            <a:avLst/>
          </a:prstGeom>
        </p:spPr>
      </p:pic>
      <p:sp>
        <p:nvSpPr>
          <p:cNvPr id="8" name="Title 1"/>
          <p:cNvSpPr>
            <a:spLocks noGrp="1"/>
          </p:cNvSpPr>
          <p:nvPr>
            <p:ph type="title" hasCustomPrompt="1"/>
          </p:nvPr>
        </p:nvSpPr>
        <p:spPr>
          <a:xfrm>
            <a:off x="262772" y="132735"/>
            <a:ext cx="10056812" cy="719732"/>
          </a:xfrm>
          <a:prstGeom prst="rect">
            <a:avLst/>
          </a:prstGeom>
        </p:spPr>
        <p:txBody>
          <a:bodyPr anchor="b"/>
          <a:lstStyle>
            <a:lvl1pPr algn="l">
              <a:lnSpc>
                <a:spcPts val="4300"/>
              </a:lnSpc>
              <a:defRPr sz="2800" b="1" i="0" baseline="0">
                <a:solidFill>
                  <a:srgbClr val="007EBB"/>
                </a:solidFill>
                <a:latin typeface="微软雅黑" panose="020B0503020204020204" charset="-122"/>
                <a:ea typeface="微软雅黑" panose="020B0503020204020204" charset="-122"/>
                <a:cs typeface="微软雅黑" panose="020B0503020204020204" charset="-122"/>
              </a:defRPr>
            </a:lvl1pPr>
          </a:lstStyle>
          <a:p>
            <a:r>
              <a:rPr lang="zh-CN" altLang="en-US" dirty="0"/>
              <a:t>点击编辑主标题</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1260"/>
            <a:ext cx="12192000" cy="6855480"/>
          </a:xfrm>
          <a:prstGeom prst="rect">
            <a:avLst/>
          </a:prstGeom>
        </p:spPr>
      </p:pic>
      <p:sp>
        <p:nvSpPr>
          <p:cNvPr id="9" name="文本占位符 4"/>
          <p:cNvSpPr>
            <a:spLocks noGrp="1"/>
          </p:cNvSpPr>
          <p:nvPr>
            <p:ph type="body" sz="quarter" idx="11"/>
          </p:nvPr>
        </p:nvSpPr>
        <p:spPr>
          <a:xfrm>
            <a:off x="414337" y="362869"/>
            <a:ext cx="4838700" cy="394370"/>
          </a:xfrm>
          <a:prstGeom prst="rect">
            <a:avLst/>
          </a:prstGeom>
        </p:spPr>
        <p:txBody>
          <a:bodyPr/>
          <a:lstStyle>
            <a:lvl1pPr marL="0" indent="0">
              <a:buNone/>
              <a:defRPr kumimoji="1" lang="zh-CN" altLang="en-US" sz="2400" kern="1200" dirty="0">
                <a:solidFill>
                  <a:srgbClr val="007EBB"/>
                </a:solidFill>
                <a:latin typeface="微软雅黑" panose="020B0503020204020204" charset="-122"/>
                <a:ea typeface="微软雅黑" panose="020B0503020204020204" charset="-122"/>
                <a:cs typeface="微软雅黑" panose="020B0503020204020204" charset="-122"/>
              </a:defRPr>
            </a:lvl1pPr>
          </a:lstStyle>
          <a:p>
            <a:endParaRPr kumimoji="1"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图片">
    <p:spTree>
      <p:nvGrpSpPr>
        <p:cNvPr id="1" name=""/>
        <p:cNvGrpSpPr/>
        <p:nvPr/>
      </p:nvGrpSpPr>
      <p:grpSpPr>
        <a:xfrm>
          <a:off x="0" y="0"/>
          <a:ext cx="0" cy="0"/>
          <a:chOff x="0" y="0"/>
          <a:chExt cx="0" cy="0"/>
        </a:xfrm>
      </p:grpSpPr>
      <p:sp>
        <p:nvSpPr>
          <p:cNvPr id="3" name="幻灯片编号占位符 2"/>
          <p:cNvSpPr>
            <a:spLocks noGrp="1"/>
          </p:cNvSpPr>
          <p:nvPr>
            <p:ph type="sldNum" sz="quarter" idx="10"/>
          </p:nvPr>
        </p:nvSpPr>
        <p:spPr>
          <a:xfrm>
            <a:off x="568810" y="6395957"/>
            <a:ext cx="567891" cy="365125"/>
          </a:xfrm>
          <a:prstGeom prst="rect">
            <a:avLst/>
          </a:prstGeom>
        </p:spPr>
        <p:txBody>
          <a:bodyPr/>
          <a:lstStyle/>
          <a:p>
            <a:fld id="{22D566B5-AA7A-A14D-94FC-034BE6355FB5}" type="slidenum">
              <a:rPr kumimoji="1" lang="zh-CN" altLang="en-US" smtClean="0"/>
            </a:fld>
            <a:endParaRPr kumimoji="1" lang="zh-CN" altLang="en-US" dirty="0"/>
          </a:p>
        </p:txBody>
      </p:sp>
      <p:sp>
        <p:nvSpPr>
          <p:cNvPr id="7" name="图片占位符 7"/>
          <p:cNvSpPr>
            <a:spLocks noGrp="1"/>
          </p:cNvSpPr>
          <p:nvPr>
            <p:ph type="pic" sz="quarter" idx="15"/>
          </p:nvPr>
        </p:nvSpPr>
        <p:spPr>
          <a:xfrm>
            <a:off x="1067593" y="1360449"/>
            <a:ext cx="10056812" cy="4857472"/>
          </a:xfrm>
          <a:prstGeom prst="rect">
            <a:avLst/>
          </a:prstGeom>
          <a:pattFill prst="pct5">
            <a:fgClr>
              <a:schemeClr val="accent1"/>
            </a:fgClr>
            <a:bgClr>
              <a:schemeClr val="bg1"/>
            </a:bgClr>
          </a:pattFill>
          <a:ln>
            <a:solidFill>
              <a:schemeClr val="bg1">
                <a:lumMod val="85000"/>
                <a:alpha val="40000"/>
              </a:schemeClr>
            </a:solidFill>
          </a:ln>
        </p:spPr>
        <p:txBody>
          <a:bodyPr/>
          <a:lstStyle>
            <a:lvl1pPr marL="0" indent="0">
              <a:buNone/>
              <a:defRPr sz="1400" b="0" i="0">
                <a:solidFill>
                  <a:schemeClr val="tx1">
                    <a:lumMod val="50000"/>
                    <a:lumOff val="50000"/>
                  </a:schemeClr>
                </a:solidFill>
                <a:latin typeface="微软雅黑 Light" panose="020B0502040204020203" charset="-122"/>
                <a:ea typeface="微软雅黑 Light" panose="020B0502040204020203" charset="-122"/>
                <a:cs typeface="微软雅黑 Light" panose="020B0502040204020203" charset="-122"/>
              </a:defRPr>
            </a:lvl1pPr>
          </a:lstStyle>
          <a:p>
            <a:r>
              <a:rPr kumimoji="1" lang="zh-CN" altLang="en-US"/>
              <a:t>单击图标添加图片</a:t>
            </a:r>
            <a:endParaRPr kumimoji="1" lang="zh-CN" altLang="en-US" dirty="0"/>
          </a:p>
        </p:txBody>
      </p:sp>
      <p:sp>
        <p:nvSpPr>
          <p:cNvPr id="16" name="Title 1"/>
          <p:cNvSpPr>
            <a:spLocks noGrp="1"/>
          </p:cNvSpPr>
          <p:nvPr>
            <p:ph type="title" hasCustomPrompt="1"/>
          </p:nvPr>
        </p:nvSpPr>
        <p:spPr>
          <a:xfrm>
            <a:off x="262772" y="132735"/>
            <a:ext cx="10056812" cy="719732"/>
          </a:xfrm>
          <a:prstGeom prst="rect">
            <a:avLst/>
          </a:prstGeom>
        </p:spPr>
        <p:txBody>
          <a:bodyPr anchor="b"/>
          <a:lstStyle>
            <a:lvl1pPr algn="l">
              <a:lnSpc>
                <a:spcPts val="4300"/>
              </a:lnSpc>
              <a:defRPr sz="2800" b="1" i="0" baseline="0">
                <a:solidFill>
                  <a:srgbClr val="007EBB"/>
                </a:solidFill>
                <a:latin typeface="微软雅黑" panose="020B0503020204020204" charset="-122"/>
                <a:ea typeface="微软雅黑" panose="020B0503020204020204" charset="-122"/>
                <a:cs typeface="微软雅黑" panose="020B0503020204020204" charset="-122"/>
              </a:defRPr>
            </a:lvl1pPr>
          </a:lstStyle>
          <a:p>
            <a:r>
              <a:rPr lang="zh-CN" altLang="en-US" dirty="0"/>
              <a:t>点击编辑主标题</a:t>
            </a:r>
            <a:endParaRPr lang="en-US" dirty="0"/>
          </a:p>
        </p:txBody>
      </p:sp>
      <p:grpSp>
        <p:nvGrpSpPr>
          <p:cNvPr id="17" name="组 16"/>
          <p:cNvGrpSpPr/>
          <p:nvPr userDrawn="1"/>
        </p:nvGrpSpPr>
        <p:grpSpPr>
          <a:xfrm>
            <a:off x="0" y="369310"/>
            <a:ext cx="210961" cy="344922"/>
            <a:chOff x="0" y="369310"/>
            <a:chExt cx="210961" cy="344922"/>
          </a:xfrm>
        </p:grpSpPr>
        <p:sp>
          <p:nvSpPr>
            <p:cNvPr id="18" name="三角形 17"/>
            <p:cNvSpPr/>
            <p:nvPr userDrawn="1"/>
          </p:nvSpPr>
          <p:spPr>
            <a:xfrm rot="5400000">
              <a:off x="-92886" y="462196"/>
              <a:ext cx="344922" cy="159150"/>
            </a:xfrm>
            <a:prstGeom prst="triangle">
              <a:avLst/>
            </a:prstGeom>
            <a:solidFill>
              <a:srgbClr val="158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4"/>
                </a:solidFill>
              </a:endParaRPr>
            </a:p>
          </p:txBody>
        </p:sp>
        <p:sp>
          <p:nvSpPr>
            <p:cNvPr id="19" name="三角形 18"/>
            <p:cNvSpPr/>
            <p:nvPr userDrawn="1"/>
          </p:nvSpPr>
          <p:spPr>
            <a:xfrm rot="5400000">
              <a:off x="-41075" y="462196"/>
              <a:ext cx="344922" cy="159150"/>
            </a:xfrm>
            <a:prstGeom prs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20" name="图片 19"/>
          <p:cNvPicPr>
            <a:picLocks noChangeAspect="1"/>
          </p:cNvPicPr>
          <p:nvPr userDrawn="1"/>
        </p:nvPicPr>
        <p:blipFill>
          <a:blip r:embed="rId2"/>
          <a:stretch>
            <a:fillRect/>
          </a:stretch>
        </p:blipFill>
        <p:spPr>
          <a:xfrm>
            <a:off x="10687431" y="323923"/>
            <a:ext cx="1102401" cy="499306"/>
          </a:xfrm>
          <a:prstGeom prst="rect">
            <a:avLst/>
          </a:prstGeom>
        </p:spPr>
      </p:pic>
      <p:sp>
        <p:nvSpPr>
          <p:cNvPr id="22" name="Footer Placeholder 4"/>
          <p:cNvSpPr>
            <a:spLocks noGrp="1"/>
          </p:cNvSpPr>
          <p:nvPr>
            <p:ph type="ftr" sz="quarter" idx="14"/>
          </p:nvPr>
        </p:nvSpPr>
        <p:spPr>
          <a:xfrm>
            <a:off x="10229850" y="6286419"/>
            <a:ext cx="1657350" cy="584200"/>
          </a:xfrm>
        </p:spPr>
        <p:txBody>
          <a:bodyPr/>
          <a:lstStyle>
            <a:lvl1pPr algn="dist">
              <a:defRPr sz="1200">
                <a:solidFill>
                  <a:schemeClr val="bg1">
                    <a:lumMod val="65000"/>
                  </a:schemeClr>
                </a:solidFill>
              </a:defRPr>
            </a:lvl1pPr>
          </a:lstStyle>
          <a:p>
            <a:r>
              <a:rPr lang="en-US"/>
              <a:t>www.qianxin.com</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4.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4.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4.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4.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4.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12.xml"/><Relationship Id="rId4" Type="http://schemas.openxmlformats.org/officeDocument/2006/relationships/diagramColors" Target="../diagrams/colors12.xml"/><Relationship Id="rId3" Type="http://schemas.openxmlformats.org/officeDocument/2006/relationships/diagramQuickStyle" Target="../diagrams/quickStyle12.xml"/><Relationship Id="rId2" Type="http://schemas.openxmlformats.org/officeDocument/2006/relationships/diagramLayout" Target="../diagrams/layout12.xml"/><Relationship Id="rId1" Type="http://schemas.openxmlformats.org/officeDocument/2006/relationships/diagramData" Target="../diagrams/data12.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14.xml"/><Relationship Id="rId4" Type="http://schemas.openxmlformats.org/officeDocument/2006/relationships/diagramColors" Target="../diagrams/colors14.xml"/><Relationship Id="rId3" Type="http://schemas.openxmlformats.org/officeDocument/2006/relationships/diagramQuickStyle" Target="../diagrams/quickStyle14.xml"/><Relationship Id="rId2" Type="http://schemas.openxmlformats.org/officeDocument/2006/relationships/diagramLayout" Target="../diagrams/layout14.xml"/><Relationship Id="rId1" Type="http://schemas.openxmlformats.org/officeDocument/2006/relationships/diagramData" Target="../diagrams/data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9" Type="http://schemas.openxmlformats.org/officeDocument/2006/relationships/diagramLayout" Target="../diagrams/layout16.xml"/><Relationship Id="rId8" Type="http://schemas.openxmlformats.org/officeDocument/2006/relationships/diagramData" Target="../diagrams/data16.xml"/><Relationship Id="rId7" Type="http://schemas.openxmlformats.org/officeDocument/2006/relationships/image" Target="../media/image15.png"/><Relationship Id="rId6" Type="http://schemas.openxmlformats.org/officeDocument/2006/relationships/image" Target="../media/image14.png"/><Relationship Id="rId5" Type="http://schemas.microsoft.com/office/2007/relationships/diagramDrawing" Target="../diagrams/drawing15.xml"/><Relationship Id="rId4" Type="http://schemas.openxmlformats.org/officeDocument/2006/relationships/diagramColors" Target="../diagrams/colors15.xml"/><Relationship Id="rId3" Type="http://schemas.openxmlformats.org/officeDocument/2006/relationships/diagramQuickStyle" Target="../diagrams/quickStyle15.xml"/><Relationship Id="rId2" Type="http://schemas.openxmlformats.org/officeDocument/2006/relationships/diagramLayout" Target="../diagrams/layout15.xml"/><Relationship Id="rId14" Type="http://schemas.openxmlformats.org/officeDocument/2006/relationships/slideLayout" Target="../slideLayouts/slideLayout3.xml"/><Relationship Id="rId13" Type="http://schemas.openxmlformats.org/officeDocument/2006/relationships/image" Target="../media/image16.png"/><Relationship Id="rId12" Type="http://schemas.microsoft.com/office/2007/relationships/diagramDrawing" Target="../diagrams/drawing16.xml"/><Relationship Id="rId11" Type="http://schemas.openxmlformats.org/officeDocument/2006/relationships/diagramColors" Target="../diagrams/colors16.xml"/><Relationship Id="rId10" Type="http://schemas.openxmlformats.org/officeDocument/2006/relationships/diagramQuickStyle" Target="../diagrams/quickStyle16.xml"/><Relationship Id="rId1" Type="http://schemas.openxmlformats.org/officeDocument/2006/relationships/diagramData" Target="../diagrams/data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3.xml"/><Relationship Id="rId3" Type="http://schemas.openxmlformats.org/officeDocument/2006/relationships/image" Target="../media/image19.jpeg"/><Relationship Id="rId2" Type="http://schemas.openxmlformats.org/officeDocument/2006/relationships/hyperlink" Target="https://www.baidu.com/link?url=m81r365Eij0hh5Q55miUifoQXESbOzjmb0TzKTo8AP3IDUH8Fl4dNqnAB5i7iVreUGqUk6n1etvQnzmtX21h1GYpe02jGKhZYCDTY-Zja4a&amp;wd=&amp;eqid=d048d8be00018c25000000065f30cb41" TargetMode="External"/><Relationship Id="rId1" Type="http://schemas.openxmlformats.org/officeDocument/2006/relationships/image" Target="../media/image18.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3.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36.xml.rels><?xml version="1.0" encoding="UTF-8" standalone="yes"?>
<Relationships xmlns="http://schemas.openxmlformats.org/package/2006/relationships"><Relationship Id="rId9" Type="http://schemas.openxmlformats.org/officeDocument/2006/relationships/image" Target="../media/image40.png"/><Relationship Id="rId8" Type="http://schemas.microsoft.com/office/2007/relationships/hdphoto" Target="../media/image39.wdp"/><Relationship Id="rId7" Type="http://schemas.openxmlformats.org/officeDocument/2006/relationships/image" Target="../media/image38.png"/><Relationship Id="rId6" Type="http://schemas.microsoft.com/office/2007/relationships/hdphoto" Target="../media/image37.wdp"/><Relationship Id="rId55" Type="http://schemas.openxmlformats.org/officeDocument/2006/relationships/notesSlide" Target="../notesSlides/notesSlide25.xml"/><Relationship Id="rId54" Type="http://schemas.openxmlformats.org/officeDocument/2006/relationships/slideLayout" Target="../slideLayouts/slideLayout3.xml"/><Relationship Id="rId53" Type="http://schemas.openxmlformats.org/officeDocument/2006/relationships/image" Target="../media/image84.png"/><Relationship Id="rId52" Type="http://schemas.microsoft.com/office/2007/relationships/hdphoto" Target="../media/image83.wdp"/><Relationship Id="rId51" Type="http://schemas.openxmlformats.org/officeDocument/2006/relationships/image" Target="../media/image82.png"/><Relationship Id="rId50" Type="http://schemas.microsoft.com/office/2007/relationships/hdphoto" Target="../media/image81.wdp"/><Relationship Id="rId5" Type="http://schemas.openxmlformats.org/officeDocument/2006/relationships/image" Target="../media/image36.png"/><Relationship Id="rId49" Type="http://schemas.openxmlformats.org/officeDocument/2006/relationships/image" Target="../media/image80.png"/><Relationship Id="rId48" Type="http://schemas.microsoft.com/office/2007/relationships/hdphoto" Target="../media/image79.wdp"/><Relationship Id="rId47" Type="http://schemas.openxmlformats.org/officeDocument/2006/relationships/image" Target="../media/image78.png"/><Relationship Id="rId46" Type="http://schemas.microsoft.com/office/2007/relationships/hdphoto" Target="../media/image77.wdp"/><Relationship Id="rId45" Type="http://schemas.openxmlformats.org/officeDocument/2006/relationships/image" Target="../media/image76.png"/><Relationship Id="rId44" Type="http://schemas.microsoft.com/office/2007/relationships/hdphoto" Target="../media/image75.wdp"/><Relationship Id="rId43" Type="http://schemas.openxmlformats.org/officeDocument/2006/relationships/image" Target="../media/image74.png"/><Relationship Id="rId42" Type="http://schemas.microsoft.com/office/2007/relationships/hdphoto" Target="../media/image73.wdp"/><Relationship Id="rId41" Type="http://schemas.openxmlformats.org/officeDocument/2006/relationships/image" Target="../media/image72.png"/><Relationship Id="rId40" Type="http://schemas.microsoft.com/office/2007/relationships/hdphoto" Target="../media/image71.wdp"/><Relationship Id="rId4" Type="http://schemas.microsoft.com/office/2007/relationships/hdphoto" Target="../media/image35.wdp"/><Relationship Id="rId39" Type="http://schemas.openxmlformats.org/officeDocument/2006/relationships/image" Target="../media/image70.png"/><Relationship Id="rId38" Type="http://schemas.microsoft.com/office/2007/relationships/hdphoto" Target="../media/image69.wdp"/><Relationship Id="rId37" Type="http://schemas.openxmlformats.org/officeDocument/2006/relationships/image" Target="../media/image68.png"/><Relationship Id="rId36" Type="http://schemas.microsoft.com/office/2007/relationships/hdphoto" Target="../media/image67.wdp"/><Relationship Id="rId35" Type="http://schemas.openxmlformats.org/officeDocument/2006/relationships/image" Target="../media/image66.png"/><Relationship Id="rId34" Type="http://schemas.microsoft.com/office/2007/relationships/hdphoto" Target="../media/image65.wdp"/><Relationship Id="rId33" Type="http://schemas.openxmlformats.org/officeDocument/2006/relationships/image" Target="../media/image64.png"/><Relationship Id="rId32" Type="http://schemas.microsoft.com/office/2007/relationships/hdphoto" Target="../media/image63.wdp"/><Relationship Id="rId31" Type="http://schemas.openxmlformats.org/officeDocument/2006/relationships/image" Target="../media/image62.png"/><Relationship Id="rId30" Type="http://schemas.microsoft.com/office/2007/relationships/hdphoto" Target="../media/image61.wdp"/><Relationship Id="rId3" Type="http://schemas.openxmlformats.org/officeDocument/2006/relationships/image" Target="../media/image34.png"/><Relationship Id="rId29" Type="http://schemas.openxmlformats.org/officeDocument/2006/relationships/image" Target="../media/image60.png"/><Relationship Id="rId28" Type="http://schemas.microsoft.com/office/2007/relationships/hdphoto" Target="../media/image59.wdp"/><Relationship Id="rId27" Type="http://schemas.openxmlformats.org/officeDocument/2006/relationships/image" Target="../media/image58.png"/><Relationship Id="rId26" Type="http://schemas.microsoft.com/office/2007/relationships/hdphoto" Target="../media/image57.wdp"/><Relationship Id="rId25" Type="http://schemas.openxmlformats.org/officeDocument/2006/relationships/image" Target="../media/image56.png"/><Relationship Id="rId24" Type="http://schemas.microsoft.com/office/2007/relationships/hdphoto" Target="../media/image55.wdp"/><Relationship Id="rId23" Type="http://schemas.openxmlformats.org/officeDocument/2006/relationships/image" Target="../media/image54.png"/><Relationship Id="rId22" Type="http://schemas.microsoft.com/office/2007/relationships/hdphoto" Target="../media/image53.wdp"/><Relationship Id="rId21" Type="http://schemas.openxmlformats.org/officeDocument/2006/relationships/image" Target="../media/image52.png"/><Relationship Id="rId20" Type="http://schemas.microsoft.com/office/2007/relationships/hdphoto" Target="../media/image51.wdp"/><Relationship Id="rId2" Type="http://schemas.microsoft.com/office/2007/relationships/hdphoto" Target="../media/image33.wdp"/><Relationship Id="rId19" Type="http://schemas.openxmlformats.org/officeDocument/2006/relationships/image" Target="../media/image50.png"/><Relationship Id="rId18" Type="http://schemas.microsoft.com/office/2007/relationships/hdphoto" Target="../media/image49.wdp"/><Relationship Id="rId17" Type="http://schemas.openxmlformats.org/officeDocument/2006/relationships/image" Target="../media/image48.png"/><Relationship Id="rId16" Type="http://schemas.microsoft.com/office/2007/relationships/hdphoto" Target="../media/image47.wdp"/><Relationship Id="rId15" Type="http://schemas.openxmlformats.org/officeDocument/2006/relationships/image" Target="../media/image46.png"/><Relationship Id="rId14" Type="http://schemas.microsoft.com/office/2007/relationships/hdphoto" Target="../media/image45.wdp"/><Relationship Id="rId13" Type="http://schemas.openxmlformats.org/officeDocument/2006/relationships/image" Target="../media/image44.png"/><Relationship Id="rId12" Type="http://schemas.microsoft.com/office/2007/relationships/hdphoto" Target="../media/image43.wdp"/><Relationship Id="rId11" Type="http://schemas.openxmlformats.org/officeDocument/2006/relationships/image" Target="../media/image42.png"/><Relationship Id="rId10" Type="http://schemas.microsoft.com/office/2007/relationships/hdphoto" Target="../media/image41.wdp"/><Relationship Id="rId1" Type="http://schemas.openxmlformats.org/officeDocument/2006/relationships/image" Target="../media/image32.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3.xml"/><Relationship Id="rId2" Type="http://schemas.openxmlformats.org/officeDocument/2006/relationships/image" Target="../media/image86.png"/><Relationship Id="rId1" Type="http://schemas.openxmlformats.org/officeDocument/2006/relationships/image" Target="../media/image8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366220" y="2248348"/>
            <a:ext cx="9122485" cy="2862322"/>
          </a:xfrm>
          <a:prstGeom prst="rect">
            <a:avLst/>
          </a:prstGeom>
          <a:noFill/>
        </p:spPr>
        <p:txBody>
          <a:bodyPr wrap="square" rtlCol="0">
            <a:spAutoFit/>
          </a:bodyPr>
          <a:lstStyle/>
          <a:p>
            <a:pPr algn="ctr"/>
            <a:r>
              <a:rPr kumimoji="1" lang="zh-CN" altLang="en-US" sz="6000" b="1" dirty="0" smtClean="0">
                <a:solidFill>
                  <a:srgbClr val="003296"/>
                </a:solidFill>
                <a:latin typeface="微软雅黑" panose="020B0503020204020204" charset="-122"/>
                <a:ea typeface="微软雅黑" panose="020B0503020204020204" charset="-122"/>
                <a:cs typeface="+mj-cs"/>
              </a:rPr>
              <a:t>网 络 安 全</a:t>
            </a:r>
            <a:endParaRPr kumimoji="1" lang="en-US" altLang="zh-CN" sz="6000" b="1" dirty="0" smtClean="0">
              <a:solidFill>
                <a:srgbClr val="003296"/>
              </a:solidFill>
              <a:latin typeface="微软雅黑" panose="020B0503020204020204" charset="-122"/>
              <a:ea typeface="微软雅黑" panose="020B0503020204020204" charset="-122"/>
              <a:cs typeface="+mj-cs"/>
            </a:endParaRPr>
          </a:p>
          <a:p>
            <a:pPr algn="ctr"/>
            <a:br>
              <a:rPr kumimoji="1" lang="en-US" altLang="zh-CN" sz="6000" b="1" dirty="0">
                <a:solidFill>
                  <a:srgbClr val="003296"/>
                </a:solidFill>
                <a:latin typeface="微软雅黑" panose="020B0503020204020204" charset="-122"/>
                <a:ea typeface="微软雅黑" panose="020B0503020204020204" charset="-122"/>
                <a:cs typeface="+mj-cs"/>
              </a:rPr>
            </a:br>
            <a:r>
              <a:rPr kumimoji="1" lang="zh-CN" altLang="en-US" sz="6000" b="1" dirty="0" smtClean="0">
                <a:solidFill>
                  <a:srgbClr val="003296"/>
                </a:solidFill>
                <a:latin typeface="微软雅黑" panose="020B0503020204020204" charset="-122"/>
                <a:ea typeface="微软雅黑" panose="020B0503020204020204" charset="-122"/>
                <a:cs typeface="+mj-cs"/>
              </a:rPr>
              <a:t>讲 千 百 次 不 如 打 一 次</a:t>
            </a:r>
            <a:endParaRPr lang="zh-CN" alt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文字&#10;&#10;描述已自动生成"/>
          <p:cNvPicPr>
            <a:picLocks noChangeAspect="1"/>
          </p:cNvPicPr>
          <p:nvPr/>
        </p:nvPicPr>
        <p:blipFill>
          <a:blip r:embed="rId1" cstate="screen"/>
          <a:stretch>
            <a:fillRect/>
          </a:stretch>
        </p:blipFill>
        <p:spPr>
          <a:xfrm>
            <a:off x="0" y="0"/>
            <a:ext cx="12182906" cy="6857999"/>
          </a:xfrm>
          <a:prstGeom prst="rect">
            <a:avLst/>
          </a:prstGeom>
          <a:solidFill>
            <a:schemeClr val="bg1"/>
          </a:solidFill>
        </p:spPr>
      </p:pic>
    </p:spTree>
  </p:cSld>
  <p:clrMapOvr>
    <a:masterClrMapping/>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kumimoji="1" lang="zh-CN" altLang="en-US" dirty="0" smtClean="0"/>
              <a:t>网络攻击</a:t>
            </a:r>
            <a:r>
              <a:rPr kumimoji="1" lang="zh-CN" altLang="en-US" dirty="0" smtClean="0"/>
              <a:t>“三板斧” </a:t>
            </a:r>
            <a:endParaRPr kumimoji="1" lang="zh-CN" altLang="en-US" dirty="0"/>
          </a:p>
        </p:txBody>
      </p:sp>
      <p:graphicFrame>
        <p:nvGraphicFramePr>
          <p:cNvPr id="6" name="图示 2"/>
          <p:cNvGraphicFramePr/>
          <p:nvPr/>
        </p:nvGraphicFramePr>
        <p:xfrm>
          <a:off x="1487488" y="1870776"/>
          <a:ext cx="9289291" cy="350456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3"/>
          <p:cNvSpPr>
            <a:spLocks noGrp="1"/>
          </p:cNvSpPr>
          <p:nvPr/>
        </p:nvSpPr>
        <p:spPr>
          <a:xfrm>
            <a:off x="0" y="6396038"/>
            <a:ext cx="56832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fld id="{56EF59DE-5EC4-4E8D-9085-CBDF0C5B2A6F}" type="slidenum">
              <a:rPr lang="zh-CN" altLang="en-US" smtClean="0">
                <a:solidFill>
                  <a:srgbClr val="000000"/>
                </a:solidFill>
                <a:latin typeface="Arial" panose="020B0604020202020204" pitchFamily="34" charset="0"/>
              </a:rPr>
            </a:fld>
            <a:endParaRPr lang="zh-CN" altLang="en-US">
              <a:solidFill>
                <a:srgbClr val="000000"/>
              </a:solidFill>
              <a:latin typeface="Arial" panose="020B0604020202020204" pitchFamily="34" charset="0"/>
            </a:endParaRPr>
          </a:p>
        </p:txBody>
      </p:sp>
    </p:spTree>
  </p:cSld>
  <p:clrMapOvr>
    <a:masterClrMapping/>
  </p:clrMapOvr>
  <p:transition spd="slow" advTm="2000">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情报收集</a:t>
            </a:r>
            <a:endParaRPr lang="zh-CN" altLang="en-US" dirty="0"/>
          </a:p>
        </p:txBody>
      </p:sp>
      <p:graphicFrame>
        <p:nvGraphicFramePr>
          <p:cNvPr id="3" name="图示 2"/>
          <p:cNvGraphicFramePr/>
          <p:nvPr/>
        </p:nvGraphicFramePr>
        <p:xfrm>
          <a:off x="1583499" y="1316766"/>
          <a:ext cx="9141875" cy="541752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advTm="2000">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建立据点</a:t>
            </a:r>
            <a:r>
              <a:rPr lang="en-US" altLang="zh-CN" dirty="0" smtClean="0"/>
              <a:t>——</a:t>
            </a:r>
            <a:r>
              <a:rPr lang="zh-CN" altLang="en-US" dirty="0" smtClean="0"/>
              <a:t>通用漏洞</a:t>
            </a:r>
            <a:endParaRPr lang="zh-CN" altLang="en-US" dirty="0"/>
          </a:p>
        </p:txBody>
      </p:sp>
      <p:sp>
        <p:nvSpPr>
          <p:cNvPr id="3" name="矩形 2"/>
          <p:cNvSpPr>
            <a:spLocks noChangeArrowheads="1"/>
          </p:cNvSpPr>
          <p:nvPr/>
        </p:nvSpPr>
        <p:spPr bwMode="auto">
          <a:xfrm>
            <a:off x="1296076" y="3897105"/>
            <a:ext cx="23042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panose="020B0604020202020204" pitchFamily="34" charset="0"/>
              <a:buChar char="•"/>
            </a:pPr>
            <a:r>
              <a:rPr lang="en-US" altLang="zh-CN" sz="2000" dirty="0" err="1">
                <a:latin typeface="微软雅黑" panose="020B0503020204020204" charset="-122"/>
                <a:ea typeface="微软雅黑" panose="020B0503020204020204" charset="-122"/>
                <a:cs typeface="微软雅黑" panose="020B0503020204020204" charset="-122"/>
              </a:rPr>
              <a:t>Weblogic</a:t>
            </a:r>
            <a:endParaRPr lang="en-US" altLang="zh-CN" sz="2000" dirty="0">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en-US" altLang="zh-CN" sz="2000" dirty="0" err="1">
                <a:latin typeface="微软雅黑" panose="020B0503020204020204" charset="-122"/>
                <a:ea typeface="微软雅黑" panose="020B0503020204020204" charset="-122"/>
                <a:cs typeface="微软雅黑" panose="020B0503020204020204" charset="-122"/>
              </a:rPr>
              <a:t>Websphere</a:t>
            </a:r>
            <a:endParaRPr lang="en-US" altLang="zh-CN" sz="2000" dirty="0">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en-US" altLang="zh-CN" sz="2000" dirty="0" err="1">
                <a:latin typeface="微软雅黑" panose="020B0503020204020204" charset="-122"/>
                <a:ea typeface="微软雅黑" panose="020B0503020204020204" charset="-122"/>
                <a:cs typeface="微软雅黑" panose="020B0503020204020204" charset="-122"/>
              </a:rPr>
              <a:t>Jboss</a:t>
            </a:r>
            <a:endParaRPr lang="en-US" altLang="zh-CN" sz="2000" dirty="0">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en-US" altLang="zh-CN" sz="2000" dirty="0">
                <a:latin typeface="微软雅黑" panose="020B0503020204020204" charset="-122"/>
                <a:ea typeface="微软雅黑" panose="020B0503020204020204" charset="-122"/>
                <a:cs typeface="微软雅黑" panose="020B0503020204020204" charset="-122"/>
              </a:rPr>
              <a:t>Tomcat</a:t>
            </a:r>
            <a:endParaRPr lang="en-US" altLang="zh-CN" sz="2000" dirty="0">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en-US" altLang="zh-CN" sz="2000" dirty="0">
                <a:latin typeface="微软雅黑" panose="020B0503020204020204" charset="-122"/>
                <a:ea typeface="微软雅黑" panose="020B0503020204020204" charset="-122"/>
                <a:cs typeface="微软雅黑" panose="020B0503020204020204" charset="-122"/>
              </a:rPr>
              <a:t>jetty</a:t>
            </a:r>
            <a:endParaRPr lang="en-US" altLang="zh-CN" sz="2000" dirty="0">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endParaRPr lang="en-US" altLang="zh-CN" sz="2000" dirty="0">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1296077" y="2648967"/>
            <a:ext cx="2191511" cy="100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zh-CN" altLang="en-US" sz="2000" dirty="0">
                <a:latin typeface="微软雅黑" panose="020B0503020204020204" charset="-122"/>
                <a:ea typeface="微软雅黑" panose="020B0503020204020204" charset="-122"/>
                <a:cs typeface="微软雅黑" panose="020B0503020204020204" charset="-122"/>
              </a:rPr>
              <a:t>中间件漏洞</a:t>
            </a:r>
            <a:endParaRPr kumimoji="1" lang="zh-CN" altLang="en-US" sz="2000" dirty="0">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4752265" y="2523559"/>
            <a:ext cx="2190705" cy="100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kumimoji="1" lang="en-US" altLang="zh-CN" sz="2000" dirty="0">
                <a:latin typeface="微软雅黑" panose="020B0503020204020204" charset="-122"/>
                <a:ea typeface="微软雅黑" panose="020B0503020204020204" charset="-122"/>
                <a:cs typeface="微软雅黑" panose="020B0503020204020204" charset="-122"/>
              </a:rPr>
              <a:t>CMS</a:t>
            </a:r>
            <a:r>
              <a:rPr kumimoji="1" lang="zh-CN" altLang="en-US" sz="2000" dirty="0">
                <a:latin typeface="微软雅黑" panose="020B0503020204020204" charset="-122"/>
                <a:ea typeface="微软雅黑" panose="020B0503020204020204" charset="-122"/>
                <a:cs typeface="微软雅黑" panose="020B0503020204020204" charset="-122"/>
              </a:rPr>
              <a:t>系统</a:t>
            </a:r>
            <a:endParaRPr kumimoji="1" lang="zh-CN" altLang="en-US" sz="2000" dirty="0">
              <a:latin typeface="微软雅黑" panose="020B0503020204020204" charset="-122"/>
              <a:ea typeface="微软雅黑" panose="020B0503020204020204" charset="-122"/>
              <a:cs typeface="微软雅黑" panose="020B0503020204020204" charset="-122"/>
            </a:endParaRPr>
          </a:p>
        </p:txBody>
      </p:sp>
      <p:sp>
        <p:nvSpPr>
          <p:cNvPr id="6" name="矩形 5"/>
          <p:cNvSpPr/>
          <p:nvPr/>
        </p:nvSpPr>
        <p:spPr>
          <a:xfrm>
            <a:off x="8208039" y="2648967"/>
            <a:ext cx="2191511" cy="100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kumimoji="1" lang="zh-CN" altLang="en-US" sz="2000" dirty="0">
                <a:latin typeface="微软雅黑" panose="020B0503020204020204" charset="-122"/>
                <a:ea typeface="微软雅黑" panose="020B0503020204020204" charset="-122"/>
                <a:cs typeface="微软雅黑" panose="020B0503020204020204" charset="-122"/>
              </a:rPr>
              <a:t>开发框架、组件</a:t>
            </a:r>
            <a:endParaRPr kumimoji="1" lang="zh-CN" altLang="en-US" sz="2000" dirty="0">
              <a:latin typeface="微软雅黑" panose="020B0503020204020204" charset="-122"/>
              <a:ea typeface="微软雅黑" panose="020B0503020204020204" charset="-122"/>
              <a:cs typeface="微软雅黑" panose="020B0503020204020204" charset="-122"/>
            </a:endParaRPr>
          </a:p>
        </p:txBody>
      </p:sp>
      <p:sp>
        <p:nvSpPr>
          <p:cNvPr id="7" name="矩形 6"/>
          <p:cNvSpPr>
            <a:spLocks noChangeArrowheads="1"/>
          </p:cNvSpPr>
          <p:nvPr/>
        </p:nvSpPr>
        <p:spPr bwMode="auto">
          <a:xfrm>
            <a:off x="8208039" y="3876388"/>
            <a:ext cx="316835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panose="020B0604020202020204" pitchFamily="34" charset="0"/>
              <a:buChar char="•"/>
            </a:pPr>
            <a:r>
              <a:rPr lang="en-US" altLang="zh-CN" sz="2000" dirty="0">
                <a:latin typeface="微软雅黑" panose="020B0503020204020204" charset="-122"/>
                <a:ea typeface="微软雅黑" panose="020B0503020204020204" charset="-122"/>
                <a:cs typeface="微软雅黑" panose="020B0503020204020204" charset="-122"/>
              </a:rPr>
              <a:t>Struts2</a:t>
            </a:r>
            <a:endParaRPr lang="en-US" altLang="zh-CN" sz="2000" dirty="0">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en-US" altLang="zh-CN" sz="2000" dirty="0" err="1">
                <a:latin typeface="微软雅黑" panose="020B0503020204020204" charset="-122"/>
                <a:ea typeface="微软雅黑" panose="020B0503020204020204" charset="-122"/>
                <a:cs typeface="微软雅黑" panose="020B0503020204020204" charset="-122"/>
              </a:rPr>
              <a:t>Thinkphp</a:t>
            </a:r>
            <a:endParaRPr lang="en-US" altLang="zh-CN" sz="2000" dirty="0">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en-US" altLang="zh-CN" sz="2000" dirty="0">
                <a:latin typeface="微软雅黑" panose="020B0503020204020204" charset="-122"/>
                <a:ea typeface="微软雅黑" panose="020B0503020204020204" charset="-122"/>
                <a:cs typeface="微软雅黑" panose="020B0503020204020204" charset="-122"/>
              </a:rPr>
              <a:t>Spring</a:t>
            </a:r>
            <a:endParaRPr lang="en-US" altLang="zh-CN" sz="2000" dirty="0">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en-US" altLang="zh-CN" sz="2000" dirty="0">
                <a:latin typeface="微软雅黑" panose="020B0503020204020204" charset="-122"/>
                <a:ea typeface="微软雅黑" panose="020B0503020204020204" charset="-122"/>
                <a:cs typeface="微软雅黑" panose="020B0503020204020204" charset="-122"/>
              </a:rPr>
              <a:t>Shiro</a:t>
            </a:r>
            <a:endParaRPr lang="en-US" altLang="zh-CN" sz="2000" dirty="0">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en-US" altLang="zh-CN" sz="2000" dirty="0" err="1">
                <a:latin typeface="微软雅黑" panose="020B0503020204020204" charset="-122"/>
                <a:ea typeface="微软雅黑" panose="020B0503020204020204" charset="-122"/>
                <a:cs typeface="微软雅黑" panose="020B0503020204020204" charset="-122"/>
              </a:rPr>
              <a:t>fastjson</a:t>
            </a:r>
            <a:endParaRPr lang="en-US" altLang="zh-CN" sz="2000" dirty="0">
              <a:latin typeface="微软雅黑" panose="020B0503020204020204" charset="-122"/>
              <a:ea typeface="微软雅黑" panose="020B0503020204020204" charset="-122"/>
              <a:cs typeface="微软雅黑" panose="020B0503020204020204" charset="-122"/>
            </a:endParaRPr>
          </a:p>
        </p:txBody>
      </p:sp>
      <p:sp>
        <p:nvSpPr>
          <p:cNvPr id="8" name="矩形 7"/>
          <p:cNvSpPr>
            <a:spLocks noChangeArrowheads="1"/>
          </p:cNvSpPr>
          <p:nvPr/>
        </p:nvSpPr>
        <p:spPr bwMode="auto">
          <a:xfrm>
            <a:off x="4752265" y="3841493"/>
            <a:ext cx="268546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buFont typeface="Arial" panose="020B0604020202020204" pitchFamily="34" charset="0"/>
              <a:buChar char="•"/>
            </a:pPr>
            <a:r>
              <a:rPr lang="en-US" altLang="zh-CN" sz="2000" b="0" dirty="0" err="1">
                <a:solidFill>
                  <a:schemeClr val="tx1"/>
                </a:solidFill>
                <a:latin typeface="微软雅黑" panose="020B0503020204020204" charset="-122"/>
                <a:ea typeface="微软雅黑" panose="020B0503020204020204" charset="-122"/>
                <a:cs typeface="微软雅黑" panose="020B0503020204020204" charset="-122"/>
              </a:rPr>
              <a:t>jeecms</a:t>
            </a:r>
            <a:endParaRPr lang="en-US" altLang="zh-CN" sz="2000" b="0" dirty="0">
              <a:solidFill>
                <a:schemeClr val="tx1"/>
              </a:solidFill>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en-US" altLang="zh-CN" sz="2000" b="0" dirty="0" err="1">
                <a:solidFill>
                  <a:schemeClr val="tx1"/>
                </a:solidFill>
                <a:latin typeface="微软雅黑" panose="020B0503020204020204" charset="-122"/>
                <a:ea typeface="微软雅黑" panose="020B0503020204020204" charset="-122"/>
                <a:cs typeface="微软雅黑" panose="020B0503020204020204" charset="-122"/>
              </a:rPr>
              <a:t>wordpress</a:t>
            </a:r>
            <a:endParaRPr lang="en-US" altLang="zh-CN" sz="2000" b="0" dirty="0">
              <a:solidFill>
                <a:schemeClr val="tx1"/>
              </a:solidFill>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en-US" altLang="zh-CN" sz="2000" b="0" dirty="0" err="1">
                <a:solidFill>
                  <a:schemeClr val="tx1"/>
                </a:solidFill>
                <a:latin typeface="微软雅黑" panose="020B0503020204020204" charset="-122"/>
                <a:ea typeface="微软雅黑" panose="020B0503020204020204" charset="-122"/>
                <a:cs typeface="微软雅黑" panose="020B0503020204020204" charset="-122"/>
              </a:rPr>
              <a:t>drupal</a:t>
            </a:r>
            <a:endParaRPr lang="en-US" altLang="zh-CN" sz="2000" b="0" dirty="0">
              <a:solidFill>
                <a:schemeClr val="tx1"/>
              </a:solidFill>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en-US" altLang="zh-CN" sz="2000" b="0" dirty="0" err="1">
                <a:solidFill>
                  <a:schemeClr val="tx1"/>
                </a:solidFill>
                <a:latin typeface="微软雅黑" panose="020B0503020204020204" charset="-122"/>
                <a:ea typeface="微软雅黑" panose="020B0503020204020204" charset="-122"/>
                <a:cs typeface="微软雅黑" panose="020B0503020204020204" charset="-122"/>
              </a:rPr>
              <a:t>Trs</a:t>
            </a:r>
            <a:r>
              <a:rPr lang="en-US" altLang="zh-CN" sz="2000" b="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2000" b="0" dirty="0" err="1">
                <a:solidFill>
                  <a:schemeClr val="tx1"/>
                </a:solidFill>
                <a:latin typeface="微软雅黑" panose="020B0503020204020204" charset="-122"/>
                <a:ea typeface="微软雅黑" panose="020B0503020204020204" charset="-122"/>
                <a:cs typeface="微软雅黑" panose="020B0503020204020204" charset="-122"/>
              </a:rPr>
              <a:t>wcm</a:t>
            </a:r>
            <a:endParaRPr lang="en-US" altLang="zh-CN" sz="2000" b="0" dirty="0">
              <a:solidFill>
                <a:schemeClr val="tx1"/>
              </a:solidFill>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en-US" altLang="zh-CN" sz="2000" b="0" dirty="0" err="1">
                <a:solidFill>
                  <a:schemeClr val="tx1"/>
                </a:solidFill>
                <a:latin typeface="微软雅黑" panose="020B0503020204020204" charset="-122"/>
                <a:ea typeface="微软雅黑" panose="020B0503020204020204" charset="-122"/>
                <a:cs typeface="微软雅黑" panose="020B0503020204020204" charset="-122"/>
              </a:rPr>
              <a:t>hanweb</a:t>
            </a:r>
            <a:endParaRPr lang="en-US" altLang="zh-CN" sz="2000" b="0" dirty="0">
              <a:solidFill>
                <a:schemeClr val="tx1"/>
              </a:solidFill>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en-US" altLang="zh-CN" sz="2000" b="0" dirty="0" err="1">
                <a:solidFill>
                  <a:schemeClr val="tx1"/>
                </a:solidFill>
                <a:latin typeface="微软雅黑" panose="020B0503020204020204" charset="-122"/>
                <a:ea typeface="微软雅黑" panose="020B0503020204020204" charset="-122"/>
                <a:cs typeface="微软雅黑" panose="020B0503020204020204" charset="-122"/>
              </a:rPr>
              <a:t>phpcms</a:t>
            </a:r>
            <a:endParaRPr lang="en-US" altLang="zh-CN" sz="2000" b="0" dirty="0">
              <a:solidFill>
                <a:schemeClr val="tx1"/>
              </a:solidFill>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en-US" altLang="zh-CN" sz="2000" b="0" dirty="0" err="1">
                <a:solidFill>
                  <a:schemeClr val="tx1"/>
                </a:solidFill>
                <a:latin typeface="微软雅黑" panose="020B0503020204020204" charset="-122"/>
                <a:ea typeface="微软雅黑" panose="020B0503020204020204" charset="-122"/>
                <a:cs typeface="微软雅黑" panose="020B0503020204020204" charset="-122"/>
              </a:rPr>
              <a:t>Discuz</a:t>
            </a:r>
            <a:endParaRPr lang="en-US" altLang="zh-CN" sz="2000" b="0" dirty="0">
              <a:solidFill>
                <a:schemeClr val="tx1"/>
              </a:solidFill>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en-US" altLang="zh-CN" sz="2000" b="0" dirty="0" err="1">
                <a:solidFill>
                  <a:schemeClr val="tx1"/>
                </a:solidFill>
                <a:latin typeface="微软雅黑" panose="020B0503020204020204" charset="-122"/>
                <a:ea typeface="微软雅黑" panose="020B0503020204020204" charset="-122"/>
                <a:cs typeface="微软雅黑" panose="020B0503020204020204" charset="-122"/>
              </a:rPr>
              <a:t>Dedecms</a:t>
            </a:r>
            <a:endParaRPr lang="en-US" altLang="zh-CN" sz="2000" b="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 name="矩形 9"/>
          <p:cNvSpPr/>
          <p:nvPr/>
        </p:nvSpPr>
        <p:spPr>
          <a:xfrm>
            <a:off x="215154" y="1451910"/>
            <a:ext cx="11887200" cy="707886"/>
          </a:xfrm>
          <a:prstGeom prst="rect">
            <a:avLst/>
          </a:prstGeom>
        </p:spPr>
        <p:txBody>
          <a:bodyPr wrap="square">
            <a:spAutoFit/>
          </a:bodyPr>
          <a:lstStyle/>
          <a:p>
            <a:r>
              <a:rPr lang="zh-CN" altLang="en-US" sz="2000" dirty="0">
                <a:solidFill>
                  <a:srgbClr val="333333"/>
                </a:solidFill>
                <a:latin typeface="PingFang-SC-Medium"/>
              </a:rPr>
              <a:t>在找到薄弱环节后</a:t>
            </a:r>
            <a:r>
              <a:rPr lang="zh-CN" altLang="en-US" sz="2000" dirty="0" smtClean="0">
                <a:solidFill>
                  <a:srgbClr val="333333"/>
                </a:solidFill>
                <a:latin typeface="PingFang-SC-Medium"/>
              </a:rPr>
              <a:t>，攻击者专家</a:t>
            </a:r>
            <a:r>
              <a:rPr lang="zh-CN" altLang="en-US" sz="2000" dirty="0">
                <a:solidFill>
                  <a:srgbClr val="333333"/>
                </a:solidFill>
                <a:latin typeface="PingFang-SC-Medium"/>
              </a:rPr>
              <a:t>会尝试利用漏洞</a:t>
            </a:r>
            <a:r>
              <a:rPr lang="zh-CN" altLang="en-US" sz="2000" dirty="0" smtClean="0">
                <a:solidFill>
                  <a:srgbClr val="333333"/>
                </a:solidFill>
                <a:latin typeface="PingFang-SC-Medium"/>
              </a:rPr>
              <a:t>或社</a:t>
            </a:r>
            <a:r>
              <a:rPr lang="zh-CN" altLang="en-US" sz="2000" dirty="0">
                <a:solidFill>
                  <a:srgbClr val="333333"/>
                </a:solidFill>
                <a:latin typeface="PingFang-SC-Medium"/>
              </a:rPr>
              <a:t>工等方法去获取外网系统控制权限，一般称之为“打</a:t>
            </a:r>
            <a:endParaRPr lang="zh-CN" altLang="en-US" sz="2000" dirty="0">
              <a:solidFill>
                <a:srgbClr val="333333"/>
              </a:solidFill>
              <a:latin typeface="PingFang-SC-Medium"/>
            </a:endParaRPr>
          </a:p>
          <a:p>
            <a:r>
              <a:rPr lang="zh-CN" altLang="en-US" sz="2000" dirty="0">
                <a:solidFill>
                  <a:srgbClr val="333333"/>
                </a:solidFill>
                <a:latin typeface="PingFang-SC-Medium"/>
              </a:rPr>
              <a:t>点”或撕口子</a:t>
            </a:r>
            <a:endParaRPr lang="zh-CN" altLang="en-US" sz="2000" dirty="0"/>
          </a:p>
        </p:txBody>
      </p:sp>
    </p:spTree>
  </p:cSld>
  <p:clrMapOvr>
    <a:masterClrMapping/>
  </p:clrMapOvr>
  <p:transition spd="slow" advTm="2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横向</a:t>
            </a:r>
            <a:r>
              <a:rPr lang="zh-CN" altLang="en-US" dirty="0" smtClean="0"/>
              <a:t>移动</a:t>
            </a:r>
            <a:r>
              <a:rPr lang="en-US" altLang="zh-CN" dirty="0" smtClean="0"/>
              <a:t>——</a:t>
            </a:r>
            <a:r>
              <a:rPr lang="zh-CN" altLang="en-US" dirty="0" smtClean="0"/>
              <a:t>建立隧道</a:t>
            </a:r>
            <a:endParaRPr lang="zh-CN" altLang="en-US" dirty="0"/>
          </a:p>
        </p:txBody>
      </p:sp>
      <p:sp>
        <p:nvSpPr>
          <p:cNvPr id="3" name="任意形状 2"/>
          <p:cNvSpPr/>
          <p:nvPr/>
        </p:nvSpPr>
        <p:spPr>
          <a:xfrm>
            <a:off x="1417415" y="1609375"/>
            <a:ext cx="2521918" cy="1086636"/>
          </a:xfrm>
          <a:custGeom>
            <a:avLst/>
            <a:gdLst>
              <a:gd name="connsiteX0" fmla="*/ 0 w 2545013"/>
              <a:gd name="connsiteY0" fmla="*/ 0 h 1527008"/>
              <a:gd name="connsiteX1" fmla="*/ 2545013 w 2545013"/>
              <a:gd name="connsiteY1" fmla="*/ 0 h 1527008"/>
              <a:gd name="connsiteX2" fmla="*/ 2545013 w 2545013"/>
              <a:gd name="connsiteY2" fmla="*/ 1527008 h 1527008"/>
              <a:gd name="connsiteX3" fmla="*/ 0 w 2545013"/>
              <a:gd name="connsiteY3" fmla="*/ 1527008 h 1527008"/>
              <a:gd name="connsiteX4" fmla="*/ 0 w 2545013"/>
              <a:gd name="connsiteY4" fmla="*/ 0 h 1527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013" h="1527008">
                <a:moveTo>
                  <a:pt x="0" y="0"/>
                </a:moveTo>
                <a:lnTo>
                  <a:pt x="2545013" y="0"/>
                </a:lnTo>
                <a:lnTo>
                  <a:pt x="2545013" y="1527008"/>
                </a:lnTo>
                <a:lnTo>
                  <a:pt x="0" y="152700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2400" tIns="152400" rIns="152400" bIns="152400" spcCol="1270" anchor="ctr"/>
          <a:lstStyle/>
          <a:p>
            <a:pPr algn="ctr" defTabSz="1778000">
              <a:lnSpc>
                <a:spcPct val="90000"/>
              </a:lnSpc>
              <a:spcAft>
                <a:spcPct val="35000"/>
              </a:spcAft>
              <a:defRPr/>
            </a:pPr>
            <a:r>
              <a:rPr lang="zh-CN" altLang="en-US" sz="2400" dirty="0">
                <a:latin typeface="微软雅黑" panose="020B0503020204020204" charset="-122"/>
                <a:ea typeface="微软雅黑" panose="020B0503020204020204" charset="-122"/>
                <a:cs typeface="微软雅黑" panose="020B0503020204020204" charset="-122"/>
              </a:rPr>
              <a:t>目标</a:t>
            </a:r>
            <a:r>
              <a:rPr lang="zh-CN" altLang="en-US" sz="2400" dirty="0" smtClean="0">
                <a:latin typeface="微软雅黑" panose="020B0503020204020204" charset="-122"/>
                <a:ea typeface="微软雅黑" panose="020B0503020204020204" charset="-122"/>
                <a:cs typeface="微软雅黑" panose="020B0503020204020204" charset="-122"/>
              </a:rPr>
              <a:t>可连通</a:t>
            </a:r>
            <a:r>
              <a:rPr lang="zh-CN" altLang="en-US" sz="2400" dirty="0">
                <a:latin typeface="微软雅黑" panose="020B0503020204020204" charset="-122"/>
                <a:ea typeface="微软雅黑" panose="020B0503020204020204" charset="-122"/>
                <a:cs typeface="微软雅黑" panose="020B0503020204020204" charset="-122"/>
              </a:rPr>
              <a:t>外网</a:t>
            </a:r>
            <a:endParaRPr lang="zh-CN" altLang="en-US" sz="2400" dirty="0">
              <a:latin typeface="微软雅黑" panose="020B0503020204020204" charset="-122"/>
              <a:ea typeface="微软雅黑" panose="020B0503020204020204" charset="-122"/>
              <a:cs typeface="微软雅黑" panose="020B0503020204020204" charset="-122"/>
            </a:endParaRPr>
          </a:p>
        </p:txBody>
      </p:sp>
      <p:sp>
        <p:nvSpPr>
          <p:cNvPr id="4" name="任意形状 3"/>
          <p:cNvSpPr/>
          <p:nvPr/>
        </p:nvSpPr>
        <p:spPr>
          <a:xfrm>
            <a:off x="4687845" y="1609375"/>
            <a:ext cx="2521918" cy="1086636"/>
          </a:xfrm>
          <a:custGeom>
            <a:avLst/>
            <a:gdLst>
              <a:gd name="connsiteX0" fmla="*/ 0 w 2545013"/>
              <a:gd name="connsiteY0" fmla="*/ 0 h 1527008"/>
              <a:gd name="connsiteX1" fmla="*/ 2545013 w 2545013"/>
              <a:gd name="connsiteY1" fmla="*/ 0 h 1527008"/>
              <a:gd name="connsiteX2" fmla="*/ 2545013 w 2545013"/>
              <a:gd name="connsiteY2" fmla="*/ 1527008 h 1527008"/>
              <a:gd name="connsiteX3" fmla="*/ 0 w 2545013"/>
              <a:gd name="connsiteY3" fmla="*/ 1527008 h 1527008"/>
              <a:gd name="connsiteX4" fmla="*/ 0 w 2545013"/>
              <a:gd name="connsiteY4" fmla="*/ 0 h 1527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013" h="1527008">
                <a:moveTo>
                  <a:pt x="0" y="0"/>
                </a:moveTo>
                <a:lnTo>
                  <a:pt x="2545013" y="0"/>
                </a:lnTo>
                <a:lnTo>
                  <a:pt x="2545013" y="1527008"/>
                </a:lnTo>
                <a:lnTo>
                  <a:pt x="0" y="152700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2400" tIns="152400" rIns="152400" bIns="152400" spcCol="1270" anchor="ctr"/>
          <a:lstStyle/>
          <a:p>
            <a:pPr algn="ctr" defTabSz="1778000">
              <a:lnSpc>
                <a:spcPct val="90000"/>
              </a:lnSpc>
              <a:spcAft>
                <a:spcPct val="35000"/>
              </a:spcAft>
              <a:defRPr/>
            </a:pPr>
            <a:r>
              <a:rPr lang="zh-CN" altLang="en-US" sz="2400" dirty="0">
                <a:latin typeface="微软雅黑" panose="020B0503020204020204" charset="-122"/>
                <a:ea typeface="微软雅黑" panose="020B0503020204020204" charset="-122"/>
                <a:cs typeface="微软雅黑" panose="020B0503020204020204" charset="-122"/>
              </a:rPr>
              <a:t>目标服务器不能连通外网</a:t>
            </a:r>
            <a:endParaRPr lang="zh-CN" altLang="en-US" sz="2400" dirty="0">
              <a:latin typeface="微软雅黑" panose="020B0503020204020204" charset="-122"/>
              <a:ea typeface="微软雅黑" panose="020B0503020204020204" charset="-122"/>
              <a:cs typeface="微软雅黑" panose="020B0503020204020204" charset="-122"/>
            </a:endParaRPr>
          </a:p>
        </p:txBody>
      </p:sp>
      <p:sp>
        <p:nvSpPr>
          <p:cNvPr id="5" name="任意形状 4"/>
          <p:cNvSpPr/>
          <p:nvPr/>
        </p:nvSpPr>
        <p:spPr>
          <a:xfrm>
            <a:off x="7958276" y="1609375"/>
            <a:ext cx="2521918" cy="1086636"/>
          </a:xfrm>
          <a:custGeom>
            <a:avLst/>
            <a:gdLst>
              <a:gd name="connsiteX0" fmla="*/ 0 w 2545013"/>
              <a:gd name="connsiteY0" fmla="*/ 0 h 1527008"/>
              <a:gd name="connsiteX1" fmla="*/ 2545013 w 2545013"/>
              <a:gd name="connsiteY1" fmla="*/ 0 h 1527008"/>
              <a:gd name="connsiteX2" fmla="*/ 2545013 w 2545013"/>
              <a:gd name="connsiteY2" fmla="*/ 1527008 h 1527008"/>
              <a:gd name="connsiteX3" fmla="*/ 0 w 2545013"/>
              <a:gd name="connsiteY3" fmla="*/ 1527008 h 1527008"/>
              <a:gd name="connsiteX4" fmla="*/ 0 w 2545013"/>
              <a:gd name="connsiteY4" fmla="*/ 0 h 1527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013" h="1527008">
                <a:moveTo>
                  <a:pt x="0" y="0"/>
                </a:moveTo>
                <a:lnTo>
                  <a:pt x="2545013" y="0"/>
                </a:lnTo>
                <a:lnTo>
                  <a:pt x="2545013" y="1527008"/>
                </a:lnTo>
                <a:lnTo>
                  <a:pt x="0" y="152700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2400" tIns="152400" rIns="152400" bIns="152400" spcCol="1270" anchor="ctr"/>
          <a:lstStyle/>
          <a:p>
            <a:pPr algn="ctr" defTabSz="1778000">
              <a:lnSpc>
                <a:spcPct val="90000"/>
              </a:lnSpc>
              <a:spcAft>
                <a:spcPct val="35000"/>
              </a:spcAft>
              <a:defRPr/>
            </a:pPr>
            <a:r>
              <a:rPr lang="zh-CN" altLang="en-US" sz="2400" dirty="0" smtClean="0">
                <a:latin typeface="微软雅黑" panose="020B0503020204020204" charset="-122"/>
                <a:ea typeface="微软雅黑" panose="020B0503020204020204" charset="-122"/>
                <a:cs typeface="微软雅黑" panose="020B0503020204020204" charset="-122"/>
              </a:rPr>
              <a:t>可直接</a:t>
            </a:r>
            <a:r>
              <a:rPr lang="zh-CN" altLang="en-US" sz="2400" dirty="0">
                <a:latin typeface="微软雅黑" panose="020B0503020204020204" charset="-122"/>
                <a:ea typeface="微软雅黑" panose="020B0503020204020204" charset="-122"/>
                <a:cs typeface="微软雅黑" panose="020B0503020204020204" charset="-122"/>
              </a:rPr>
              <a:t>访问目标机器</a:t>
            </a:r>
            <a:endParaRPr lang="zh-CN" altLang="en-US" sz="2400" dirty="0">
              <a:latin typeface="微软雅黑" panose="020B0503020204020204" charset="-122"/>
              <a:ea typeface="微软雅黑" panose="020B0503020204020204" charset="-122"/>
              <a:cs typeface="微软雅黑" panose="020B0503020204020204" charset="-122"/>
            </a:endParaRPr>
          </a:p>
        </p:txBody>
      </p:sp>
      <p:grpSp>
        <p:nvGrpSpPr>
          <p:cNvPr id="6" name="组合 8"/>
          <p:cNvGrpSpPr/>
          <p:nvPr/>
        </p:nvGrpSpPr>
        <p:grpSpPr bwMode="auto">
          <a:xfrm>
            <a:off x="1537903" y="3433576"/>
            <a:ext cx="2327109" cy="2561357"/>
            <a:chOff x="2050583" y="3704266"/>
            <a:chExt cx="2476500" cy="2651040"/>
          </a:xfrm>
        </p:grpSpPr>
        <p:sp>
          <p:nvSpPr>
            <p:cNvPr id="7" name="任意形状 6"/>
            <p:cNvSpPr/>
            <p:nvPr/>
          </p:nvSpPr>
          <p:spPr>
            <a:xfrm>
              <a:off x="2050583" y="3704266"/>
              <a:ext cx="2476500" cy="806169"/>
            </a:xfrm>
            <a:custGeom>
              <a:avLst/>
              <a:gdLst>
                <a:gd name="connsiteX0" fmla="*/ 0 w 2476500"/>
                <a:gd name="connsiteY0" fmla="*/ 0 h 806400"/>
                <a:gd name="connsiteX1" fmla="*/ 2476500 w 2476500"/>
                <a:gd name="connsiteY1" fmla="*/ 0 h 806400"/>
                <a:gd name="connsiteX2" fmla="*/ 2476500 w 2476500"/>
                <a:gd name="connsiteY2" fmla="*/ 806400 h 806400"/>
                <a:gd name="connsiteX3" fmla="*/ 0 w 2476500"/>
                <a:gd name="connsiteY3" fmla="*/ 806400 h 806400"/>
                <a:gd name="connsiteX4" fmla="*/ 0 w 2476500"/>
                <a:gd name="connsiteY4" fmla="*/ 0 h 80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806400">
                  <a:moveTo>
                    <a:pt x="0" y="0"/>
                  </a:moveTo>
                  <a:lnTo>
                    <a:pt x="2476500" y="0"/>
                  </a:lnTo>
                  <a:lnTo>
                    <a:pt x="2476500" y="806400"/>
                  </a:lnTo>
                  <a:lnTo>
                    <a:pt x="0" y="806400"/>
                  </a:lnTo>
                  <a:lnTo>
                    <a:pt x="0" y="0"/>
                  </a:lnTo>
                  <a:close/>
                </a:path>
              </a:pathLst>
            </a:custGeom>
            <a:solidFill>
              <a:schemeClr val="accent1">
                <a:lumMod val="50000"/>
              </a:schemeClr>
            </a:solidFill>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65515" tIns="151723" rIns="265515" bIns="151723" spcCol="1270" anchor="ctr"/>
            <a:lstStyle/>
            <a:p>
              <a:pPr algn="ctr" defTabSz="1659255">
                <a:lnSpc>
                  <a:spcPct val="90000"/>
                </a:lnSpc>
                <a:spcAft>
                  <a:spcPct val="35000"/>
                </a:spcAft>
                <a:defRPr/>
              </a:pPr>
              <a:r>
                <a:rPr lang="zh-CN" altLang="en-US" sz="2000" dirty="0">
                  <a:solidFill>
                    <a:schemeClr val="bg1"/>
                  </a:solidFill>
                  <a:latin typeface="微软雅黑" panose="020B0503020204020204" charset="-122"/>
                  <a:ea typeface="微软雅黑" panose="020B0503020204020204" charset="-122"/>
                  <a:cs typeface="微软雅黑" panose="020B0503020204020204" charset="-122"/>
                </a:rPr>
                <a:t>反向隧道</a:t>
              </a: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8" name="任意形状 7"/>
            <p:cNvSpPr/>
            <p:nvPr/>
          </p:nvSpPr>
          <p:spPr>
            <a:xfrm>
              <a:off x="2050583" y="4510435"/>
              <a:ext cx="2476500" cy="1844871"/>
            </a:xfrm>
            <a:custGeom>
              <a:avLst/>
              <a:gdLst>
                <a:gd name="connsiteX0" fmla="*/ 0 w 2476500"/>
                <a:gd name="connsiteY0" fmla="*/ 0 h 1844640"/>
                <a:gd name="connsiteX1" fmla="*/ 2476500 w 2476500"/>
                <a:gd name="connsiteY1" fmla="*/ 0 h 1844640"/>
                <a:gd name="connsiteX2" fmla="*/ 2476500 w 2476500"/>
                <a:gd name="connsiteY2" fmla="*/ 1844640 h 1844640"/>
                <a:gd name="connsiteX3" fmla="*/ 0 w 2476500"/>
                <a:gd name="connsiteY3" fmla="*/ 1844640 h 1844640"/>
                <a:gd name="connsiteX4" fmla="*/ 0 w 2476500"/>
                <a:gd name="connsiteY4" fmla="*/ 0 h 184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844640">
                  <a:moveTo>
                    <a:pt x="0" y="0"/>
                  </a:moveTo>
                  <a:lnTo>
                    <a:pt x="2476500" y="0"/>
                  </a:lnTo>
                  <a:lnTo>
                    <a:pt x="2476500" y="1844640"/>
                  </a:lnTo>
                  <a:lnTo>
                    <a:pt x="0" y="1844640"/>
                  </a:lnTo>
                  <a:lnTo>
                    <a:pt x="0" y="0"/>
                  </a:lnTo>
                  <a:close/>
                </a:path>
              </a:pathLst>
            </a:custGeom>
            <a:solidFill>
              <a:schemeClr val="accent3">
                <a:lumMod val="50000"/>
                <a:alpha val="90000"/>
              </a:schemeClr>
            </a:solidFill>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199136" tIns="199136" rIns="265515" bIns="298704" spcCol="1270"/>
            <a:lstStyle/>
            <a:p>
              <a:pPr marL="381000" lvl="1" indent="-381000" defTabSz="1659255">
                <a:lnSpc>
                  <a:spcPct val="90000"/>
                </a:lnSpc>
                <a:spcAft>
                  <a:spcPct val="15000"/>
                </a:spcAft>
                <a:buFontTx/>
                <a:buChar char="•"/>
                <a:defRPr/>
              </a:pPr>
              <a:r>
                <a:rPr lang="en-US" altLang="zh-CN" dirty="0">
                  <a:solidFill>
                    <a:schemeClr val="bg1"/>
                  </a:solidFill>
                  <a:latin typeface="微软雅黑" panose="020B0503020204020204" charset="-122"/>
                  <a:ea typeface="微软雅黑" panose="020B0503020204020204" charset="-122"/>
                  <a:cs typeface="微软雅黑" panose="020B0503020204020204" charset="-122"/>
                </a:rPr>
                <a:t>FRP</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a:p>
              <a:pPr marL="381000" lvl="1" indent="-381000" defTabSz="1659255">
                <a:lnSpc>
                  <a:spcPct val="90000"/>
                </a:lnSpc>
                <a:spcAft>
                  <a:spcPct val="15000"/>
                </a:spcAft>
                <a:buFontTx/>
                <a:buChar char="•"/>
                <a:defRPr/>
              </a:pPr>
              <a:r>
                <a:rPr lang="en-US" altLang="zh-CN" dirty="0" err="1">
                  <a:solidFill>
                    <a:schemeClr val="bg1"/>
                  </a:solidFill>
                  <a:latin typeface="微软雅黑" panose="020B0503020204020204" charset="-122"/>
                  <a:ea typeface="微软雅黑" panose="020B0503020204020204" charset="-122"/>
                  <a:cs typeface="微软雅黑" panose="020B0503020204020204" charset="-122"/>
                </a:rPr>
                <a:t>Ewsocks</a:t>
              </a:r>
              <a:endParaRPr lang="en-US" altLang="zh-CN" dirty="0">
                <a:solidFill>
                  <a:schemeClr val="bg1"/>
                </a:solidFill>
                <a:latin typeface="微软雅黑" panose="020B0503020204020204" charset="-122"/>
                <a:ea typeface="微软雅黑" panose="020B0503020204020204" charset="-122"/>
                <a:cs typeface="微软雅黑" panose="020B0503020204020204" charset="-122"/>
              </a:endParaRPr>
            </a:p>
            <a:p>
              <a:pPr marL="381000" lvl="1" indent="-381000" defTabSz="1659255">
                <a:lnSpc>
                  <a:spcPct val="90000"/>
                </a:lnSpc>
                <a:spcAft>
                  <a:spcPct val="15000"/>
                </a:spcAft>
                <a:buFontTx/>
                <a:buChar char="•"/>
                <a:defRPr/>
              </a:pPr>
              <a:r>
                <a:rPr lang="en-US" altLang="zh-CN" dirty="0">
                  <a:solidFill>
                    <a:schemeClr val="bg1"/>
                  </a:solidFill>
                  <a:latin typeface="微软雅黑" panose="020B0503020204020204" charset="-122"/>
                  <a:ea typeface="微软雅黑" panose="020B0503020204020204" charset="-122"/>
                  <a:cs typeface="微软雅黑" panose="020B0503020204020204" charset="-122"/>
                </a:rPr>
                <a:t>Cobalt</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strike</a:t>
              </a:r>
              <a:endParaRPr lang="en-US" altLang="zh-CN" dirty="0">
                <a:solidFill>
                  <a:schemeClr val="bg1"/>
                </a:solidFill>
                <a:latin typeface="微软雅黑" panose="020B0503020204020204" charset="-122"/>
                <a:ea typeface="微软雅黑" panose="020B0503020204020204" charset="-122"/>
                <a:cs typeface="微软雅黑" panose="020B0503020204020204" charset="-122"/>
              </a:endParaRPr>
            </a:p>
            <a:p>
              <a:pPr marL="381000" lvl="1" indent="-381000" defTabSz="1659255">
                <a:lnSpc>
                  <a:spcPct val="90000"/>
                </a:lnSpc>
                <a:spcAft>
                  <a:spcPct val="15000"/>
                </a:spcAft>
                <a:buFontTx/>
                <a:buChar char="•"/>
                <a:defRPr/>
              </a:pPr>
              <a:r>
                <a:rPr lang="zh-CN" altLang="en-US" dirty="0">
                  <a:solidFill>
                    <a:schemeClr val="bg1"/>
                  </a:solidFill>
                  <a:latin typeface="微软雅黑" panose="020B0503020204020204" charset="-122"/>
                  <a:ea typeface="微软雅黑" panose="020B0503020204020204" charset="-122"/>
                  <a:cs typeface="微软雅黑" panose="020B0503020204020204" charset="-122"/>
                </a:rPr>
                <a:t>其他</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9" name="组合 11"/>
          <p:cNvGrpSpPr/>
          <p:nvPr/>
        </p:nvGrpSpPr>
        <p:grpSpPr bwMode="auto">
          <a:xfrm>
            <a:off x="4808333" y="3436035"/>
            <a:ext cx="2327109" cy="2559367"/>
            <a:chOff x="4969444" y="3704266"/>
            <a:chExt cx="2285199" cy="2651040"/>
          </a:xfrm>
        </p:grpSpPr>
        <p:sp>
          <p:nvSpPr>
            <p:cNvPr id="10" name="任意形状 9"/>
            <p:cNvSpPr/>
            <p:nvPr/>
          </p:nvSpPr>
          <p:spPr>
            <a:xfrm>
              <a:off x="4969444" y="3704266"/>
              <a:ext cx="2285199" cy="806170"/>
            </a:xfrm>
            <a:custGeom>
              <a:avLst/>
              <a:gdLst>
                <a:gd name="connsiteX0" fmla="*/ 0 w 2476500"/>
                <a:gd name="connsiteY0" fmla="*/ 0 h 806400"/>
                <a:gd name="connsiteX1" fmla="*/ 2476500 w 2476500"/>
                <a:gd name="connsiteY1" fmla="*/ 0 h 806400"/>
                <a:gd name="connsiteX2" fmla="*/ 2476500 w 2476500"/>
                <a:gd name="connsiteY2" fmla="*/ 806400 h 806400"/>
                <a:gd name="connsiteX3" fmla="*/ 0 w 2476500"/>
                <a:gd name="connsiteY3" fmla="*/ 806400 h 806400"/>
                <a:gd name="connsiteX4" fmla="*/ 0 w 2476500"/>
                <a:gd name="connsiteY4" fmla="*/ 0 h 80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806400">
                  <a:moveTo>
                    <a:pt x="0" y="0"/>
                  </a:moveTo>
                  <a:lnTo>
                    <a:pt x="2476500" y="0"/>
                  </a:lnTo>
                  <a:lnTo>
                    <a:pt x="2476500" y="806400"/>
                  </a:lnTo>
                  <a:lnTo>
                    <a:pt x="0" y="806400"/>
                  </a:lnTo>
                  <a:lnTo>
                    <a:pt x="0" y="0"/>
                  </a:lnTo>
                  <a:close/>
                </a:path>
              </a:pathLst>
            </a:custGeom>
            <a:solidFill>
              <a:schemeClr val="accent1">
                <a:lumMod val="50000"/>
              </a:schemeClr>
            </a:solidFill>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65515" tIns="151723" rIns="265515" bIns="151723" spcCol="1270" anchor="ctr"/>
            <a:lstStyle/>
            <a:p>
              <a:pPr algn="ctr" defTabSz="1659255">
                <a:lnSpc>
                  <a:spcPct val="90000"/>
                </a:lnSpc>
                <a:spcAft>
                  <a:spcPct val="35000"/>
                </a:spcAft>
                <a:defRPr/>
              </a:pPr>
              <a:r>
                <a:rPr lang="zh-CN" altLang="en-US" sz="2000" dirty="0">
                  <a:solidFill>
                    <a:schemeClr val="bg1"/>
                  </a:solidFill>
                  <a:latin typeface="微软雅黑" panose="020B0503020204020204" charset="-122"/>
                  <a:ea typeface="微软雅黑" panose="020B0503020204020204" charset="-122"/>
                  <a:cs typeface="微软雅黑" panose="020B0503020204020204" charset="-122"/>
                </a:rPr>
                <a:t>正向</a:t>
              </a:r>
              <a:r>
                <a:rPr lang="en-US" altLang="zh-CN" sz="2000" dirty="0">
                  <a:solidFill>
                    <a:schemeClr val="bg1"/>
                  </a:solidFill>
                  <a:latin typeface="微软雅黑" panose="020B0503020204020204" charset="-122"/>
                  <a:ea typeface="微软雅黑" panose="020B0503020204020204" charset="-122"/>
                  <a:cs typeface="微软雅黑" panose="020B0503020204020204" charset="-122"/>
                </a:rPr>
                <a:t>http</a:t>
              </a:r>
              <a:r>
                <a:rPr lang="zh-CN" altLang="en-US" sz="2000" dirty="0">
                  <a:solidFill>
                    <a:schemeClr val="bg1"/>
                  </a:solidFill>
                  <a:latin typeface="微软雅黑" panose="020B0503020204020204" charset="-122"/>
                  <a:ea typeface="微软雅黑" panose="020B0503020204020204" charset="-122"/>
                  <a:cs typeface="微软雅黑" panose="020B0503020204020204" charset="-122"/>
                </a:rPr>
                <a:t>隧道</a:t>
              </a: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1" name="任意形状 10"/>
            <p:cNvSpPr/>
            <p:nvPr/>
          </p:nvSpPr>
          <p:spPr>
            <a:xfrm>
              <a:off x="4969444" y="4510436"/>
              <a:ext cx="2285198" cy="1844870"/>
            </a:xfrm>
            <a:custGeom>
              <a:avLst/>
              <a:gdLst>
                <a:gd name="connsiteX0" fmla="*/ 0 w 2476500"/>
                <a:gd name="connsiteY0" fmla="*/ 0 h 1844640"/>
                <a:gd name="connsiteX1" fmla="*/ 2476500 w 2476500"/>
                <a:gd name="connsiteY1" fmla="*/ 0 h 1844640"/>
                <a:gd name="connsiteX2" fmla="*/ 2476500 w 2476500"/>
                <a:gd name="connsiteY2" fmla="*/ 1844640 h 1844640"/>
                <a:gd name="connsiteX3" fmla="*/ 0 w 2476500"/>
                <a:gd name="connsiteY3" fmla="*/ 1844640 h 1844640"/>
                <a:gd name="connsiteX4" fmla="*/ 0 w 2476500"/>
                <a:gd name="connsiteY4" fmla="*/ 0 h 184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844640">
                  <a:moveTo>
                    <a:pt x="0" y="0"/>
                  </a:moveTo>
                  <a:lnTo>
                    <a:pt x="2476500" y="0"/>
                  </a:lnTo>
                  <a:lnTo>
                    <a:pt x="2476500" y="1844640"/>
                  </a:lnTo>
                  <a:lnTo>
                    <a:pt x="0" y="1844640"/>
                  </a:lnTo>
                  <a:lnTo>
                    <a:pt x="0" y="0"/>
                  </a:lnTo>
                  <a:close/>
                </a:path>
              </a:pathLst>
            </a:custGeom>
            <a:solidFill>
              <a:schemeClr val="accent3">
                <a:lumMod val="50000"/>
                <a:alpha val="90000"/>
              </a:schemeClr>
            </a:solidFill>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199136" tIns="199136" rIns="265515" bIns="298704" spcCol="1270"/>
            <a:lstStyle/>
            <a:p>
              <a:pPr marL="381000" lvl="1" indent="-381000" defTabSz="1659255">
                <a:lnSpc>
                  <a:spcPct val="90000"/>
                </a:lnSpc>
                <a:spcAft>
                  <a:spcPct val="15000"/>
                </a:spcAft>
                <a:buFontTx/>
                <a:buChar char="•"/>
                <a:defRPr/>
              </a:pPr>
              <a:r>
                <a:rPr lang="en-US" altLang="zh-CN" dirty="0" err="1">
                  <a:solidFill>
                    <a:schemeClr val="bg1"/>
                  </a:solidFill>
                  <a:latin typeface="微软雅黑" panose="020B0503020204020204" charset="-122"/>
                  <a:ea typeface="微软雅黑" panose="020B0503020204020204" charset="-122"/>
                  <a:cs typeface="微软雅黑" panose="020B0503020204020204" charset="-122"/>
                </a:rPr>
                <a:t>reGeorg</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a:p>
              <a:pPr marL="381000" lvl="1" indent="-381000" defTabSz="1659255">
                <a:lnSpc>
                  <a:spcPct val="90000"/>
                </a:lnSpc>
                <a:spcAft>
                  <a:spcPct val="15000"/>
                </a:spcAft>
                <a:buFontTx/>
                <a:buChar char="•"/>
                <a:defRPr/>
              </a:pPr>
              <a:r>
                <a:rPr lang="en-US" altLang="zh-CN" dirty="0" err="1">
                  <a:solidFill>
                    <a:schemeClr val="bg1"/>
                  </a:solidFill>
                  <a:latin typeface="微软雅黑" panose="020B0503020204020204" charset="-122"/>
                  <a:ea typeface="微软雅黑" panose="020B0503020204020204" charset="-122"/>
                  <a:cs typeface="微软雅黑" panose="020B0503020204020204" charset="-122"/>
                </a:rPr>
                <a:t>reDuh</a:t>
              </a:r>
              <a:endParaRPr lang="en-US" altLang="zh-CN" dirty="0">
                <a:solidFill>
                  <a:schemeClr val="bg1"/>
                </a:solidFill>
                <a:latin typeface="微软雅黑" panose="020B0503020204020204" charset="-122"/>
                <a:ea typeface="微软雅黑" panose="020B0503020204020204" charset="-122"/>
                <a:cs typeface="微软雅黑" panose="020B0503020204020204" charset="-122"/>
              </a:endParaRPr>
            </a:p>
            <a:p>
              <a:pPr marL="381000" lvl="1" indent="-381000" defTabSz="1659255">
                <a:lnSpc>
                  <a:spcPct val="90000"/>
                </a:lnSpc>
                <a:spcAft>
                  <a:spcPct val="15000"/>
                </a:spcAft>
                <a:buFontTx/>
                <a:buChar char="•"/>
                <a:defRPr/>
              </a:pPr>
              <a:r>
                <a:rPr lang="zh-CN" altLang="en-US" dirty="0">
                  <a:solidFill>
                    <a:schemeClr val="bg1"/>
                  </a:solidFill>
                  <a:latin typeface="微软雅黑" panose="020B0503020204020204" charset="-122"/>
                  <a:ea typeface="微软雅黑" panose="020B0503020204020204" charset="-122"/>
                  <a:cs typeface="微软雅黑" panose="020B0503020204020204" charset="-122"/>
                </a:rPr>
                <a:t>自</a:t>
              </a: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rPr>
                <a:t>研隧道</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a:p>
              <a:pPr marL="381000" lvl="1" indent="-381000" defTabSz="1659255">
                <a:lnSpc>
                  <a:spcPct val="90000"/>
                </a:lnSpc>
                <a:spcAft>
                  <a:spcPct val="15000"/>
                </a:spcAft>
                <a:buFontTx/>
                <a:buChar char="•"/>
                <a:defRPr/>
              </a:pPr>
              <a:r>
                <a:rPr lang="zh-CN" altLang="en-US" dirty="0">
                  <a:solidFill>
                    <a:schemeClr val="bg1"/>
                  </a:solidFill>
                  <a:latin typeface="微软雅黑" panose="020B0503020204020204" charset="-122"/>
                  <a:ea typeface="微软雅黑" panose="020B0503020204020204" charset="-122"/>
                  <a:cs typeface="微软雅黑" panose="020B0503020204020204" charset="-122"/>
                </a:rPr>
                <a:t>其他</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12" name="组合 14"/>
          <p:cNvGrpSpPr/>
          <p:nvPr/>
        </p:nvGrpSpPr>
        <p:grpSpPr bwMode="auto">
          <a:xfrm>
            <a:off x="8078761" y="3428655"/>
            <a:ext cx="2327111" cy="2565333"/>
            <a:chOff x="7697002" y="3704266"/>
            <a:chExt cx="2285201" cy="2656040"/>
          </a:xfrm>
        </p:grpSpPr>
        <p:sp>
          <p:nvSpPr>
            <p:cNvPr id="13" name="任意形状 12"/>
            <p:cNvSpPr/>
            <p:nvPr/>
          </p:nvSpPr>
          <p:spPr>
            <a:xfrm>
              <a:off x="7697002" y="3704266"/>
              <a:ext cx="2267141" cy="806170"/>
            </a:xfrm>
            <a:custGeom>
              <a:avLst/>
              <a:gdLst>
                <a:gd name="connsiteX0" fmla="*/ 0 w 2476500"/>
                <a:gd name="connsiteY0" fmla="*/ 0 h 806400"/>
                <a:gd name="connsiteX1" fmla="*/ 2476500 w 2476500"/>
                <a:gd name="connsiteY1" fmla="*/ 0 h 806400"/>
                <a:gd name="connsiteX2" fmla="*/ 2476500 w 2476500"/>
                <a:gd name="connsiteY2" fmla="*/ 806400 h 806400"/>
                <a:gd name="connsiteX3" fmla="*/ 0 w 2476500"/>
                <a:gd name="connsiteY3" fmla="*/ 806400 h 806400"/>
                <a:gd name="connsiteX4" fmla="*/ 0 w 2476500"/>
                <a:gd name="connsiteY4" fmla="*/ 0 h 80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806400">
                  <a:moveTo>
                    <a:pt x="0" y="0"/>
                  </a:moveTo>
                  <a:lnTo>
                    <a:pt x="2476500" y="0"/>
                  </a:lnTo>
                  <a:lnTo>
                    <a:pt x="2476500" y="806400"/>
                  </a:lnTo>
                  <a:lnTo>
                    <a:pt x="0" y="806400"/>
                  </a:lnTo>
                  <a:lnTo>
                    <a:pt x="0" y="0"/>
                  </a:lnTo>
                  <a:close/>
                </a:path>
              </a:pathLst>
            </a:custGeom>
            <a:solidFill>
              <a:schemeClr val="accent1">
                <a:lumMod val="50000"/>
              </a:schemeClr>
            </a:solidFill>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65515" tIns="151723" rIns="265515" bIns="151723" spcCol="1270" anchor="ctr"/>
            <a:lstStyle/>
            <a:p>
              <a:pPr algn="ctr" defTabSz="1659255">
                <a:lnSpc>
                  <a:spcPct val="90000"/>
                </a:lnSpc>
                <a:spcAft>
                  <a:spcPct val="35000"/>
                </a:spcAft>
                <a:defRPr/>
              </a:pPr>
              <a:r>
                <a:rPr lang="zh-CN" altLang="en-US" sz="2000" dirty="0">
                  <a:solidFill>
                    <a:schemeClr val="bg1"/>
                  </a:solidFill>
                  <a:latin typeface="微软雅黑" panose="020B0503020204020204" charset="-122"/>
                  <a:ea typeface="微软雅黑" panose="020B0503020204020204" charset="-122"/>
                  <a:cs typeface="微软雅黑" panose="020B0503020204020204" charset="-122"/>
                </a:rPr>
                <a:t>正向隧道</a:t>
              </a: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4" name="任意形状 13"/>
            <p:cNvSpPr/>
            <p:nvPr/>
          </p:nvSpPr>
          <p:spPr>
            <a:xfrm>
              <a:off x="7697003" y="4510436"/>
              <a:ext cx="2285200" cy="1849870"/>
            </a:xfrm>
            <a:custGeom>
              <a:avLst/>
              <a:gdLst>
                <a:gd name="connsiteX0" fmla="*/ 0 w 2476500"/>
                <a:gd name="connsiteY0" fmla="*/ 0 h 1844640"/>
                <a:gd name="connsiteX1" fmla="*/ 2476500 w 2476500"/>
                <a:gd name="connsiteY1" fmla="*/ 0 h 1844640"/>
                <a:gd name="connsiteX2" fmla="*/ 2476500 w 2476500"/>
                <a:gd name="connsiteY2" fmla="*/ 1844640 h 1844640"/>
                <a:gd name="connsiteX3" fmla="*/ 0 w 2476500"/>
                <a:gd name="connsiteY3" fmla="*/ 1844640 h 1844640"/>
                <a:gd name="connsiteX4" fmla="*/ 0 w 2476500"/>
                <a:gd name="connsiteY4" fmla="*/ 0 h 184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844640">
                  <a:moveTo>
                    <a:pt x="0" y="0"/>
                  </a:moveTo>
                  <a:lnTo>
                    <a:pt x="2476500" y="0"/>
                  </a:lnTo>
                  <a:lnTo>
                    <a:pt x="2476500" y="1844640"/>
                  </a:lnTo>
                  <a:lnTo>
                    <a:pt x="0" y="1844640"/>
                  </a:lnTo>
                  <a:lnTo>
                    <a:pt x="0" y="0"/>
                  </a:lnTo>
                  <a:close/>
                </a:path>
              </a:pathLst>
            </a:custGeom>
            <a:solidFill>
              <a:schemeClr val="accent3">
                <a:lumMod val="50000"/>
                <a:alpha val="90000"/>
              </a:schemeClr>
            </a:solidFill>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199136" tIns="199136" rIns="265515" bIns="298704" spcCol="1270"/>
            <a:lstStyle/>
            <a:p>
              <a:pPr marL="381000" lvl="1" indent="-381000" defTabSz="1659255">
                <a:lnSpc>
                  <a:spcPct val="90000"/>
                </a:lnSpc>
                <a:spcAft>
                  <a:spcPct val="15000"/>
                </a:spcAft>
                <a:buFontTx/>
                <a:buChar char="•"/>
                <a:defRPr/>
              </a:pPr>
              <a:r>
                <a:rPr lang="en-US" altLang="zh-CN" dirty="0">
                  <a:solidFill>
                    <a:schemeClr val="bg1"/>
                  </a:solidFill>
                  <a:latin typeface="微软雅黑" panose="020B0503020204020204" charset="-122"/>
                  <a:ea typeface="微软雅黑" panose="020B0503020204020204" charset="-122"/>
                  <a:cs typeface="微软雅黑" panose="020B0503020204020204" charset="-122"/>
                </a:rPr>
                <a:t>VPN</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a:p>
              <a:pPr marL="381000" lvl="1" indent="-381000" defTabSz="1659255">
                <a:lnSpc>
                  <a:spcPct val="90000"/>
                </a:lnSpc>
                <a:spcAft>
                  <a:spcPct val="15000"/>
                </a:spcAft>
                <a:buFontTx/>
                <a:buChar char="•"/>
                <a:defRPr/>
              </a:pPr>
              <a:r>
                <a:rPr lang="en-US" altLang="zh-CN" dirty="0">
                  <a:solidFill>
                    <a:schemeClr val="bg1"/>
                  </a:solidFill>
                  <a:latin typeface="微软雅黑" panose="020B0503020204020204" charset="-122"/>
                  <a:ea typeface="微软雅黑" panose="020B0503020204020204" charset="-122"/>
                  <a:cs typeface="微软雅黑" panose="020B0503020204020204" charset="-122"/>
                </a:rPr>
                <a:t>SSH</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隧道</a:t>
              </a:r>
              <a:endParaRPr lang="en-US" altLang="zh-CN" dirty="0">
                <a:solidFill>
                  <a:schemeClr val="bg1"/>
                </a:solidFill>
                <a:latin typeface="微软雅黑" panose="020B0503020204020204" charset="-122"/>
                <a:ea typeface="微软雅黑" panose="020B0503020204020204" charset="-122"/>
                <a:cs typeface="微软雅黑" panose="020B0503020204020204" charset="-122"/>
              </a:endParaRPr>
            </a:p>
            <a:p>
              <a:pPr marL="381000" lvl="1" indent="-381000" defTabSz="1659255">
                <a:lnSpc>
                  <a:spcPct val="90000"/>
                </a:lnSpc>
                <a:spcAft>
                  <a:spcPct val="15000"/>
                </a:spcAft>
                <a:buFontTx/>
                <a:buChar char="•"/>
                <a:defRPr/>
              </a:pPr>
              <a:r>
                <a:rPr lang="en-US" altLang="zh-CN" dirty="0">
                  <a:solidFill>
                    <a:schemeClr val="bg1"/>
                  </a:solidFill>
                  <a:latin typeface="微软雅黑" panose="020B0503020204020204" charset="-122"/>
                  <a:ea typeface="微软雅黑" panose="020B0503020204020204" charset="-122"/>
                  <a:cs typeface="微软雅黑" panose="020B0503020204020204" charset="-122"/>
                </a:rPr>
                <a:t>Sock5</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代理</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a:p>
              <a:pPr marL="381000" lvl="1" indent="-381000" defTabSz="1659255">
                <a:lnSpc>
                  <a:spcPct val="90000"/>
                </a:lnSpc>
                <a:spcAft>
                  <a:spcPct val="15000"/>
                </a:spcAft>
                <a:buFontTx/>
                <a:buChar char="•"/>
                <a:defRPr/>
              </a:pPr>
              <a:r>
                <a:rPr lang="zh-CN" altLang="en-US" dirty="0">
                  <a:solidFill>
                    <a:schemeClr val="bg1"/>
                  </a:solidFill>
                  <a:latin typeface="微软雅黑" panose="020B0503020204020204" charset="-122"/>
                  <a:ea typeface="微软雅黑" panose="020B0503020204020204" charset="-122"/>
                  <a:cs typeface="微软雅黑" panose="020B0503020204020204" charset="-122"/>
                </a:rPr>
                <a:t>其他</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15" name="灯片编号占位符 3"/>
          <p:cNvSpPr>
            <a:spLocks noGrp="1"/>
          </p:cNvSpPr>
          <p:nvPr/>
        </p:nvSpPr>
        <p:spPr>
          <a:xfrm>
            <a:off x="0" y="6396038"/>
            <a:ext cx="56832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fld id="{56EF59DE-5EC4-4E8D-9085-CBDF0C5B2A6F}" type="slidenum">
              <a:rPr lang="zh-CN" altLang="en-US" smtClean="0">
                <a:solidFill>
                  <a:srgbClr val="000000"/>
                </a:solidFill>
                <a:latin typeface="Arial" panose="020B0604020202020204" pitchFamily="34" charset="0"/>
              </a:rPr>
            </a:fld>
            <a:endParaRPr lang="zh-CN" altLang="en-US">
              <a:solidFill>
                <a:srgbClr val="000000"/>
              </a:solidFill>
              <a:latin typeface="Arial" panose="020B0604020202020204" pitchFamily="34" charset="0"/>
            </a:endParaRPr>
          </a:p>
        </p:txBody>
      </p:sp>
    </p:spTree>
  </p:cSld>
  <p:clrMapOvr>
    <a:masterClrMapping/>
  </p:clrMapOvr>
  <p:transition spd="slow" advTm="2000">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攻击</a:t>
            </a:r>
            <a:r>
              <a:rPr lang="zh-CN" altLang="en-US" dirty="0" smtClean="0"/>
              <a:t>队套路</a:t>
            </a:r>
            <a:r>
              <a:rPr lang="en-US" altLang="zh-CN" dirty="0" smtClean="0"/>
              <a:t>——</a:t>
            </a:r>
            <a:r>
              <a:rPr lang="zh-CN" altLang="en-US" dirty="0" smtClean="0"/>
              <a:t>常用的攻击战术</a:t>
            </a:r>
            <a:endParaRPr lang="zh-CN" altLang="en-US" dirty="0"/>
          </a:p>
        </p:txBody>
      </p:sp>
      <p:graphicFrame>
        <p:nvGraphicFramePr>
          <p:cNvPr id="5" name="图示 4"/>
          <p:cNvGraphicFramePr/>
          <p:nvPr/>
        </p:nvGraphicFramePr>
        <p:xfrm>
          <a:off x="1583499" y="1316766"/>
          <a:ext cx="8623829" cy="50429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圆角矩形标注 2"/>
          <p:cNvSpPr/>
          <p:nvPr/>
        </p:nvSpPr>
        <p:spPr>
          <a:xfrm>
            <a:off x="6529893" y="2392531"/>
            <a:ext cx="5550946" cy="2631290"/>
          </a:xfrm>
          <a:prstGeom prst="wedgeRoundRectCallout">
            <a:avLst>
              <a:gd name="adj1" fmla="val -58863"/>
              <a:gd name="adj2" fmla="val -524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弱密码、默认密码、通用密码和已泄露密码通常</a:t>
            </a:r>
            <a:r>
              <a:rPr lang="zh-CN" altLang="en-US" dirty="0" smtClean="0"/>
              <a:t>是攻击者专家们</a:t>
            </a:r>
            <a:r>
              <a:rPr lang="zh-CN" altLang="en-US" dirty="0"/>
              <a:t>关注的重点。实际工作中，通过脆弱</a:t>
            </a:r>
            <a:r>
              <a:rPr lang="zh-CN" altLang="en-US" dirty="0" smtClean="0"/>
              <a:t>口令获得</a:t>
            </a:r>
            <a:r>
              <a:rPr lang="zh-CN" altLang="en-US" dirty="0"/>
              <a:t>权限的情况占据</a:t>
            </a:r>
            <a:r>
              <a:rPr lang="en-US" altLang="zh-CN" dirty="0"/>
              <a:t>90%</a:t>
            </a:r>
            <a:r>
              <a:rPr lang="zh-CN" altLang="en-US" dirty="0"/>
              <a:t>以上</a:t>
            </a:r>
            <a:r>
              <a:rPr lang="zh-CN" altLang="en-US" dirty="0" smtClean="0"/>
              <a:t>。</a:t>
            </a:r>
            <a:endParaRPr lang="en-US" altLang="zh-CN" dirty="0" smtClean="0"/>
          </a:p>
          <a:p>
            <a:r>
              <a:rPr lang="zh-CN" altLang="en-US" dirty="0"/>
              <a:t>有很多</a:t>
            </a:r>
            <a:r>
              <a:rPr lang="zh-CN" altLang="en-US" dirty="0" smtClean="0"/>
              <a:t>管理员为了</a:t>
            </a:r>
            <a:r>
              <a:rPr lang="zh-CN" altLang="en-US" dirty="0"/>
              <a:t>管理方便，用同一套密码管理不同服务器。当</a:t>
            </a:r>
            <a:r>
              <a:rPr lang="zh-CN" altLang="en-US" dirty="0" smtClean="0"/>
              <a:t>一台</a:t>
            </a:r>
            <a:r>
              <a:rPr lang="zh-CN" altLang="en-US" dirty="0"/>
              <a:t>服务器被攻陷并窃取到密码后，进而可以扩展</a:t>
            </a:r>
            <a:r>
              <a:rPr lang="zh-CN" altLang="en-US" dirty="0" smtClean="0"/>
              <a:t>至多台</a:t>
            </a:r>
            <a:r>
              <a:rPr lang="zh-CN" altLang="en-US" dirty="0"/>
              <a:t>服务器甚至造成域控制器沦陷的风险。</a:t>
            </a:r>
            <a:endParaRPr lang="zh-CN" altLang="en-US" dirty="0"/>
          </a:p>
        </p:txBody>
      </p:sp>
      <p:sp>
        <p:nvSpPr>
          <p:cNvPr id="4" name="椭圆形标注 3"/>
          <p:cNvSpPr/>
          <p:nvPr/>
        </p:nvSpPr>
        <p:spPr>
          <a:xfrm>
            <a:off x="3894268" y="1089339"/>
            <a:ext cx="6615953" cy="194713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计算机“从来”不会犯错误，程序怎么写，逻辑</a:t>
            </a:r>
            <a:r>
              <a:rPr lang="zh-CN" altLang="en-US" dirty="0" smtClean="0"/>
              <a:t>便怎么</a:t>
            </a:r>
            <a:r>
              <a:rPr lang="zh-CN" altLang="en-US" dirty="0"/>
              <a:t>执行；在一台计算机上怎样执行，在另外一台</a:t>
            </a:r>
            <a:r>
              <a:rPr lang="zh-CN" altLang="en-US" dirty="0" smtClean="0"/>
              <a:t>计算机</a:t>
            </a:r>
            <a:r>
              <a:rPr lang="zh-CN" altLang="en-US" dirty="0"/>
              <a:t>也同样</a:t>
            </a:r>
            <a:r>
              <a:rPr lang="zh-CN" altLang="en-US" dirty="0" smtClean="0"/>
              <a:t>执行</a:t>
            </a:r>
            <a:r>
              <a:rPr lang="en-US" altLang="zh-CN" dirty="0" smtClean="0"/>
              <a:t>,</a:t>
            </a:r>
            <a:r>
              <a:rPr lang="zh-CN" altLang="en-US" dirty="0"/>
              <a:t>很多情况下，</a:t>
            </a:r>
            <a:r>
              <a:rPr lang="zh-CN" altLang="en-US" dirty="0" smtClean="0"/>
              <a:t>当攻击者专家</a:t>
            </a:r>
            <a:r>
              <a:rPr lang="zh-CN" altLang="en-US" dirty="0"/>
              <a:t>发现搞</a:t>
            </a:r>
            <a:r>
              <a:rPr lang="zh-CN" altLang="en-US" dirty="0"/>
              <a:t>系统困难时，通常会把思路转到“搞人”（社工、钓鱼等）</a:t>
            </a:r>
            <a:endParaRPr lang="zh-CN" altLang="en-US" dirty="0"/>
          </a:p>
        </p:txBody>
      </p:sp>
      <p:sp>
        <p:nvSpPr>
          <p:cNvPr id="6" name="圆角矩形标注 5"/>
          <p:cNvSpPr/>
          <p:nvPr/>
        </p:nvSpPr>
        <p:spPr>
          <a:xfrm>
            <a:off x="5798372" y="2062907"/>
            <a:ext cx="5637007" cy="1889482"/>
          </a:xfrm>
          <a:prstGeom prst="wedgeRoundRectCallout">
            <a:avLst>
              <a:gd name="adj1" fmla="val -48887"/>
              <a:gd name="adj2" fmla="val 592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防守工作</a:t>
            </a:r>
            <a:r>
              <a:rPr lang="zh-CN" altLang="en-US" dirty="0"/>
              <a:t>中，有时总部的网站</a:t>
            </a:r>
            <a:r>
              <a:rPr lang="zh-CN" altLang="en-US" dirty="0" smtClean="0"/>
              <a:t>防守</a:t>
            </a:r>
            <a:r>
              <a:rPr lang="zh-CN" altLang="en-US" dirty="0"/>
              <a:t>得较为严密</a:t>
            </a:r>
            <a:r>
              <a:rPr lang="zh-CN" altLang="en-US" dirty="0" smtClean="0"/>
              <a:t>，网络攻击很难</a:t>
            </a:r>
            <a:r>
              <a:rPr lang="zh-CN" altLang="en-US" dirty="0"/>
              <a:t>直面硬钢，撬开进入</a:t>
            </a:r>
            <a:r>
              <a:rPr lang="zh-CN" altLang="en-US" dirty="0" smtClean="0"/>
              <a:t>内网</a:t>
            </a:r>
            <a:r>
              <a:rPr lang="zh-CN" altLang="en-US" dirty="0"/>
              <a:t>的大门。此种情况下，</a:t>
            </a:r>
            <a:r>
              <a:rPr lang="zh-CN" altLang="en-US" dirty="0" smtClean="0"/>
              <a:t>通常不会</a:t>
            </a:r>
            <a:r>
              <a:rPr lang="zh-CN" altLang="en-US" dirty="0"/>
              <a:t>去硬攻城门，</a:t>
            </a:r>
            <a:endParaRPr lang="zh-CN" altLang="en-US" dirty="0"/>
          </a:p>
          <a:p>
            <a:r>
              <a:rPr lang="zh-CN" altLang="en-US" dirty="0"/>
              <a:t>而是会想方设法去找“下水道”，或者挖地道去迂回</a:t>
            </a:r>
            <a:r>
              <a:rPr lang="zh-CN" altLang="en-US" dirty="0" smtClean="0"/>
              <a:t>进攻</a:t>
            </a:r>
            <a:r>
              <a:rPr lang="zh-CN" altLang="en-US" dirty="0"/>
              <a:t>。</a:t>
            </a:r>
            <a:endParaRPr lang="zh-CN" altLang="en-US" dirty="0"/>
          </a:p>
        </p:txBody>
      </p:sp>
      <p:sp>
        <p:nvSpPr>
          <p:cNvPr id="7" name="椭圆形标注 6"/>
          <p:cNvSpPr/>
          <p:nvPr/>
        </p:nvSpPr>
        <p:spPr>
          <a:xfrm>
            <a:off x="6260952" y="3485477"/>
            <a:ext cx="5174428" cy="2097741"/>
          </a:xfrm>
          <a:prstGeom prst="wedgeEllipseCallout">
            <a:avLst>
              <a:gd name="adj1" fmla="val -35426"/>
              <a:gd name="adj2" fmla="val 56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在</a:t>
            </a:r>
            <a:r>
              <a:rPr lang="zh-CN" altLang="en-US" dirty="0"/>
              <a:t>工作中，通常不会仅仅站在一个</a:t>
            </a:r>
            <a:r>
              <a:rPr lang="zh-CN" altLang="en-US" dirty="0" smtClean="0"/>
              <a:t>据点上去</a:t>
            </a:r>
            <a:r>
              <a:rPr lang="zh-CN" altLang="en-US" dirty="0"/>
              <a:t>开展渗透工作</a:t>
            </a:r>
            <a:r>
              <a:rPr lang="zh-CN" altLang="en-US" dirty="0" smtClean="0"/>
              <a:t>，而是</a:t>
            </a:r>
            <a:r>
              <a:rPr lang="zh-CN" altLang="en-US" dirty="0"/>
              <a:t>会采取不同的</a:t>
            </a:r>
            <a:r>
              <a:rPr lang="en-US" altLang="zh-CN" dirty="0" err="1"/>
              <a:t>Webshell</a:t>
            </a:r>
            <a:r>
              <a:rPr lang="zh-CN" altLang="en-US" dirty="0"/>
              <a:t>、</a:t>
            </a:r>
            <a:r>
              <a:rPr lang="zh-CN" altLang="en-US" dirty="0" smtClean="0"/>
              <a:t>后门</a:t>
            </a:r>
            <a:r>
              <a:rPr lang="zh-CN" altLang="en-US" dirty="0"/>
              <a:t>，利用不同的协议来建立不同特征的据点。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4"/>
                                        </p:tgtEl>
                                      </p:cBhvr>
                                    </p:animEffect>
                                    <p:anim calcmode="lin" valueType="num">
                                      <p:cBhvr>
                                        <p:cTn id="33" dur="1000"/>
                                        <p:tgtEl>
                                          <p:spTgt spid="4"/>
                                        </p:tgtEl>
                                        <p:attrNameLst>
                                          <p:attrName>ppt_x</p:attrName>
                                        </p:attrNameLst>
                                      </p:cBhvr>
                                      <p:tavLst>
                                        <p:tav tm="0">
                                          <p:val>
                                            <p:strVal val="ppt_x"/>
                                          </p:val>
                                        </p:tav>
                                        <p:tav tm="100000">
                                          <p:val>
                                            <p:strVal val="ppt_x"/>
                                          </p:val>
                                        </p:tav>
                                      </p:tavLst>
                                    </p:anim>
                                    <p:anim calcmode="lin" valueType="num">
                                      <p:cBhvr>
                                        <p:cTn id="34" dur="1000"/>
                                        <p:tgtEl>
                                          <p:spTgt spid="4"/>
                                        </p:tgtEl>
                                        <p:attrNameLst>
                                          <p:attrName>ppt_y</p:attrName>
                                        </p:attrNameLst>
                                      </p:cBhvr>
                                      <p:tavLst>
                                        <p:tav tm="0">
                                          <p:val>
                                            <p:strVal val="ppt_y"/>
                                          </p:val>
                                        </p:tav>
                                        <p:tav tm="100000">
                                          <p:val>
                                            <p:strVal val="ppt_y+.1"/>
                                          </p:val>
                                        </p:tav>
                                      </p:tavLst>
                                    </p:anim>
                                    <p:set>
                                      <p:cBhvr>
                                        <p:cTn id="35" dur="1" fill="hold">
                                          <p:stCondLst>
                                            <p:cond delay="9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grpId="1" nodeType="clickEffect">
                                  <p:stCondLst>
                                    <p:cond delay="0"/>
                                  </p:stCondLst>
                                  <p:childTnLst>
                                    <p:animEffect transition="out" filter="fade">
                                      <p:cBhvr>
                                        <p:cTn id="46" dur="1000"/>
                                        <p:tgtEl>
                                          <p:spTgt spid="6"/>
                                        </p:tgtEl>
                                      </p:cBhvr>
                                    </p:animEffect>
                                    <p:anim calcmode="lin" valueType="num">
                                      <p:cBhvr>
                                        <p:cTn id="47" dur="1000"/>
                                        <p:tgtEl>
                                          <p:spTgt spid="6"/>
                                        </p:tgtEl>
                                        <p:attrNameLst>
                                          <p:attrName>ppt_x</p:attrName>
                                        </p:attrNameLst>
                                      </p:cBhvr>
                                      <p:tavLst>
                                        <p:tav tm="0">
                                          <p:val>
                                            <p:strVal val="ppt_x"/>
                                          </p:val>
                                        </p:tav>
                                        <p:tav tm="100000">
                                          <p:val>
                                            <p:strVal val="ppt_x"/>
                                          </p:val>
                                        </p:tav>
                                      </p:tavLst>
                                    </p:anim>
                                    <p:anim calcmode="lin" valueType="num">
                                      <p:cBhvr>
                                        <p:cTn id="48" dur="1000"/>
                                        <p:tgtEl>
                                          <p:spTgt spid="6"/>
                                        </p:tgtEl>
                                        <p:attrNameLst>
                                          <p:attrName>ppt_y</p:attrName>
                                        </p:attrNameLst>
                                      </p:cBhvr>
                                      <p:tavLst>
                                        <p:tav tm="0">
                                          <p:val>
                                            <p:strVal val="ppt_y"/>
                                          </p:val>
                                        </p:tav>
                                        <p:tav tm="100000">
                                          <p:val>
                                            <p:strVal val="ppt_y+.1"/>
                                          </p:val>
                                        </p:tav>
                                      </p:tavLst>
                                    </p:anim>
                                    <p:set>
                                      <p:cBhvr>
                                        <p:cTn id="49" dur="1" fill="hold">
                                          <p:stCondLst>
                                            <p:cond delay="999"/>
                                          </p:stCondLst>
                                        </p:cTn>
                                        <p:tgtEl>
                                          <p:spTgt spid="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xit" presetSubtype="0" fill="hold" grpId="1" nodeType="clickEffect">
                                  <p:stCondLst>
                                    <p:cond delay="0"/>
                                  </p:stCondLst>
                                  <p:childTnLst>
                                    <p:animEffect transition="out" filter="fade">
                                      <p:cBhvr>
                                        <p:cTn id="60" dur="1000"/>
                                        <p:tgtEl>
                                          <p:spTgt spid="7"/>
                                        </p:tgtEl>
                                      </p:cBhvr>
                                    </p:animEffect>
                                    <p:anim calcmode="lin" valueType="num">
                                      <p:cBhvr>
                                        <p:cTn id="61" dur="1000"/>
                                        <p:tgtEl>
                                          <p:spTgt spid="7"/>
                                        </p:tgtEl>
                                        <p:attrNameLst>
                                          <p:attrName>ppt_x</p:attrName>
                                        </p:attrNameLst>
                                      </p:cBhvr>
                                      <p:tavLst>
                                        <p:tav tm="0">
                                          <p:val>
                                            <p:strVal val="ppt_x"/>
                                          </p:val>
                                        </p:tav>
                                        <p:tav tm="100000">
                                          <p:val>
                                            <p:strVal val="ppt_x"/>
                                          </p:val>
                                        </p:tav>
                                      </p:tavLst>
                                    </p:anim>
                                    <p:anim calcmode="lin" valueType="num">
                                      <p:cBhvr>
                                        <p:cTn id="62" dur="1000"/>
                                        <p:tgtEl>
                                          <p:spTgt spid="7"/>
                                        </p:tgtEl>
                                        <p:attrNameLst>
                                          <p:attrName>ppt_y</p:attrName>
                                        </p:attrNameLst>
                                      </p:cBhvr>
                                      <p:tavLst>
                                        <p:tav tm="0">
                                          <p:val>
                                            <p:strVal val="ppt_y"/>
                                          </p:val>
                                        </p:tav>
                                        <p:tav tm="100000">
                                          <p:val>
                                            <p:strVal val="ppt_y+.1"/>
                                          </p:val>
                                        </p:tav>
                                      </p:tavLst>
                                    </p:anim>
                                    <p:set>
                                      <p:cBhvr>
                                        <p:cTn id="63"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animBg="1"/>
      <p:bldP spid="3" grpId="1" animBg="1"/>
      <p:bldP spid="4" grpId="0" animBg="1"/>
      <p:bldP spid="4" grpId="1" animBg="1"/>
      <p:bldP spid="6" grpId="0" animBg="1"/>
      <p:bldP spid="6" grpId="1" animBg="1"/>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攻击</a:t>
            </a:r>
            <a:r>
              <a:rPr lang="zh-CN" altLang="en-US" dirty="0" smtClean="0"/>
              <a:t>队三十六计</a:t>
            </a:r>
            <a:r>
              <a:rPr lang="en-US" altLang="zh-CN" dirty="0" smtClean="0"/>
              <a:t>——</a:t>
            </a:r>
            <a:r>
              <a:rPr lang="zh-CN" altLang="en-US" dirty="0" smtClean="0"/>
              <a:t>经典攻击实例</a:t>
            </a:r>
            <a:endParaRPr lang="zh-CN" altLang="en-US" dirty="0"/>
          </a:p>
        </p:txBody>
      </p:sp>
      <p:graphicFrame>
        <p:nvGraphicFramePr>
          <p:cNvPr id="5" name="图示 4"/>
          <p:cNvGraphicFramePr/>
          <p:nvPr/>
        </p:nvGraphicFramePr>
        <p:xfrm>
          <a:off x="1583499" y="1316766"/>
          <a:ext cx="8623829" cy="50429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浑水摸鱼</a:t>
            </a:r>
            <a:r>
              <a:rPr lang="en-US" altLang="zh-CN" dirty="0" smtClean="0"/>
              <a:t>--</a:t>
            </a:r>
            <a:r>
              <a:rPr lang="zh-CN" altLang="en-US" dirty="0" smtClean="0">
                <a:cs typeface="微软雅黑" panose="020B0503020204020204" charset="-122"/>
              </a:rPr>
              <a:t>社</a:t>
            </a:r>
            <a:r>
              <a:rPr lang="zh-CN" altLang="en-US" dirty="0">
                <a:cs typeface="微软雅黑" panose="020B0503020204020204" charset="-122"/>
              </a:rPr>
              <a:t>工钓鱼突破系统</a:t>
            </a:r>
            <a:br>
              <a:rPr lang="zh-CN" altLang="en-US" dirty="0"/>
            </a:br>
            <a:endParaRPr lang="zh-CN" altLang="en-US" dirty="0"/>
          </a:p>
        </p:txBody>
      </p:sp>
      <p:sp>
        <p:nvSpPr>
          <p:cNvPr id="3" name="文本框 2"/>
          <p:cNvSpPr txBox="1"/>
          <p:nvPr/>
        </p:nvSpPr>
        <p:spPr>
          <a:xfrm>
            <a:off x="271663" y="1376107"/>
            <a:ext cx="11550991" cy="4385816"/>
          </a:xfrm>
          <a:prstGeom prst="rect">
            <a:avLst/>
          </a:prstGeom>
          <a:noFill/>
        </p:spPr>
        <p:txBody>
          <a:bodyPr wrap="square" rtlCol="0">
            <a:spAutoFit/>
          </a:bodyPr>
          <a:lstStyle/>
          <a:p>
            <a:pPr>
              <a:lnSpc>
                <a:spcPct val="150000"/>
              </a:lnSpc>
            </a:pPr>
            <a:r>
              <a:rPr lang="zh-CN" altLang="en-US" dirty="0" smtClean="0"/>
              <a:t>背景：网络攻击团队接到</a:t>
            </a:r>
            <a:r>
              <a:rPr lang="zh-CN" altLang="en-US" dirty="0"/>
              <a:t>这样一个工作目标</a:t>
            </a:r>
            <a:r>
              <a:rPr lang="zh-CN" altLang="en-US" dirty="0" smtClean="0"/>
              <a:t>：某</a:t>
            </a:r>
            <a:r>
              <a:rPr lang="zh-CN" altLang="en-US" dirty="0"/>
              <a:t>单位</a:t>
            </a:r>
            <a:r>
              <a:rPr lang="zh-CN" altLang="en-US" dirty="0" smtClean="0"/>
              <a:t>的学籍管理系统</a:t>
            </a:r>
            <a:r>
              <a:rPr lang="zh-CN" altLang="en-US" dirty="0"/>
              <a:t>。通过前期踩点和信息收集发现，</a:t>
            </a:r>
            <a:r>
              <a:rPr lang="zh-CN" altLang="en-US" dirty="0" smtClean="0"/>
              <a:t>目标单位外网开放系统</a:t>
            </a:r>
            <a:r>
              <a:rPr lang="zh-CN" altLang="en-US" dirty="0"/>
              <a:t>非常少，也没啥可利用的漏洞，很难通过</a:t>
            </a:r>
            <a:r>
              <a:rPr lang="zh-CN" altLang="en-US" dirty="0" smtClean="0"/>
              <a:t>打点</a:t>
            </a:r>
            <a:r>
              <a:rPr lang="zh-CN" altLang="en-US" dirty="0"/>
              <a:t>的方式进入到内网</a:t>
            </a:r>
            <a:r>
              <a:rPr lang="zh-CN" altLang="en-US" dirty="0" smtClean="0"/>
              <a:t>。</a:t>
            </a:r>
            <a:endParaRPr lang="en-US" altLang="zh-CN" dirty="0" smtClean="0"/>
          </a:p>
          <a:p>
            <a:pPr>
              <a:lnSpc>
                <a:spcPct val="150000"/>
              </a:lnSpc>
            </a:pPr>
            <a:endParaRPr lang="en-US" altLang="zh-CN" dirty="0" smtClean="0"/>
          </a:p>
          <a:p>
            <a:r>
              <a:rPr lang="zh-CN" altLang="en-US" dirty="0"/>
              <a:t>不过还是让他们通过网上搜索以及一些开源</a:t>
            </a:r>
            <a:r>
              <a:rPr lang="zh-CN" altLang="en-US" dirty="0" smtClean="0"/>
              <a:t>社工</a:t>
            </a:r>
            <a:r>
              <a:rPr lang="zh-CN" altLang="en-US" dirty="0"/>
              <a:t>库中收集到一批</a:t>
            </a:r>
            <a:r>
              <a:rPr lang="zh-CN" altLang="en-US" dirty="0" smtClean="0"/>
              <a:t>目标单位的</a:t>
            </a:r>
            <a:r>
              <a:rPr lang="zh-CN" altLang="en-US" dirty="0"/>
              <a:t>工作人员邮箱</a:t>
            </a:r>
            <a:r>
              <a:rPr lang="zh-CN" altLang="en-US" dirty="0" smtClean="0"/>
              <a:t>列表，通过爆破获取了邮箱内容，并钓鱼伪装成内部人员群发了带有木马的邮件；有部分人员点击打开了邮件，继而使被控制了邮箱，并采用浑水摸鱼</a:t>
            </a:r>
            <a:r>
              <a:rPr lang="zh-CN" altLang="en-US" dirty="0"/>
              <a:t>不断地获取更多的邮箱权限、系统权限，</a:t>
            </a:r>
            <a:r>
              <a:rPr lang="zh-CN" altLang="en-US" dirty="0" smtClean="0"/>
              <a:t>根据</a:t>
            </a:r>
            <a:r>
              <a:rPr lang="zh-CN" altLang="en-US" dirty="0"/>
              <a:t>目标角色针对性设计钓鱼邮件</a:t>
            </a:r>
            <a:r>
              <a:rPr lang="zh-CN" altLang="en-US" dirty="0" smtClean="0"/>
              <a:t>，最终</a:t>
            </a:r>
            <a:r>
              <a:rPr lang="zh-CN" altLang="en-US" dirty="0"/>
              <a:t>成功拿下目</a:t>
            </a:r>
            <a:endParaRPr lang="zh-CN" altLang="en-US" dirty="0"/>
          </a:p>
          <a:p>
            <a:r>
              <a:rPr lang="zh-CN" altLang="en-US" dirty="0"/>
              <a:t>标！</a:t>
            </a:r>
            <a:endParaRPr lang="en-US" altLang="zh-CN" dirty="0"/>
          </a:p>
          <a:p>
            <a:endParaRPr lang="en-US" altLang="zh-CN" dirty="0" smtClean="0"/>
          </a:p>
          <a:p>
            <a:pPr>
              <a:lnSpc>
                <a:spcPct val="150000"/>
              </a:lnSpc>
            </a:pPr>
            <a:r>
              <a:rPr lang="zh-CN" altLang="en-US" dirty="0" smtClean="0"/>
              <a:t>攻击过程：</a:t>
            </a:r>
            <a:endParaRPr lang="en-US" altLang="zh-CN" dirty="0" smtClean="0"/>
          </a:p>
          <a:p>
            <a:pPr>
              <a:lnSpc>
                <a:spcPct val="150000"/>
              </a:lnSpc>
            </a:pPr>
            <a:endParaRPr lang="en-US" altLang="zh-CN" dirty="0" smtClean="0"/>
          </a:p>
          <a:p>
            <a:pPr>
              <a:lnSpc>
                <a:spcPct val="150000"/>
              </a:lnSpc>
            </a:pPr>
            <a:endParaRPr lang="en-US" altLang="zh-CN" dirty="0" smtClean="0"/>
          </a:p>
          <a:p>
            <a:pPr>
              <a:lnSpc>
                <a:spcPct val="150000"/>
              </a:lnSpc>
            </a:pPr>
            <a:endParaRPr lang="zh-CN" altLang="en-US" dirty="0"/>
          </a:p>
        </p:txBody>
      </p:sp>
      <p:graphicFrame>
        <p:nvGraphicFramePr>
          <p:cNvPr id="4" name="图示 3"/>
          <p:cNvGraphicFramePr/>
          <p:nvPr/>
        </p:nvGraphicFramePr>
        <p:xfrm>
          <a:off x="608570" y="4238514"/>
          <a:ext cx="10877176" cy="22698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声东击西</a:t>
            </a:r>
            <a:r>
              <a:rPr lang="en-US" altLang="zh-CN" dirty="0" smtClean="0"/>
              <a:t>--</a:t>
            </a:r>
            <a:r>
              <a:rPr lang="zh-CN" altLang="en-US" dirty="0" smtClean="0">
                <a:cs typeface="微软雅黑" panose="020B0503020204020204" charset="-122"/>
              </a:rPr>
              <a:t>混淆视听躲避侦察</a:t>
            </a:r>
            <a:br>
              <a:rPr lang="zh-CN" altLang="en-US" dirty="0"/>
            </a:br>
            <a:endParaRPr lang="zh-CN" altLang="en-US" dirty="0"/>
          </a:p>
        </p:txBody>
      </p:sp>
      <p:sp>
        <p:nvSpPr>
          <p:cNvPr id="3" name="文本框 2"/>
          <p:cNvSpPr txBox="1"/>
          <p:nvPr/>
        </p:nvSpPr>
        <p:spPr>
          <a:xfrm>
            <a:off x="271663" y="1376107"/>
            <a:ext cx="11550991" cy="3000821"/>
          </a:xfrm>
          <a:prstGeom prst="rect">
            <a:avLst/>
          </a:prstGeom>
          <a:noFill/>
        </p:spPr>
        <p:txBody>
          <a:bodyPr wrap="square" rtlCol="0">
            <a:spAutoFit/>
          </a:bodyPr>
          <a:lstStyle/>
          <a:p>
            <a:pPr>
              <a:lnSpc>
                <a:spcPct val="150000"/>
              </a:lnSpc>
            </a:pPr>
            <a:r>
              <a:rPr lang="zh-CN" altLang="en-US" dirty="0"/>
              <a:t>背景</a:t>
            </a:r>
            <a:r>
              <a:rPr lang="zh-CN" altLang="en-US" dirty="0" smtClean="0"/>
              <a:t>：小</a:t>
            </a:r>
            <a:r>
              <a:rPr lang="en-US" altLang="zh-CN" dirty="0"/>
              <a:t>Y</a:t>
            </a:r>
            <a:r>
              <a:rPr lang="zh-CN" altLang="en-US" dirty="0"/>
              <a:t>和所带领的团队就遭遇了这么一次：刚刚</a:t>
            </a:r>
            <a:r>
              <a:rPr lang="zh-CN" altLang="en-US" dirty="0" smtClean="0"/>
              <a:t>创建的</a:t>
            </a:r>
            <a:r>
              <a:rPr lang="zh-CN" altLang="en-US" dirty="0"/>
              <a:t>跳板几个小时内就被阻断了；刚刚上传的</a:t>
            </a:r>
            <a:r>
              <a:rPr lang="en-US" altLang="zh-CN" dirty="0" err="1" smtClean="0"/>
              <a:t>Webshell</a:t>
            </a:r>
            <a:r>
              <a:rPr lang="zh-CN" altLang="en-US" dirty="0" smtClean="0"/>
              <a:t>过</a:t>
            </a:r>
            <a:r>
              <a:rPr lang="zh-CN" altLang="en-US" dirty="0"/>
              <a:t>不了几个小时就被查杀了</a:t>
            </a:r>
            <a:r>
              <a:rPr lang="zh-CN" altLang="en-US" dirty="0" smtClean="0"/>
              <a:t>。</a:t>
            </a:r>
            <a:r>
              <a:rPr lang="zh-CN" altLang="en-US" dirty="0"/>
              <a:t>攻击</a:t>
            </a:r>
            <a:r>
              <a:rPr lang="zh-CN" altLang="en-US" dirty="0" smtClean="0"/>
              <a:t>打</a:t>
            </a:r>
            <a:r>
              <a:rPr lang="zh-CN" altLang="en-US" dirty="0"/>
              <a:t>到哪儿</a:t>
            </a:r>
            <a:r>
              <a:rPr lang="zh-CN" altLang="en-US" dirty="0" smtClean="0"/>
              <a:t>，防守单位就根据</a:t>
            </a:r>
            <a:r>
              <a:rPr lang="zh-CN" altLang="en-US" dirty="0"/>
              <a:t>流量威胁审计跟到哪，不厌其烦，团队始终在</a:t>
            </a:r>
            <a:r>
              <a:rPr lang="zh-CN" altLang="en-US" dirty="0" smtClean="0"/>
              <a:t>目标</a:t>
            </a:r>
            <a:r>
              <a:rPr lang="zh-CN" altLang="en-US" dirty="0"/>
              <a:t>的外围打转</a:t>
            </a:r>
            <a:r>
              <a:rPr lang="zh-CN" altLang="en-US" dirty="0" smtClean="0"/>
              <a:t>。</a:t>
            </a:r>
            <a:endParaRPr lang="en-US" altLang="zh-CN" dirty="0" smtClean="0"/>
          </a:p>
          <a:p>
            <a:pPr>
              <a:lnSpc>
                <a:spcPct val="150000"/>
              </a:lnSpc>
            </a:pPr>
            <a:r>
              <a:rPr lang="zh-CN" altLang="en-US" dirty="0"/>
              <a:t>没有一个可以维持的据点，就没办法进一步开展</a:t>
            </a:r>
            <a:r>
              <a:rPr lang="zh-CN" altLang="en-US" dirty="0" smtClean="0"/>
              <a:t>内网</a:t>
            </a:r>
            <a:r>
              <a:rPr lang="zh-CN" altLang="en-US" dirty="0"/>
              <a:t>突破。小</a:t>
            </a:r>
            <a:r>
              <a:rPr lang="en-US" altLang="zh-CN" dirty="0"/>
              <a:t>Y</a:t>
            </a:r>
            <a:r>
              <a:rPr lang="zh-CN" altLang="en-US" dirty="0"/>
              <a:t>和</a:t>
            </a:r>
            <a:r>
              <a:rPr lang="zh-CN" altLang="en-US" dirty="0" smtClean="0"/>
              <a:t>团队分析审计设备的缺点及对方没有专业运营人员的缺点，制定</a:t>
            </a:r>
            <a:r>
              <a:rPr lang="zh-CN" altLang="en-US" dirty="0"/>
              <a:t>了一套</a:t>
            </a:r>
            <a:r>
              <a:rPr lang="zh-CN" altLang="en-US" dirty="0" smtClean="0"/>
              <a:t>声东击西的</a:t>
            </a:r>
            <a:r>
              <a:rPr lang="zh-CN" altLang="en-US" dirty="0"/>
              <a:t>攻击方案。</a:t>
            </a:r>
            <a:endParaRPr lang="zh-CN" altLang="en-US" dirty="0"/>
          </a:p>
          <a:p>
            <a:pPr>
              <a:lnSpc>
                <a:spcPct val="150000"/>
              </a:lnSpc>
            </a:pPr>
            <a:r>
              <a:rPr lang="zh-CN" altLang="en-US" dirty="0" smtClean="0"/>
              <a:t>攻击过程：</a:t>
            </a:r>
            <a:endParaRPr lang="en-US" altLang="zh-CN" dirty="0" smtClean="0"/>
          </a:p>
          <a:p>
            <a:pPr>
              <a:lnSpc>
                <a:spcPct val="150000"/>
              </a:lnSpc>
            </a:pPr>
            <a:endParaRPr lang="zh-CN" altLang="en-US" dirty="0"/>
          </a:p>
        </p:txBody>
      </p:sp>
      <p:graphicFrame>
        <p:nvGraphicFramePr>
          <p:cNvPr id="19" name="图示 18"/>
          <p:cNvGraphicFramePr/>
          <p:nvPr/>
        </p:nvGraphicFramePr>
        <p:xfrm>
          <a:off x="522508" y="4058520"/>
          <a:ext cx="10877176" cy="22698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暗渡陈仓</a:t>
            </a:r>
            <a:r>
              <a:rPr lang="en-US" altLang="zh-CN" dirty="0" smtClean="0"/>
              <a:t>--</a:t>
            </a:r>
            <a:r>
              <a:rPr lang="zh-CN" altLang="en-US" dirty="0" smtClean="0"/>
              <a:t>迂回</a:t>
            </a:r>
            <a:r>
              <a:rPr lang="zh-CN" altLang="en-US" dirty="0"/>
              <a:t>渗透取得突破</a:t>
            </a:r>
            <a:endParaRPr lang="zh-CN" altLang="en-US" dirty="0"/>
          </a:p>
        </p:txBody>
      </p:sp>
      <p:sp>
        <p:nvSpPr>
          <p:cNvPr id="3" name="文本框 2"/>
          <p:cNvSpPr txBox="1"/>
          <p:nvPr/>
        </p:nvSpPr>
        <p:spPr>
          <a:xfrm>
            <a:off x="271663" y="1376107"/>
            <a:ext cx="11550991" cy="3831818"/>
          </a:xfrm>
          <a:prstGeom prst="rect">
            <a:avLst/>
          </a:prstGeom>
          <a:noFill/>
        </p:spPr>
        <p:txBody>
          <a:bodyPr wrap="square" rtlCol="0">
            <a:spAutoFit/>
          </a:bodyPr>
          <a:lstStyle/>
          <a:p>
            <a:r>
              <a:rPr lang="zh-CN" altLang="en-US" dirty="0"/>
              <a:t>背景</a:t>
            </a:r>
            <a:r>
              <a:rPr lang="zh-CN" altLang="en-US" dirty="0" smtClean="0"/>
              <a:t>：网络安全建设较为完善的客户，通常都会</a:t>
            </a:r>
            <a:r>
              <a:rPr lang="zh-CN" altLang="en-US" dirty="0"/>
              <a:t>严防死守、严阵以待，时时刻刻盯着从外网</a:t>
            </a:r>
            <a:r>
              <a:rPr lang="zh-CN" altLang="en-US" dirty="0" smtClean="0"/>
              <a:t>进来的</a:t>
            </a:r>
            <a:r>
              <a:rPr lang="zh-CN" altLang="en-US" dirty="0"/>
              <a:t>所有流量，不管你攻还是不攻，他们始终坚守在</a:t>
            </a:r>
            <a:r>
              <a:rPr lang="zh-CN" altLang="en-US" dirty="0" smtClean="0"/>
              <a:t>那里</a:t>
            </a:r>
            <a:r>
              <a:rPr lang="zh-CN" altLang="en-US" dirty="0"/>
              <a:t>。发现有可疑</a:t>
            </a:r>
            <a:r>
              <a:rPr lang="en-US" altLang="zh-CN" dirty="0"/>
              <a:t>IP</a:t>
            </a:r>
            <a:r>
              <a:rPr lang="zh-CN" altLang="en-US" dirty="0"/>
              <a:t>立即成段成段地封堵，一点机会都</a:t>
            </a:r>
            <a:r>
              <a:rPr lang="zh-CN" altLang="en-US" dirty="0" smtClean="0"/>
              <a:t>不留</a:t>
            </a:r>
            <a:r>
              <a:rPr lang="zh-CN" altLang="en-US" dirty="0"/>
              <a:t>。此时，从正面硬刚显然不划算</a:t>
            </a:r>
            <a:r>
              <a:rPr lang="zh-CN" altLang="en-US" dirty="0" smtClean="0"/>
              <a:t>，攻击者一般</a:t>
            </a:r>
            <a:r>
              <a:rPr lang="zh-CN" altLang="en-US" dirty="0"/>
              <a:t>会</a:t>
            </a:r>
            <a:r>
              <a:rPr lang="zh-CN" altLang="en-US" dirty="0" smtClean="0"/>
              <a:t>采取暗度陈仓</a:t>
            </a:r>
            <a:r>
              <a:rPr lang="zh-CN" altLang="en-US" dirty="0"/>
              <a:t>的方式，绕</a:t>
            </a:r>
            <a:r>
              <a:rPr lang="zh-CN" altLang="en-US" dirty="0" smtClean="0"/>
              <a:t>过防守</a:t>
            </a:r>
            <a:r>
              <a:rPr lang="zh-CN" altLang="en-US" dirty="0"/>
              <a:t>线，从其他没有</a:t>
            </a:r>
            <a:r>
              <a:rPr lang="zh-CN" altLang="en-US" dirty="0" smtClean="0"/>
              <a:t>防守</a:t>
            </a:r>
            <a:r>
              <a:rPr lang="zh-CN" altLang="en-US" dirty="0"/>
              <a:t>的地方去开展迂回攻击，小</a:t>
            </a:r>
            <a:r>
              <a:rPr lang="en-US" altLang="zh-CN" dirty="0"/>
              <a:t>M</a:t>
            </a:r>
            <a:r>
              <a:rPr lang="zh-CN" altLang="en-US" dirty="0"/>
              <a:t>这回遇到的就是这样</a:t>
            </a:r>
            <a:r>
              <a:rPr lang="zh-CN" altLang="en-US" dirty="0" smtClean="0"/>
              <a:t>一个攻击目标；</a:t>
            </a:r>
            <a:endParaRPr lang="en-US" altLang="zh-CN" dirty="0" smtClean="0"/>
          </a:p>
          <a:p>
            <a:r>
              <a:rPr lang="zh-CN" altLang="en-US" dirty="0"/>
              <a:t>小</a:t>
            </a:r>
            <a:r>
              <a:rPr lang="en-US" altLang="zh-CN" dirty="0"/>
              <a:t>M</a:t>
            </a:r>
            <a:r>
              <a:rPr lang="zh-CN" altLang="en-US" dirty="0"/>
              <a:t>团队在确定攻击目标后，对目标企业的</a:t>
            </a:r>
            <a:r>
              <a:rPr lang="zh-CN" altLang="en-US" dirty="0" smtClean="0"/>
              <a:t>域名</a:t>
            </a:r>
            <a:r>
              <a:rPr lang="zh-CN" altLang="en-US" dirty="0"/>
              <a:t>、</a:t>
            </a:r>
            <a:r>
              <a:rPr lang="en-US" altLang="zh-CN" dirty="0" err="1"/>
              <a:t>ip</a:t>
            </a:r>
            <a:r>
              <a:rPr lang="zh-CN" altLang="en-US" dirty="0"/>
              <a:t>段、端口、业务等信息进行收集，并对可能</a:t>
            </a:r>
            <a:r>
              <a:rPr lang="zh-CN" altLang="en-US" dirty="0" smtClean="0"/>
              <a:t>存在漏洞</a:t>
            </a:r>
            <a:r>
              <a:rPr lang="zh-CN" altLang="en-US" dirty="0"/>
              <a:t>目标进行尝试性攻击。结果发现大多数目标</a:t>
            </a:r>
            <a:r>
              <a:rPr lang="zh-CN" altLang="en-US" dirty="0" smtClean="0"/>
              <a:t>要么是</a:t>
            </a:r>
            <a:r>
              <a:rPr lang="zh-CN" altLang="en-US" dirty="0"/>
              <a:t>都已关闭，要么是使用高强度的防护设备。在</a:t>
            </a:r>
            <a:r>
              <a:rPr lang="zh-CN" altLang="en-US" dirty="0" smtClean="0"/>
              <a:t>没有</a:t>
            </a:r>
            <a:r>
              <a:rPr lang="en-US" altLang="zh-CN" dirty="0" smtClean="0"/>
              <a:t>0day</a:t>
            </a:r>
            <a:r>
              <a:rPr lang="zh-CN" altLang="en-US" dirty="0"/>
              <a:t>且时间有限情况下，小</a:t>
            </a:r>
            <a:r>
              <a:rPr lang="en-US" altLang="zh-CN" dirty="0"/>
              <a:t>M</a:t>
            </a:r>
            <a:r>
              <a:rPr lang="zh-CN" altLang="en-US" dirty="0"/>
              <a:t>决定放弃正面突破，</a:t>
            </a:r>
            <a:r>
              <a:rPr lang="zh-CN" altLang="en-US" dirty="0" smtClean="0"/>
              <a:t>采取</a:t>
            </a:r>
            <a:r>
              <a:rPr lang="zh-CN" altLang="en-US" dirty="0"/>
              <a:t>暗度陈仓策略</a:t>
            </a:r>
            <a:r>
              <a:rPr lang="zh-CN" altLang="en-US" dirty="0" smtClean="0"/>
              <a:t>。</a:t>
            </a:r>
            <a:endParaRPr lang="en-US" altLang="zh-CN" dirty="0" smtClean="0"/>
          </a:p>
          <a:p>
            <a:r>
              <a:rPr lang="zh-CN" altLang="en-US" dirty="0"/>
              <a:t>通过天眼查网站，小</a:t>
            </a:r>
            <a:r>
              <a:rPr lang="en-US" altLang="zh-CN" dirty="0"/>
              <a:t>M</a:t>
            </a:r>
            <a:r>
              <a:rPr lang="zh-CN" altLang="en-US" dirty="0"/>
              <a:t>了解到整个公司的子公司</a:t>
            </a:r>
            <a:r>
              <a:rPr lang="zh-CN" altLang="en-US" dirty="0" smtClean="0"/>
              <a:t>及附属</a:t>
            </a:r>
            <a:r>
              <a:rPr lang="zh-CN" altLang="en-US" dirty="0"/>
              <a:t>业务分布情况，目标业务覆盖了香港、台湾、</a:t>
            </a:r>
            <a:r>
              <a:rPr lang="zh-CN" altLang="en-US" dirty="0" smtClean="0"/>
              <a:t>韩国</a:t>
            </a:r>
            <a:r>
              <a:rPr lang="zh-CN" altLang="en-US" dirty="0"/>
              <a:t>、法国等地，其中香港包涵业务相对较多，极大</a:t>
            </a:r>
            <a:r>
              <a:rPr lang="zh-CN" altLang="en-US" dirty="0" smtClean="0"/>
              <a:t>可能</a:t>
            </a:r>
            <a:r>
              <a:rPr lang="zh-CN" altLang="en-US" dirty="0"/>
              <a:t>有互相传送数据及办公协同的内网，故决定选择</a:t>
            </a:r>
            <a:r>
              <a:rPr lang="zh-CN" altLang="en-US" dirty="0" smtClean="0"/>
              <a:t>从香港</a:t>
            </a:r>
            <a:r>
              <a:rPr lang="zh-CN" altLang="en-US" dirty="0"/>
              <a:t>作为切入点。</a:t>
            </a:r>
            <a:endParaRPr lang="en-US" altLang="zh-CN" dirty="0" smtClean="0"/>
          </a:p>
          <a:p>
            <a:pPr>
              <a:lnSpc>
                <a:spcPct val="150000"/>
              </a:lnSpc>
            </a:pPr>
            <a:endParaRPr lang="en-US" altLang="zh-CN" dirty="0" smtClean="0"/>
          </a:p>
          <a:p>
            <a:pPr>
              <a:lnSpc>
                <a:spcPct val="150000"/>
              </a:lnSpc>
            </a:pPr>
            <a:r>
              <a:rPr lang="zh-CN" altLang="en-US" dirty="0"/>
              <a:t>攻击过程：</a:t>
            </a:r>
            <a:endParaRPr lang="en-US" altLang="zh-CN" dirty="0"/>
          </a:p>
          <a:p>
            <a:pPr>
              <a:lnSpc>
                <a:spcPct val="150000"/>
              </a:lnSpc>
            </a:pPr>
            <a:endParaRPr lang="zh-CN" altLang="en-US" dirty="0"/>
          </a:p>
        </p:txBody>
      </p:sp>
      <p:graphicFrame>
        <p:nvGraphicFramePr>
          <p:cNvPr id="9" name="图示 8"/>
          <p:cNvGraphicFramePr/>
          <p:nvPr/>
        </p:nvGraphicFramePr>
        <p:xfrm>
          <a:off x="522508" y="4588136"/>
          <a:ext cx="10877176" cy="22698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49"/>
          <p:cNvGrpSpPr/>
          <p:nvPr/>
        </p:nvGrpSpPr>
        <p:grpSpPr bwMode="auto">
          <a:xfrm>
            <a:off x="938312" y="1715601"/>
            <a:ext cx="2665244" cy="2804245"/>
            <a:chOff x="457413" y="2415591"/>
            <a:chExt cx="2657475" cy="2796918"/>
          </a:xfrm>
        </p:grpSpPr>
        <p:grpSp>
          <p:nvGrpSpPr>
            <p:cNvPr id="52" name="组合 18"/>
            <p:cNvGrpSpPr/>
            <p:nvPr/>
          </p:nvGrpSpPr>
          <p:grpSpPr>
            <a:xfrm>
              <a:off x="863651" y="2415591"/>
              <a:ext cx="1947861" cy="1940713"/>
              <a:chOff x="1709739" y="2636838"/>
              <a:chExt cx="1590160" cy="1584325"/>
            </a:xfrm>
            <a:solidFill>
              <a:schemeClr val="accent3"/>
            </a:solidFill>
            <a:effectLst/>
          </p:grpSpPr>
          <p:sp>
            <p:nvSpPr>
              <p:cNvPr id="54" name="Freeform 6"/>
              <p:cNvSpPr/>
              <p:nvPr/>
            </p:nvSpPr>
            <p:spPr bwMode="auto">
              <a:xfrm>
                <a:off x="1709739" y="2636838"/>
                <a:ext cx="1468102" cy="1467130"/>
              </a:xfrm>
              <a:custGeom>
                <a:avLst/>
                <a:gdLst>
                  <a:gd name="T0" fmla="*/ 691 w 1276"/>
                  <a:gd name="T1" fmla="*/ 1168 h 1274"/>
                  <a:gd name="T2" fmla="*/ 662 w 1276"/>
                  <a:gd name="T3" fmla="*/ 1267 h 1274"/>
                  <a:gd name="T4" fmla="*/ 654 w 1276"/>
                  <a:gd name="T5" fmla="*/ 1273 h 1274"/>
                  <a:gd name="T6" fmla="*/ 643 w 1276"/>
                  <a:gd name="T7" fmla="*/ 1274 h 1274"/>
                  <a:gd name="T8" fmla="*/ 172 w 1276"/>
                  <a:gd name="T9" fmla="*/ 1274 h 1274"/>
                  <a:gd name="T10" fmla="*/ 81 w 1276"/>
                  <a:gd name="T11" fmla="*/ 1253 h 1274"/>
                  <a:gd name="T12" fmla="*/ 1 w 1276"/>
                  <a:gd name="T13" fmla="*/ 1113 h 1274"/>
                  <a:gd name="T14" fmla="*/ 0 w 1276"/>
                  <a:gd name="T15" fmla="*/ 892 h 1274"/>
                  <a:gd name="T16" fmla="*/ 0 w 1276"/>
                  <a:gd name="T17" fmla="*/ 170 h 1274"/>
                  <a:gd name="T18" fmla="*/ 170 w 1276"/>
                  <a:gd name="T19" fmla="*/ 0 h 1274"/>
                  <a:gd name="T20" fmla="*/ 1110 w 1276"/>
                  <a:gd name="T21" fmla="*/ 0 h 1274"/>
                  <a:gd name="T22" fmla="*/ 1273 w 1276"/>
                  <a:gd name="T23" fmla="*/ 131 h 1274"/>
                  <a:gd name="T24" fmla="*/ 1276 w 1276"/>
                  <a:gd name="T25" fmla="*/ 168 h 1274"/>
                  <a:gd name="T26" fmla="*/ 1276 w 1276"/>
                  <a:gd name="T27" fmla="*/ 629 h 1274"/>
                  <a:gd name="T28" fmla="*/ 1275 w 1276"/>
                  <a:gd name="T29" fmla="*/ 645 h 1274"/>
                  <a:gd name="T30" fmla="*/ 1171 w 1276"/>
                  <a:gd name="T31" fmla="*/ 659 h 1274"/>
                  <a:gd name="T32" fmla="*/ 1171 w 1276"/>
                  <a:gd name="T33" fmla="*/ 214 h 1274"/>
                  <a:gd name="T34" fmla="*/ 106 w 1276"/>
                  <a:gd name="T35" fmla="*/ 214 h 1274"/>
                  <a:gd name="T36" fmla="*/ 106 w 1276"/>
                  <a:gd name="T37" fmla="*/ 230 h 1274"/>
                  <a:gd name="T38" fmla="*/ 105 w 1276"/>
                  <a:gd name="T39" fmla="*/ 1102 h 1274"/>
                  <a:gd name="T40" fmla="*/ 171 w 1276"/>
                  <a:gd name="T41" fmla="*/ 1168 h 1274"/>
                  <a:gd name="T42" fmla="*/ 671 w 1276"/>
                  <a:gd name="T43" fmla="*/ 1168 h 1274"/>
                  <a:gd name="T44" fmla="*/ 691 w 1276"/>
                  <a:gd name="T45" fmla="*/ 1168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6" h="1274">
                    <a:moveTo>
                      <a:pt x="691" y="1168"/>
                    </a:moveTo>
                    <a:cubicBezTo>
                      <a:pt x="681" y="1203"/>
                      <a:pt x="672" y="1235"/>
                      <a:pt x="662" y="1267"/>
                    </a:cubicBezTo>
                    <a:cubicBezTo>
                      <a:pt x="661" y="1270"/>
                      <a:pt x="657" y="1272"/>
                      <a:pt x="654" y="1273"/>
                    </a:cubicBezTo>
                    <a:cubicBezTo>
                      <a:pt x="651" y="1274"/>
                      <a:pt x="647" y="1274"/>
                      <a:pt x="643" y="1274"/>
                    </a:cubicBezTo>
                    <a:cubicBezTo>
                      <a:pt x="486" y="1274"/>
                      <a:pt x="329" y="1273"/>
                      <a:pt x="172" y="1274"/>
                    </a:cubicBezTo>
                    <a:cubicBezTo>
                      <a:pt x="140" y="1274"/>
                      <a:pt x="109" y="1269"/>
                      <a:pt x="81" y="1253"/>
                    </a:cubicBezTo>
                    <a:cubicBezTo>
                      <a:pt x="29" y="1221"/>
                      <a:pt x="1" y="1174"/>
                      <a:pt x="1" y="1113"/>
                    </a:cubicBezTo>
                    <a:cubicBezTo>
                      <a:pt x="0" y="1039"/>
                      <a:pt x="0" y="966"/>
                      <a:pt x="0" y="892"/>
                    </a:cubicBezTo>
                    <a:cubicBezTo>
                      <a:pt x="0" y="651"/>
                      <a:pt x="0" y="411"/>
                      <a:pt x="0" y="170"/>
                    </a:cubicBezTo>
                    <a:cubicBezTo>
                      <a:pt x="0" y="68"/>
                      <a:pt x="68" y="0"/>
                      <a:pt x="170" y="0"/>
                    </a:cubicBezTo>
                    <a:cubicBezTo>
                      <a:pt x="483" y="0"/>
                      <a:pt x="797" y="0"/>
                      <a:pt x="1110" y="0"/>
                    </a:cubicBezTo>
                    <a:cubicBezTo>
                      <a:pt x="1194" y="0"/>
                      <a:pt x="1258" y="51"/>
                      <a:pt x="1273" y="131"/>
                    </a:cubicBezTo>
                    <a:cubicBezTo>
                      <a:pt x="1276" y="143"/>
                      <a:pt x="1276" y="156"/>
                      <a:pt x="1276" y="168"/>
                    </a:cubicBezTo>
                    <a:cubicBezTo>
                      <a:pt x="1276" y="322"/>
                      <a:pt x="1276" y="475"/>
                      <a:pt x="1276" y="629"/>
                    </a:cubicBezTo>
                    <a:cubicBezTo>
                      <a:pt x="1276" y="634"/>
                      <a:pt x="1276" y="638"/>
                      <a:pt x="1275" y="645"/>
                    </a:cubicBezTo>
                    <a:cubicBezTo>
                      <a:pt x="1239" y="640"/>
                      <a:pt x="1205" y="643"/>
                      <a:pt x="1171" y="659"/>
                    </a:cubicBezTo>
                    <a:cubicBezTo>
                      <a:pt x="1171" y="509"/>
                      <a:pt x="1171" y="362"/>
                      <a:pt x="1171" y="214"/>
                    </a:cubicBezTo>
                    <a:cubicBezTo>
                      <a:pt x="816" y="214"/>
                      <a:pt x="462" y="214"/>
                      <a:pt x="106" y="214"/>
                    </a:cubicBezTo>
                    <a:cubicBezTo>
                      <a:pt x="106" y="219"/>
                      <a:pt x="106" y="224"/>
                      <a:pt x="106" y="230"/>
                    </a:cubicBezTo>
                    <a:cubicBezTo>
                      <a:pt x="106" y="521"/>
                      <a:pt x="106" y="812"/>
                      <a:pt x="105" y="1102"/>
                    </a:cubicBezTo>
                    <a:cubicBezTo>
                      <a:pt x="105" y="1141"/>
                      <a:pt x="125" y="1169"/>
                      <a:pt x="171" y="1168"/>
                    </a:cubicBezTo>
                    <a:cubicBezTo>
                      <a:pt x="338" y="1167"/>
                      <a:pt x="504" y="1168"/>
                      <a:pt x="671" y="1168"/>
                    </a:cubicBezTo>
                    <a:cubicBezTo>
                      <a:pt x="677" y="1168"/>
                      <a:pt x="683" y="1168"/>
                      <a:pt x="691" y="1168"/>
                    </a:cubicBezTo>
                    <a:close/>
                  </a:path>
                </a:pathLst>
              </a:custGeom>
              <a:solidFill>
                <a:srgbClr val="003296"/>
              </a:solidFill>
              <a:ln>
                <a:noFill/>
              </a:ln>
            </p:spPr>
            <p:txBody>
              <a:bodyPr/>
              <a:lstStyle/>
              <a:p>
                <a:pPr defTabSz="812165" eaLnBrk="1" fontAlgn="auto" hangingPunct="1">
                  <a:spcBef>
                    <a:spcPts val="0"/>
                  </a:spcBef>
                  <a:spcAft>
                    <a:spcPts val="0"/>
                  </a:spcAft>
                  <a:defRPr/>
                </a:pPr>
                <a:endParaRPr lang="zh-HK" altLang="en-US" b="1" noProof="1">
                  <a:latin typeface="+mn-lt"/>
                  <a:ea typeface="+mn-ea"/>
                </a:endParaRPr>
              </a:p>
            </p:txBody>
          </p:sp>
          <p:sp>
            <p:nvSpPr>
              <p:cNvPr id="55" name="Freeform 7"/>
              <p:cNvSpPr>
                <a:spLocks noEditPoints="1"/>
              </p:cNvSpPr>
              <p:nvPr/>
            </p:nvSpPr>
            <p:spPr bwMode="auto">
              <a:xfrm>
                <a:off x="2571440" y="3653665"/>
                <a:ext cx="569443" cy="567498"/>
              </a:xfrm>
              <a:custGeom>
                <a:avLst/>
                <a:gdLst>
                  <a:gd name="T0" fmla="*/ 328 w 495"/>
                  <a:gd name="T1" fmla="*/ 1 h 493"/>
                  <a:gd name="T2" fmla="*/ 495 w 495"/>
                  <a:gd name="T3" fmla="*/ 167 h 493"/>
                  <a:gd name="T4" fmla="*/ 427 w 495"/>
                  <a:gd name="T5" fmla="*/ 236 h 493"/>
                  <a:gd name="T6" fmla="*/ 240 w 495"/>
                  <a:gd name="T7" fmla="*/ 421 h 493"/>
                  <a:gd name="T8" fmla="*/ 216 w 495"/>
                  <a:gd name="T9" fmla="*/ 436 h 493"/>
                  <a:gd name="T10" fmla="*/ 40 w 495"/>
                  <a:gd name="T11" fmla="*/ 488 h 493"/>
                  <a:gd name="T12" fmla="*/ 9 w 495"/>
                  <a:gd name="T13" fmla="*/ 484 h 493"/>
                  <a:gd name="T14" fmla="*/ 6 w 495"/>
                  <a:gd name="T15" fmla="*/ 454 h 493"/>
                  <a:gd name="T16" fmla="*/ 58 w 495"/>
                  <a:gd name="T17" fmla="*/ 276 h 493"/>
                  <a:gd name="T18" fmla="*/ 67 w 495"/>
                  <a:gd name="T19" fmla="*/ 259 h 493"/>
                  <a:gd name="T20" fmla="*/ 327 w 495"/>
                  <a:gd name="T21" fmla="*/ 1 h 493"/>
                  <a:gd name="T22" fmla="*/ 328 w 495"/>
                  <a:gd name="T23" fmla="*/ 1 h 493"/>
                  <a:gd name="T24" fmla="*/ 102 w 495"/>
                  <a:gd name="T25" fmla="*/ 292 h 493"/>
                  <a:gd name="T26" fmla="*/ 72 w 495"/>
                  <a:gd name="T27" fmla="*/ 396 h 493"/>
                  <a:gd name="T28" fmla="*/ 74 w 495"/>
                  <a:gd name="T29" fmla="*/ 405 h 493"/>
                  <a:gd name="T30" fmla="*/ 113 w 495"/>
                  <a:gd name="T31" fmla="*/ 418 h 493"/>
                  <a:gd name="T32" fmla="*/ 148 w 495"/>
                  <a:gd name="T33" fmla="*/ 408 h 493"/>
                  <a:gd name="T34" fmla="*/ 200 w 495"/>
                  <a:gd name="T35" fmla="*/ 393 h 493"/>
                  <a:gd name="T36" fmla="*/ 185 w 495"/>
                  <a:gd name="T37" fmla="*/ 316 h 493"/>
                  <a:gd name="T38" fmla="*/ 178 w 495"/>
                  <a:gd name="T39" fmla="*/ 308 h 493"/>
                  <a:gd name="T40" fmla="*/ 102 w 495"/>
                  <a:gd name="T41" fmla="*/ 2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5" h="493">
                    <a:moveTo>
                      <a:pt x="328" y="1"/>
                    </a:moveTo>
                    <a:cubicBezTo>
                      <a:pt x="384" y="56"/>
                      <a:pt x="439" y="112"/>
                      <a:pt x="495" y="167"/>
                    </a:cubicBezTo>
                    <a:cubicBezTo>
                      <a:pt x="473" y="190"/>
                      <a:pt x="450" y="213"/>
                      <a:pt x="427" y="236"/>
                    </a:cubicBezTo>
                    <a:cubicBezTo>
                      <a:pt x="365" y="298"/>
                      <a:pt x="303" y="360"/>
                      <a:pt x="240" y="421"/>
                    </a:cubicBezTo>
                    <a:cubicBezTo>
                      <a:pt x="233" y="428"/>
                      <a:pt x="225" y="433"/>
                      <a:pt x="216" y="436"/>
                    </a:cubicBezTo>
                    <a:cubicBezTo>
                      <a:pt x="157" y="454"/>
                      <a:pt x="98" y="471"/>
                      <a:pt x="40" y="488"/>
                    </a:cubicBezTo>
                    <a:cubicBezTo>
                      <a:pt x="28" y="492"/>
                      <a:pt x="18" y="493"/>
                      <a:pt x="9" y="484"/>
                    </a:cubicBezTo>
                    <a:cubicBezTo>
                      <a:pt x="0" y="475"/>
                      <a:pt x="3" y="464"/>
                      <a:pt x="6" y="454"/>
                    </a:cubicBezTo>
                    <a:cubicBezTo>
                      <a:pt x="23" y="395"/>
                      <a:pt x="40" y="335"/>
                      <a:pt x="58" y="276"/>
                    </a:cubicBezTo>
                    <a:cubicBezTo>
                      <a:pt x="60" y="270"/>
                      <a:pt x="63" y="264"/>
                      <a:pt x="67" y="259"/>
                    </a:cubicBezTo>
                    <a:cubicBezTo>
                      <a:pt x="154" y="173"/>
                      <a:pt x="240" y="87"/>
                      <a:pt x="327" y="1"/>
                    </a:cubicBezTo>
                    <a:cubicBezTo>
                      <a:pt x="328" y="1"/>
                      <a:pt x="329" y="0"/>
                      <a:pt x="328" y="1"/>
                    </a:cubicBezTo>
                    <a:close/>
                    <a:moveTo>
                      <a:pt x="102" y="292"/>
                    </a:moveTo>
                    <a:cubicBezTo>
                      <a:pt x="91" y="327"/>
                      <a:pt x="81" y="362"/>
                      <a:pt x="72" y="396"/>
                    </a:cubicBezTo>
                    <a:cubicBezTo>
                      <a:pt x="71" y="399"/>
                      <a:pt x="72" y="403"/>
                      <a:pt x="74" y="405"/>
                    </a:cubicBezTo>
                    <a:cubicBezTo>
                      <a:pt x="87" y="423"/>
                      <a:pt x="92" y="425"/>
                      <a:pt x="113" y="418"/>
                    </a:cubicBezTo>
                    <a:cubicBezTo>
                      <a:pt x="125" y="415"/>
                      <a:pt x="136" y="411"/>
                      <a:pt x="148" y="408"/>
                    </a:cubicBezTo>
                    <a:cubicBezTo>
                      <a:pt x="165" y="403"/>
                      <a:pt x="182" y="398"/>
                      <a:pt x="200" y="393"/>
                    </a:cubicBezTo>
                    <a:cubicBezTo>
                      <a:pt x="195" y="365"/>
                      <a:pt x="190" y="341"/>
                      <a:pt x="185" y="316"/>
                    </a:cubicBezTo>
                    <a:cubicBezTo>
                      <a:pt x="185" y="313"/>
                      <a:pt x="181" y="309"/>
                      <a:pt x="178" y="308"/>
                    </a:cubicBezTo>
                    <a:cubicBezTo>
                      <a:pt x="153" y="302"/>
                      <a:pt x="128" y="297"/>
                      <a:pt x="102" y="292"/>
                    </a:cubicBezTo>
                    <a:close/>
                  </a:path>
                </a:pathLst>
              </a:custGeom>
              <a:grpFill/>
              <a:ln>
                <a:noFill/>
              </a:ln>
            </p:spPr>
            <p:txBody>
              <a:bodyPr/>
              <a:lstStyle/>
              <a:p>
                <a:pPr defTabSz="812165" eaLnBrk="1" fontAlgn="auto" hangingPunct="1">
                  <a:spcBef>
                    <a:spcPts val="0"/>
                  </a:spcBef>
                  <a:spcAft>
                    <a:spcPts val="0"/>
                  </a:spcAft>
                  <a:defRPr/>
                </a:pPr>
                <a:endParaRPr lang="zh-HK" altLang="en-US" b="1" noProof="1">
                  <a:latin typeface="+mn-lt"/>
                  <a:ea typeface="+mn-ea"/>
                </a:endParaRPr>
              </a:p>
            </p:txBody>
          </p:sp>
          <p:sp>
            <p:nvSpPr>
              <p:cNvPr id="56" name="Freeform 8"/>
              <p:cNvSpPr/>
              <p:nvPr/>
            </p:nvSpPr>
            <p:spPr bwMode="auto">
              <a:xfrm>
                <a:off x="2262162" y="3371619"/>
                <a:ext cx="608346" cy="119627"/>
              </a:xfrm>
              <a:custGeom>
                <a:avLst/>
                <a:gdLst>
                  <a:gd name="T0" fmla="*/ 0 w 529"/>
                  <a:gd name="T1" fmla="*/ 104 h 104"/>
                  <a:gd name="T2" fmla="*/ 0 w 529"/>
                  <a:gd name="T3" fmla="*/ 0 h 104"/>
                  <a:gd name="T4" fmla="*/ 529 w 529"/>
                  <a:gd name="T5" fmla="*/ 0 h 104"/>
                  <a:gd name="T6" fmla="*/ 529 w 529"/>
                  <a:gd name="T7" fmla="*/ 104 h 104"/>
                  <a:gd name="T8" fmla="*/ 0 w 529"/>
                  <a:gd name="T9" fmla="*/ 104 h 104"/>
                </a:gdLst>
                <a:ahLst/>
                <a:cxnLst>
                  <a:cxn ang="0">
                    <a:pos x="T0" y="T1"/>
                  </a:cxn>
                  <a:cxn ang="0">
                    <a:pos x="T2" y="T3"/>
                  </a:cxn>
                  <a:cxn ang="0">
                    <a:pos x="T4" y="T5"/>
                  </a:cxn>
                  <a:cxn ang="0">
                    <a:pos x="T6" y="T7"/>
                  </a:cxn>
                  <a:cxn ang="0">
                    <a:pos x="T8" y="T9"/>
                  </a:cxn>
                </a:cxnLst>
                <a:rect l="0" t="0" r="r" b="b"/>
                <a:pathLst>
                  <a:path w="529" h="104">
                    <a:moveTo>
                      <a:pt x="0" y="104"/>
                    </a:moveTo>
                    <a:cubicBezTo>
                      <a:pt x="0" y="69"/>
                      <a:pt x="0" y="35"/>
                      <a:pt x="0" y="0"/>
                    </a:cubicBezTo>
                    <a:cubicBezTo>
                      <a:pt x="177" y="0"/>
                      <a:pt x="352" y="0"/>
                      <a:pt x="529" y="0"/>
                    </a:cubicBezTo>
                    <a:cubicBezTo>
                      <a:pt x="529" y="35"/>
                      <a:pt x="529" y="69"/>
                      <a:pt x="529" y="104"/>
                    </a:cubicBezTo>
                    <a:cubicBezTo>
                      <a:pt x="353" y="104"/>
                      <a:pt x="177" y="104"/>
                      <a:pt x="0" y="104"/>
                    </a:cubicBezTo>
                    <a:close/>
                  </a:path>
                </a:pathLst>
              </a:custGeom>
              <a:solidFill>
                <a:schemeClr val="accent1">
                  <a:lumMod val="60000"/>
                  <a:lumOff val="40000"/>
                </a:schemeClr>
              </a:solidFill>
              <a:ln>
                <a:noFill/>
              </a:ln>
            </p:spPr>
            <p:txBody>
              <a:bodyPr/>
              <a:lstStyle/>
              <a:p>
                <a:pPr defTabSz="812165" eaLnBrk="1" fontAlgn="auto" hangingPunct="1">
                  <a:spcBef>
                    <a:spcPts val="0"/>
                  </a:spcBef>
                  <a:spcAft>
                    <a:spcPts val="0"/>
                  </a:spcAft>
                  <a:defRPr/>
                </a:pPr>
                <a:endParaRPr lang="zh-HK" altLang="en-US" b="1" noProof="1">
                  <a:latin typeface="+mn-lt"/>
                  <a:ea typeface="+mn-ea"/>
                </a:endParaRPr>
              </a:p>
            </p:txBody>
          </p:sp>
          <p:sp>
            <p:nvSpPr>
              <p:cNvPr id="57" name="Freeform 9"/>
              <p:cNvSpPr/>
              <p:nvPr/>
            </p:nvSpPr>
            <p:spPr bwMode="auto">
              <a:xfrm>
                <a:off x="2263134" y="3127502"/>
                <a:ext cx="607373" cy="119627"/>
              </a:xfrm>
              <a:custGeom>
                <a:avLst/>
                <a:gdLst>
                  <a:gd name="T0" fmla="*/ 528 w 528"/>
                  <a:gd name="T1" fmla="*/ 0 h 104"/>
                  <a:gd name="T2" fmla="*/ 528 w 528"/>
                  <a:gd name="T3" fmla="*/ 104 h 104"/>
                  <a:gd name="T4" fmla="*/ 0 w 528"/>
                  <a:gd name="T5" fmla="*/ 104 h 104"/>
                  <a:gd name="T6" fmla="*/ 0 w 528"/>
                  <a:gd name="T7" fmla="*/ 0 h 104"/>
                  <a:gd name="T8" fmla="*/ 528 w 528"/>
                  <a:gd name="T9" fmla="*/ 0 h 104"/>
                </a:gdLst>
                <a:ahLst/>
                <a:cxnLst>
                  <a:cxn ang="0">
                    <a:pos x="T0" y="T1"/>
                  </a:cxn>
                  <a:cxn ang="0">
                    <a:pos x="T2" y="T3"/>
                  </a:cxn>
                  <a:cxn ang="0">
                    <a:pos x="T4" y="T5"/>
                  </a:cxn>
                  <a:cxn ang="0">
                    <a:pos x="T6" y="T7"/>
                  </a:cxn>
                  <a:cxn ang="0">
                    <a:pos x="T8" y="T9"/>
                  </a:cxn>
                </a:cxnLst>
                <a:rect l="0" t="0" r="r" b="b"/>
                <a:pathLst>
                  <a:path w="528" h="104">
                    <a:moveTo>
                      <a:pt x="528" y="0"/>
                    </a:moveTo>
                    <a:cubicBezTo>
                      <a:pt x="528" y="35"/>
                      <a:pt x="528" y="69"/>
                      <a:pt x="528" y="104"/>
                    </a:cubicBezTo>
                    <a:cubicBezTo>
                      <a:pt x="352" y="104"/>
                      <a:pt x="177" y="104"/>
                      <a:pt x="0" y="104"/>
                    </a:cubicBezTo>
                    <a:cubicBezTo>
                      <a:pt x="0" y="70"/>
                      <a:pt x="0" y="36"/>
                      <a:pt x="0" y="0"/>
                    </a:cubicBezTo>
                    <a:cubicBezTo>
                      <a:pt x="176" y="0"/>
                      <a:pt x="352" y="0"/>
                      <a:pt x="528" y="0"/>
                    </a:cubicBezTo>
                    <a:close/>
                  </a:path>
                </a:pathLst>
              </a:custGeom>
              <a:solidFill>
                <a:schemeClr val="accent1">
                  <a:lumMod val="60000"/>
                  <a:lumOff val="40000"/>
                </a:schemeClr>
              </a:solidFill>
              <a:ln>
                <a:noFill/>
              </a:ln>
            </p:spPr>
            <p:txBody>
              <a:bodyPr/>
              <a:lstStyle/>
              <a:p>
                <a:pPr defTabSz="812165" eaLnBrk="1" fontAlgn="auto" hangingPunct="1">
                  <a:spcBef>
                    <a:spcPts val="0"/>
                  </a:spcBef>
                  <a:spcAft>
                    <a:spcPts val="0"/>
                  </a:spcAft>
                  <a:defRPr/>
                </a:pPr>
                <a:endParaRPr lang="zh-HK" altLang="en-US" b="1" noProof="1">
                  <a:latin typeface="+mn-lt"/>
                  <a:ea typeface="+mn-ea"/>
                </a:endParaRPr>
              </a:p>
            </p:txBody>
          </p:sp>
          <p:sp>
            <p:nvSpPr>
              <p:cNvPr id="58" name="Freeform 10"/>
              <p:cNvSpPr/>
              <p:nvPr/>
            </p:nvSpPr>
            <p:spPr bwMode="auto">
              <a:xfrm>
                <a:off x="2263134" y="3615735"/>
                <a:ext cx="549991" cy="120599"/>
              </a:xfrm>
              <a:custGeom>
                <a:avLst/>
                <a:gdLst>
                  <a:gd name="T0" fmla="*/ 0 w 478"/>
                  <a:gd name="T1" fmla="*/ 0 h 105"/>
                  <a:gd name="T2" fmla="*/ 478 w 478"/>
                  <a:gd name="T3" fmla="*/ 0 h 105"/>
                  <a:gd name="T4" fmla="*/ 472 w 478"/>
                  <a:gd name="T5" fmla="*/ 8 h 105"/>
                  <a:gd name="T6" fmla="*/ 383 w 478"/>
                  <a:gd name="T7" fmla="*/ 97 h 105"/>
                  <a:gd name="T8" fmla="*/ 366 w 478"/>
                  <a:gd name="T9" fmla="*/ 104 h 105"/>
                  <a:gd name="T10" fmla="*/ 8 w 478"/>
                  <a:gd name="T11" fmla="*/ 105 h 105"/>
                  <a:gd name="T12" fmla="*/ 0 w 478"/>
                  <a:gd name="T13" fmla="*/ 104 h 105"/>
                  <a:gd name="T14" fmla="*/ 0 w 478"/>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8" h="105">
                    <a:moveTo>
                      <a:pt x="0" y="0"/>
                    </a:moveTo>
                    <a:cubicBezTo>
                      <a:pt x="159" y="0"/>
                      <a:pt x="318" y="0"/>
                      <a:pt x="478" y="0"/>
                    </a:cubicBezTo>
                    <a:cubicBezTo>
                      <a:pt x="476" y="3"/>
                      <a:pt x="474" y="6"/>
                      <a:pt x="472" y="8"/>
                    </a:cubicBezTo>
                    <a:cubicBezTo>
                      <a:pt x="443" y="38"/>
                      <a:pt x="413" y="68"/>
                      <a:pt x="383" y="97"/>
                    </a:cubicBezTo>
                    <a:cubicBezTo>
                      <a:pt x="379" y="101"/>
                      <a:pt x="372" y="104"/>
                      <a:pt x="366" y="104"/>
                    </a:cubicBezTo>
                    <a:cubicBezTo>
                      <a:pt x="247" y="105"/>
                      <a:pt x="127" y="105"/>
                      <a:pt x="8" y="105"/>
                    </a:cubicBezTo>
                    <a:cubicBezTo>
                      <a:pt x="6" y="105"/>
                      <a:pt x="3" y="104"/>
                      <a:pt x="0" y="104"/>
                    </a:cubicBezTo>
                    <a:cubicBezTo>
                      <a:pt x="0" y="69"/>
                      <a:pt x="0" y="35"/>
                      <a:pt x="0" y="0"/>
                    </a:cubicBezTo>
                    <a:close/>
                  </a:path>
                </a:pathLst>
              </a:custGeom>
              <a:solidFill>
                <a:schemeClr val="accent1">
                  <a:lumMod val="60000"/>
                  <a:lumOff val="40000"/>
                </a:schemeClr>
              </a:solidFill>
              <a:ln>
                <a:noFill/>
              </a:ln>
            </p:spPr>
            <p:txBody>
              <a:bodyPr/>
              <a:lstStyle/>
              <a:p>
                <a:pPr defTabSz="812165" eaLnBrk="1" fontAlgn="auto" hangingPunct="1">
                  <a:spcBef>
                    <a:spcPts val="0"/>
                  </a:spcBef>
                  <a:spcAft>
                    <a:spcPts val="0"/>
                  </a:spcAft>
                  <a:defRPr/>
                </a:pPr>
                <a:endParaRPr lang="zh-HK" altLang="en-US" b="1" noProof="1">
                  <a:latin typeface="+mn-lt"/>
                  <a:ea typeface="+mn-ea"/>
                </a:endParaRPr>
              </a:p>
            </p:txBody>
          </p:sp>
          <p:sp>
            <p:nvSpPr>
              <p:cNvPr id="59" name="Freeform 11"/>
              <p:cNvSpPr/>
              <p:nvPr/>
            </p:nvSpPr>
            <p:spPr bwMode="auto">
              <a:xfrm>
                <a:off x="3016880" y="3492218"/>
                <a:ext cx="283019" cy="281074"/>
              </a:xfrm>
              <a:custGeom>
                <a:avLst/>
                <a:gdLst>
                  <a:gd name="T0" fmla="*/ 0 w 246"/>
                  <a:gd name="T1" fmla="*/ 87 h 244"/>
                  <a:gd name="T2" fmla="*/ 66 w 246"/>
                  <a:gd name="T3" fmla="*/ 20 h 244"/>
                  <a:gd name="T4" fmla="*/ 139 w 246"/>
                  <a:gd name="T5" fmla="*/ 20 h 244"/>
                  <a:gd name="T6" fmla="*/ 225 w 246"/>
                  <a:gd name="T7" fmla="*/ 106 h 244"/>
                  <a:gd name="T8" fmla="*/ 227 w 246"/>
                  <a:gd name="T9" fmla="*/ 178 h 244"/>
                  <a:gd name="T10" fmla="*/ 159 w 246"/>
                  <a:gd name="T11" fmla="*/ 244 h 244"/>
                  <a:gd name="T12" fmla="*/ 0 w 246"/>
                  <a:gd name="T13" fmla="*/ 87 h 244"/>
                </a:gdLst>
                <a:ahLst/>
                <a:cxnLst>
                  <a:cxn ang="0">
                    <a:pos x="T0" y="T1"/>
                  </a:cxn>
                  <a:cxn ang="0">
                    <a:pos x="T2" y="T3"/>
                  </a:cxn>
                  <a:cxn ang="0">
                    <a:pos x="T4" y="T5"/>
                  </a:cxn>
                  <a:cxn ang="0">
                    <a:pos x="T6" y="T7"/>
                  </a:cxn>
                  <a:cxn ang="0">
                    <a:pos x="T8" y="T9"/>
                  </a:cxn>
                  <a:cxn ang="0">
                    <a:pos x="T10" y="T11"/>
                  </a:cxn>
                  <a:cxn ang="0">
                    <a:pos x="T12" y="T13"/>
                  </a:cxn>
                </a:cxnLst>
                <a:rect l="0" t="0" r="r" b="b"/>
                <a:pathLst>
                  <a:path w="246" h="244">
                    <a:moveTo>
                      <a:pt x="0" y="87"/>
                    </a:moveTo>
                    <a:cubicBezTo>
                      <a:pt x="22" y="64"/>
                      <a:pt x="43" y="41"/>
                      <a:pt x="66" y="20"/>
                    </a:cubicBezTo>
                    <a:cubicBezTo>
                      <a:pt x="87" y="1"/>
                      <a:pt x="118" y="0"/>
                      <a:pt x="139" y="20"/>
                    </a:cubicBezTo>
                    <a:cubicBezTo>
                      <a:pt x="169" y="48"/>
                      <a:pt x="198" y="76"/>
                      <a:pt x="225" y="106"/>
                    </a:cubicBezTo>
                    <a:cubicBezTo>
                      <a:pt x="245" y="127"/>
                      <a:pt x="246" y="158"/>
                      <a:pt x="227" y="178"/>
                    </a:cubicBezTo>
                    <a:cubicBezTo>
                      <a:pt x="205" y="202"/>
                      <a:pt x="181" y="223"/>
                      <a:pt x="159" y="244"/>
                    </a:cubicBezTo>
                    <a:cubicBezTo>
                      <a:pt x="107" y="193"/>
                      <a:pt x="54" y="140"/>
                      <a:pt x="0" y="87"/>
                    </a:cubicBezTo>
                    <a:close/>
                  </a:path>
                </a:pathLst>
              </a:custGeom>
              <a:grpFill/>
              <a:ln>
                <a:noFill/>
              </a:ln>
            </p:spPr>
            <p:txBody>
              <a:bodyPr/>
              <a:lstStyle/>
              <a:p>
                <a:pPr defTabSz="812165" eaLnBrk="1" fontAlgn="auto" hangingPunct="1">
                  <a:spcBef>
                    <a:spcPts val="0"/>
                  </a:spcBef>
                  <a:spcAft>
                    <a:spcPts val="0"/>
                  </a:spcAft>
                  <a:defRPr/>
                </a:pPr>
                <a:endParaRPr lang="zh-HK" altLang="en-US" b="1" noProof="1">
                  <a:latin typeface="+mn-lt"/>
                  <a:ea typeface="+mn-ea"/>
                </a:endParaRPr>
              </a:p>
            </p:txBody>
          </p:sp>
          <p:sp>
            <p:nvSpPr>
              <p:cNvPr id="60" name="Freeform 12"/>
              <p:cNvSpPr/>
              <p:nvPr/>
            </p:nvSpPr>
            <p:spPr bwMode="auto">
              <a:xfrm>
                <a:off x="2017073" y="3372591"/>
                <a:ext cx="119627" cy="117682"/>
              </a:xfrm>
              <a:custGeom>
                <a:avLst/>
                <a:gdLst>
                  <a:gd name="T0" fmla="*/ 0 w 104"/>
                  <a:gd name="T1" fmla="*/ 102 h 102"/>
                  <a:gd name="T2" fmla="*/ 0 w 104"/>
                  <a:gd name="T3" fmla="*/ 0 h 102"/>
                  <a:gd name="T4" fmla="*/ 104 w 104"/>
                  <a:gd name="T5" fmla="*/ 0 h 102"/>
                  <a:gd name="T6" fmla="*/ 104 w 104"/>
                  <a:gd name="T7" fmla="*/ 102 h 102"/>
                  <a:gd name="T8" fmla="*/ 0 w 104"/>
                  <a:gd name="T9" fmla="*/ 102 h 102"/>
                </a:gdLst>
                <a:ahLst/>
                <a:cxnLst>
                  <a:cxn ang="0">
                    <a:pos x="T0" y="T1"/>
                  </a:cxn>
                  <a:cxn ang="0">
                    <a:pos x="T2" y="T3"/>
                  </a:cxn>
                  <a:cxn ang="0">
                    <a:pos x="T4" y="T5"/>
                  </a:cxn>
                  <a:cxn ang="0">
                    <a:pos x="T6" y="T7"/>
                  </a:cxn>
                  <a:cxn ang="0">
                    <a:pos x="T8" y="T9"/>
                  </a:cxn>
                </a:cxnLst>
                <a:rect l="0" t="0" r="r" b="b"/>
                <a:pathLst>
                  <a:path w="104" h="102">
                    <a:moveTo>
                      <a:pt x="0" y="102"/>
                    </a:moveTo>
                    <a:cubicBezTo>
                      <a:pt x="0" y="68"/>
                      <a:pt x="0" y="34"/>
                      <a:pt x="0" y="0"/>
                    </a:cubicBezTo>
                    <a:cubicBezTo>
                      <a:pt x="35" y="0"/>
                      <a:pt x="69" y="0"/>
                      <a:pt x="104" y="0"/>
                    </a:cubicBezTo>
                    <a:cubicBezTo>
                      <a:pt x="104" y="34"/>
                      <a:pt x="104" y="67"/>
                      <a:pt x="104" y="102"/>
                    </a:cubicBezTo>
                    <a:cubicBezTo>
                      <a:pt x="70" y="102"/>
                      <a:pt x="36" y="102"/>
                      <a:pt x="0" y="102"/>
                    </a:cubicBezTo>
                    <a:close/>
                  </a:path>
                </a:pathLst>
              </a:custGeom>
              <a:solidFill>
                <a:schemeClr val="accent1">
                  <a:lumMod val="60000"/>
                  <a:lumOff val="40000"/>
                </a:schemeClr>
              </a:solidFill>
              <a:ln>
                <a:noFill/>
              </a:ln>
            </p:spPr>
            <p:txBody>
              <a:bodyPr/>
              <a:lstStyle/>
              <a:p>
                <a:pPr defTabSz="812165" eaLnBrk="1" fontAlgn="auto" hangingPunct="1">
                  <a:spcBef>
                    <a:spcPts val="0"/>
                  </a:spcBef>
                  <a:spcAft>
                    <a:spcPts val="0"/>
                  </a:spcAft>
                  <a:defRPr/>
                </a:pPr>
                <a:endParaRPr lang="zh-HK" altLang="en-US" b="1" noProof="1">
                  <a:latin typeface="+mn-lt"/>
                  <a:ea typeface="+mn-ea"/>
                </a:endParaRPr>
              </a:p>
            </p:txBody>
          </p:sp>
          <p:sp>
            <p:nvSpPr>
              <p:cNvPr id="61" name="Freeform 13"/>
              <p:cNvSpPr/>
              <p:nvPr/>
            </p:nvSpPr>
            <p:spPr bwMode="auto">
              <a:xfrm>
                <a:off x="2018045" y="3128475"/>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4" y="103"/>
                      <a:pt x="0" y="103"/>
                    </a:cubicBezTo>
                    <a:cubicBezTo>
                      <a:pt x="0" y="68"/>
                      <a:pt x="0" y="35"/>
                      <a:pt x="0" y="0"/>
                    </a:cubicBezTo>
                    <a:cubicBezTo>
                      <a:pt x="34" y="0"/>
                      <a:pt x="68" y="0"/>
                      <a:pt x="103" y="0"/>
                    </a:cubicBezTo>
                    <a:cubicBezTo>
                      <a:pt x="103" y="34"/>
                      <a:pt x="103" y="68"/>
                      <a:pt x="103" y="103"/>
                    </a:cubicBezTo>
                    <a:close/>
                  </a:path>
                </a:pathLst>
              </a:custGeom>
              <a:solidFill>
                <a:schemeClr val="accent1">
                  <a:lumMod val="60000"/>
                  <a:lumOff val="40000"/>
                </a:schemeClr>
              </a:solidFill>
              <a:ln>
                <a:noFill/>
              </a:ln>
            </p:spPr>
            <p:txBody>
              <a:bodyPr/>
              <a:lstStyle/>
              <a:p>
                <a:pPr defTabSz="812165" eaLnBrk="1" fontAlgn="auto" hangingPunct="1">
                  <a:spcBef>
                    <a:spcPts val="0"/>
                  </a:spcBef>
                  <a:spcAft>
                    <a:spcPts val="0"/>
                  </a:spcAft>
                  <a:defRPr/>
                </a:pPr>
                <a:endParaRPr lang="zh-HK" altLang="en-US" b="1" noProof="1">
                  <a:latin typeface="+mn-lt"/>
                  <a:ea typeface="+mn-ea"/>
                </a:endParaRPr>
              </a:p>
            </p:txBody>
          </p:sp>
          <p:sp>
            <p:nvSpPr>
              <p:cNvPr id="62" name="Freeform 14"/>
              <p:cNvSpPr/>
              <p:nvPr/>
            </p:nvSpPr>
            <p:spPr bwMode="auto">
              <a:xfrm>
                <a:off x="2018045" y="3616708"/>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5" y="103"/>
                      <a:pt x="0" y="103"/>
                    </a:cubicBezTo>
                    <a:cubicBezTo>
                      <a:pt x="0" y="68"/>
                      <a:pt x="0" y="35"/>
                      <a:pt x="0" y="0"/>
                    </a:cubicBezTo>
                    <a:cubicBezTo>
                      <a:pt x="34" y="0"/>
                      <a:pt x="68" y="0"/>
                      <a:pt x="103" y="0"/>
                    </a:cubicBezTo>
                    <a:cubicBezTo>
                      <a:pt x="103" y="33"/>
                      <a:pt x="103" y="67"/>
                      <a:pt x="103" y="103"/>
                    </a:cubicBezTo>
                    <a:close/>
                  </a:path>
                </a:pathLst>
              </a:custGeom>
              <a:solidFill>
                <a:schemeClr val="accent1">
                  <a:lumMod val="60000"/>
                  <a:lumOff val="40000"/>
                </a:schemeClr>
              </a:solidFill>
              <a:ln>
                <a:noFill/>
              </a:ln>
            </p:spPr>
            <p:txBody>
              <a:bodyPr/>
              <a:lstStyle/>
              <a:p>
                <a:pPr defTabSz="812165" eaLnBrk="1" fontAlgn="auto" hangingPunct="1">
                  <a:spcBef>
                    <a:spcPts val="0"/>
                  </a:spcBef>
                  <a:spcAft>
                    <a:spcPts val="0"/>
                  </a:spcAft>
                  <a:defRPr/>
                </a:pPr>
                <a:endParaRPr lang="zh-HK" altLang="en-US" b="1" noProof="1">
                  <a:latin typeface="+mn-lt"/>
                  <a:ea typeface="+mn-ea"/>
                </a:endParaRPr>
              </a:p>
            </p:txBody>
          </p:sp>
        </p:grpSp>
        <p:sp>
          <p:nvSpPr>
            <p:cNvPr id="53" name="文本框 18"/>
            <p:cNvSpPr txBox="1"/>
            <p:nvPr userDrawn="1"/>
          </p:nvSpPr>
          <p:spPr>
            <a:xfrm>
              <a:off x="457413" y="4629264"/>
              <a:ext cx="2657475" cy="583245"/>
            </a:xfrm>
            <a:prstGeom prst="rect">
              <a:avLst/>
            </a:prstGeom>
            <a:noFill/>
          </p:spPr>
          <p:txBody>
            <a:bodyPr lIns="91436" tIns="45719" rIns="91436" bIns="45719">
              <a:spAutoFit/>
            </a:bodyPr>
            <a:lstStyle/>
            <a:p>
              <a:pPr algn="ctr" defTabSz="812165" eaLnBrk="1" fontAlgn="auto" hangingPunct="1">
                <a:spcBef>
                  <a:spcPts val="0"/>
                </a:spcBef>
                <a:spcAft>
                  <a:spcPts val="0"/>
                </a:spcAft>
                <a:defRPr/>
              </a:pPr>
              <a:r>
                <a:rPr lang="en-US" altLang="zh-CN" sz="3200" b="1" spc="400" noProof="1">
                  <a:solidFill>
                    <a:schemeClr val="accent3"/>
                  </a:solidFill>
                  <a:latin typeface="+mn-lt"/>
                  <a:ea typeface="微软雅黑" panose="020B0503020204020204" charset="-122"/>
                </a:rPr>
                <a:t>CONTENTS</a:t>
              </a:r>
              <a:endParaRPr lang="zh-HK" altLang="en-US" sz="3200" b="1" spc="400" noProof="1">
                <a:solidFill>
                  <a:schemeClr val="accent3"/>
                </a:solidFill>
                <a:latin typeface="+mn-lt"/>
                <a:ea typeface="微软雅黑" panose="020B0503020204020204" charset="-122"/>
              </a:endParaRPr>
            </a:p>
          </p:txBody>
        </p:sp>
      </p:grpSp>
      <p:sp>
        <p:nvSpPr>
          <p:cNvPr id="66" name="文本框 1"/>
          <p:cNvSpPr txBox="1">
            <a:spLocks noChangeArrowheads="1"/>
          </p:cNvSpPr>
          <p:nvPr/>
        </p:nvSpPr>
        <p:spPr bwMode="auto">
          <a:xfrm>
            <a:off x="3853098" y="1715601"/>
            <a:ext cx="8023343"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200000"/>
              </a:lnSpc>
              <a:spcBef>
                <a:spcPct val="0"/>
              </a:spcBef>
              <a:spcAft>
                <a:spcPts val="800"/>
              </a:spcAft>
              <a:buFont typeface="方正书宋_GBK" pitchFamily="2" charset="-122"/>
              <a:buAutoNum type="arabicPeriod"/>
            </a:pPr>
            <a:r>
              <a:rPr lang="zh-CN" altLang="en-US" sz="2400" b="1" dirty="0">
                <a:solidFill>
                  <a:srgbClr val="003296"/>
                </a:solidFill>
                <a:latin typeface="微软雅黑" panose="020B0503020204020204" charset="-122"/>
                <a:ea typeface="微软雅黑" panose="020B0503020204020204" charset="-122"/>
              </a:rPr>
              <a:t>从网络实战攻防角度</a:t>
            </a:r>
            <a:r>
              <a:rPr lang="zh-CN" altLang="en-US" sz="2400" b="1" dirty="0" smtClean="0">
                <a:solidFill>
                  <a:srgbClr val="003296"/>
                </a:solidFill>
                <a:latin typeface="微软雅黑" panose="020B0503020204020204" charset="-122"/>
                <a:ea typeface="微软雅黑" panose="020B0503020204020204" charset="-122"/>
              </a:rPr>
              <a:t>探索</a:t>
            </a:r>
            <a:r>
              <a:rPr lang="zh-CN" altLang="en-US" sz="2400" b="1" dirty="0">
                <a:solidFill>
                  <a:srgbClr val="003296"/>
                </a:solidFill>
                <a:latin typeface="微软雅黑" panose="020B0503020204020204" charset="-122"/>
                <a:ea typeface="微软雅黑" panose="020B0503020204020204" charset="-122"/>
              </a:rPr>
              <a:t>网络</a:t>
            </a:r>
            <a:r>
              <a:rPr lang="zh-CN" altLang="en-US" sz="2400" b="1" dirty="0" smtClean="0">
                <a:solidFill>
                  <a:srgbClr val="003296"/>
                </a:solidFill>
                <a:latin typeface="微软雅黑" panose="020B0503020204020204" charset="-122"/>
                <a:ea typeface="微软雅黑" panose="020B0503020204020204" charset="-122"/>
              </a:rPr>
              <a:t>攻击</a:t>
            </a:r>
            <a:endParaRPr lang="en-US" altLang="zh-CN" sz="2400" b="1" dirty="0" smtClean="0">
              <a:solidFill>
                <a:srgbClr val="003296"/>
              </a:solidFill>
              <a:latin typeface="微软雅黑" panose="020B0503020204020204" charset="-122"/>
              <a:ea typeface="微软雅黑" panose="020B0503020204020204" charset="-122"/>
            </a:endParaRPr>
          </a:p>
          <a:p>
            <a:pPr>
              <a:lnSpc>
                <a:spcPct val="200000"/>
              </a:lnSpc>
              <a:spcBef>
                <a:spcPct val="0"/>
              </a:spcBef>
              <a:spcAft>
                <a:spcPts val="800"/>
              </a:spcAft>
              <a:buFont typeface="方正书宋_GBK" pitchFamily="2" charset="-122"/>
              <a:buAutoNum type="arabicPeriod"/>
            </a:pPr>
            <a:r>
              <a:rPr lang="zh-CN" altLang="en-US" sz="2400" b="1" dirty="0" smtClean="0">
                <a:solidFill>
                  <a:srgbClr val="003296"/>
                </a:solidFill>
                <a:latin typeface="微软雅黑" panose="020B0503020204020204" charset="-122"/>
                <a:ea typeface="微软雅黑" panose="020B0503020204020204" charset="-122"/>
              </a:rPr>
              <a:t>通过实战攻防，看真实安全状态</a:t>
            </a:r>
            <a:endParaRPr lang="zh-CN" altLang="en-US" sz="2400" b="1" dirty="0" smtClean="0">
              <a:solidFill>
                <a:srgbClr val="003296"/>
              </a:solidFill>
              <a:latin typeface="微软雅黑" panose="020B0503020204020204" charset="-122"/>
              <a:ea typeface="微软雅黑" panose="020B0503020204020204" charset="-122"/>
            </a:endParaRPr>
          </a:p>
          <a:p>
            <a:pPr>
              <a:lnSpc>
                <a:spcPct val="200000"/>
              </a:lnSpc>
              <a:spcBef>
                <a:spcPct val="0"/>
              </a:spcBef>
              <a:spcAft>
                <a:spcPts val="800"/>
              </a:spcAft>
              <a:buFont typeface="方正书宋_GBK" pitchFamily="2" charset="-122"/>
              <a:buAutoNum type="arabicPeriod"/>
            </a:pPr>
            <a:r>
              <a:rPr lang="zh-CN" altLang="en-US" sz="2400" b="1" dirty="0" smtClean="0">
                <a:solidFill>
                  <a:srgbClr val="003296"/>
                </a:solidFill>
                <a:latin typeface="微软雅黑" panose="020B0503020204020204" charset="-122"/>
                <a:ea typeface="微软雅黑" panose="020B0503020204020204" charset="-122"/>
              </a:rPr>
              <a:t>面对实战</a:t>
            </a:r>
            <a:r>
              <a:rPr lang="zh-CN" altLang="en-US" sz="2400" b="1" dirty="0">
                <a:solidFill>
                  <a:srgbClr val="003296"/>
                </a:solidFill>
                <a:latin typeface="微软雅黑" panose="020B0503020204020204" charset="-122"/>
                <a:ea typeface="微软雅黑" panose="020B0503020204020204" charset="-122"/>
              </a:rPr>
              <a:t>攻防</a:t>
            </a:r>
            <a:r>
              <a:rPr lang="zh-CN" altLang="en-US" sz="2400" b="1" dirty="0" smtClean="0">
                <a:solidFill>
                  <a:srgbClr val="003296"/>
                </a:solidFill>
                <a:latin typeface="微软雅黑" panose="020B0503020204020204" charset="-122"/>
                <a:ea typeface="微软雅黑" panose="020B0503020204020204" charset="-122"/>
              </a:rPr>
              <a:t>，</a:t>
            </a:r>
            <a:r>
              <a:rPr lang="zh-CN" altLang="en-US" sz="2400" b="1" dirty="0">
                <a:solidFill>
                  <a:srgbClr val="003296"/>
                </a:solidFill>
                <a:latin typeface="微软雅黑" panose="020B0503020204020204" charset="-122"/>
                <a:ea typeface="微软雅黑" panose="020B0503020204020204" charset="-122"/>
              </a:rPr>
              <a:t>协同防守应如何开展</a:t>
            </a:r>
            <a:endParaRPr lang="zh-CN" altLang="en-US" sz="2400" b="1" dirty="0">
              <a:solidFill>
                <a:srgbClr val="003296"/>
              </a:solidFill>
              <a:latin typeface="微软雅黑" panose="020B0503020204020204" charset="-122"/>
              <a:ea typeface="微软雅黑" panose="020B0503020204020204" charset="-122"/>
            </a:endParaRPr>
          </a:p>
          <a:p>
            <a:pPr>
              <a:lnSpc>
                <a:spcPct val="200000"/>
              </a:lnSpc>
              <a:spcBef>
                <a:spcPct val="0"/>
              </a:spcBef>
              <a:spcAft>
                <a:spcPts val="800"/>
              </a:spcAft>
              <a:buFont typeface="方正书宋_GBK" pitchFamily="2" charset="-122"/>
              <a:buAutoNum type="arabicPeriod"/>
            </a:pPr>
            <a:r>
              <a:rPr lang="zh-CN" altLang="en-US" sz="2400" b="1" dirty="0">
                <a:solidFill>
                  <a:srgbClr val="003296"/>
                </a:solidFill>
                <a:latin typeface="微软雅黑" panose="020B0503020204020204" charset="-122"/>
                <a:ea typeface="微软雅黑" panose="020B0503020204020204" charset="-122"/>
              </a:rPr>
              <a:t>以运营角度看网络安全防护</a:t>
            </a:r>
            <a:endParaRPr lang="en-US" altLang="zh-CN" sz="2400" b="1" dirty="0">
              <a:solidFill>
                <a:srgbClr val="003296"/>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攻击</a:t>
            </a:r>
            <a:r>
              <a:rPr lang="zh-CN" altLang="en-US" dirty="0"/>
              <a:t>者</a:t>
            </a:r>
            <a:r>
              <a:rPr lang="zh-CN" altLang="en-US" dirty="0" smtClean="0"/>
              <a:t>眼</a:t>
            </a:r>
            <a:r>
              <a:rPr lang="zh-CN" altLang="en-US" dirty="0" smtClean="0"/>
              <a:t>中的防守弱点</a:t>
            </a:r>
            <a:endParaRPr lang="zh-CN" altLang="en-US" dirty="0"/>
          </a:p>
        </p:txBody>
      </p:sp>
      <p:graphicFrame>
        <p:nvGraphicFramePr>
          <p:cNvPr id="5" name="图示 4"/>
          <p:cNvGraphicFramePr/>
          <p:nvPr/>
        </p:nvGraphicFramePr>
        <p:xfrm>
          <a:off x="1583499" y="1316766"/>
          <a:ext cx="8623829" cy="50429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圆角矩形标注 2"/>
          <p:cNvSpPr/>
          <p:nvPr/>
        </p:nvSpPr>
        <p:spPr>
          <a:xfrm>
            <a:off x="6658984" y="3113292"/>
            <a:ext cx="5368066" cy="2416138"/>
          </a:xfrm>
          <a:prstGeom prst="wedgeRoundRectCallout">
            <a:avLst>
              <a:gd name="adj1" fmla="val -35461"/>
              <a:gd name="adj2" fmla="val -925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很多</a:t>
            </a:r>
            <a:r>
              <a:rPr lang="zh-CN" altLang="en-US" dirty="0"/>
              <a:t>客户</a:t>
            </a:r>
            <a:r>
              <a:rPr lang="zh-CN" altLang="en-US" dirty="0" smtClean="0"/>
              <a:t>对</a:t>
            </a:r>
            <a:r>
              <a:rPr lang="zh-CN" altLang="en-US" dirty="0"/>
              <a:t>自身资产情况</a:t>
            </a:r>
            <a:r>
              <a:rPr lang="zh-CN" altLang="en-US" dirty="0" smtClean="0"/>
              <a:t>比较混乱</a:t>
            </a:r>
            <a:r>
              <a:rPr lang="zh-CN" altLang="en-US" dirty="0"/>
              <a:t>，没有严格的访问控制（</a:t>
            </a:r>
            <a:r>
              <a:rPr lang="en-US" altLang="zh-CN" dirty="0"/>
              <a:t>ACL</a:t>
            </a:r>
            <a:r>
              <a:rPr lang="zh-CN" altLang="en-US" dirty="0"/>
              <a:t>）策略，且办公网</a:t>
            </a:r>
            <a:r>
              <a:rPr lang="zh-CN" altLang="en-US" dirty="0" smtClean="0"/>
              <a:t>和互联网</a:t>
            </a:r>
            <a:r>
              <a:rPr lang="zh-CN" altLang="en-US" dirty="0"/>
              <a:t>之间大部分相通，可以直接使远程控制程序</a:t>
            </a:r>
            <a:r>
              <a:rPr lang="zh-CN" altLang="en-US" dirty="0" smtClean="0"/>
              <a:t>上线。</a:t>
            </a:r>
            <a:endParaRPr lang="en-US" altLang="zh-CN" dirty="0" smtClean="0"/>
          </a:p>
          <a:p>
            <a:r>
              <a:rPr lang="zh-CN" altLang="en-US" dirty="0"/>
              <a:t>几乎所有行业的下级单位和上级单位的</a:t>
            </a:r>
            <a:r>
              <a:rPr lang="zh-CN" altLang="en-US" dirty="0" smtClean="0"/>
              <a:t>业务网</a:t>
            </a:r>
            <a:r>
              <a:rPr lang="zh-CN" altLang="en-US" dirty="0"/>
              <a:t>都</a:t>
            </a:r>
            <a:r>
              <a:rPr lang="zh-CN" altLang="en-US" dirty="0" smtClean="0"/>
              <a:t>可以无策略控制完全互通，攻击者往往</a:t>
            </a:r>
            <a:r>
              <a:rPr lang="zh-CN" altLang="en-US" dirty="0"/>
              <a:t>可以轻易地实现实施从子公司入侵</a:t>
            </a:r>
            <a:r>
              <a:rPr lang="zh-CN" altLang="en-US" dirty="0" smtClean="0"/>
              <a:t>母公司</a:t>
            </a:r>
            <a:r>
              <a:rPr lang="zh-CN" altLang="en-US" dirty="0"/>
              <a:t>，从一个部门入侵其他部门的策略。</a:t>
            </a:r>
            <a:endParaRPr lang="zh-CN" altLang="en-US" dirty="0"/>
          </a:p>
        </p:txBody>
      </p:sp>
      <p:sp>
        <p:nvSpPr>
          <p:cNvPr id="4" name="椭圆形标注 3"/>
          <p:cNvSpPr/>
          <p:nvPr/>
        </p:nvSpPr>
        <p:spPr>
          <a:xfrm>
            <a:off x="6658984" y="1316766"/>
            <a:ext cx="5368066" cy="2071893"/>
          </a:xfrm>
          <a:prstGeom prst="wedgeEllipseCallout">
            <a:avLst>
              <a:gd name="adj1" fmla="val -34059"/>
              <a:gd name="adj2" fmla="val 49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通过中间件来看，</a:t>
            </a:r>
            <a:r>
              <a:rPr lang="en-US" altLang="zh-CN" dirty="0" err="1"/>
              <a:t>Weblogic</a:t>
            </a:r>
            <a:r>
              <a:rPr lang="zh-CN" altLang="en-US" dirty="0"/>
              <a:t>、</a:t>
            </a:r>
            <a:r>
              <a:rPr lang="en-US" altLang="zh-CN" dirty="0" err="1"/>
              <a:t>Websphere</a:t>
            </a:r>
            <a:r>
              <a:rPr lang="zh-CN" altLang="en-US" dirty="0"/>
              <a:t>、</a:t>
            </a:r>
            <a:r>
              <a:rPr lang="en-US" altLang="zh-CN" dirty="0" smtClean="0"/>
              <a:t>Tomcat</a:t>
            </a:r>
            <a:r>
              <a:rPr lang="zh-CN" altLang="en-US" dirty="0"/>
              <a:t>、</a:t>
            </a:r>
            <a:r>
              <a:rPr lang="en-US" altLang="zh-CN" dirty="0"/>
              <a:t>Apache</a:t>
            </a:r>
            <a:r>
              <a:rPr lang="zh-CN" altLang="en-US" dirty="0"/>
              <a:t>、</a:t>
            </a:r>
            <a:r>
              <a:rPr lang="en-US" altLang="zh-CN" dirty="0"/>
              <a:t>Nginx</a:t>
            </a:r>
            <a:r>
              <a:rPr lang="zh-CN" altLang="en-US" dirty="0"/>
              <a:t>、</a:t>
            </a:r>
            <a:r>
              <a:rPr lang="en-US" altLang="zh-CN" dirty="0"/>
              <a:t>IIS</a:t>
            </a:r>
            <a:r>
              <a:rPr lang="zh-CN" altLang="en-US" dirty="0"/>
              <a:t>都有使用</a:t>
            </a:r>
            <a:r>
              <a:rPr lang="zh-CN" altLang="en-US" dirty="0" smtClean="0"/>
              <a:t>。</a:t>
            </a:r>
            <a:r>
              <a:rPr lang="en-US" altLang="zh-CN" dirty="0" err="1" smtClean="0"/>
              <a:t>Weblogic</a:t>
            </a:r>
            <a:r>
              <a:rPr lang="zh-CN" altLang="en-US" dirty="0"/>
              <a:t>应用</a:t>
            </a:r>
            <a:r>
              <a:rPr lang="zh-CN" altLang="en-US" dirty="0" smtClean="0"/>
              <a:t>比较</a:t>
            </a:r>
            <a:r>
              <a:rPr lang="zh-CN" altLang="en-US" dirty="0"/>
              <a:t>广泛，因存在反序列化漏洞，所以常常会被作为</a:t>
            </a:r>
            <a:r>
              <a:rPr lang="zh-CN" altLang="en-US" dirty="0" smtClean="0"/>
              <a:t>打点</a:t>
            </a:r>
            <a:r>
              <a:rPr lang="zh-CN" altLang="en-US" dirty="0"/>
              <a:t>和内网渗透的突破点</a:t>
            </a:r>
            <a:endParaRPr lang="zh-CN" altLang="en-US" dirty="0"/>
          </a:p>
        </p:txBody>
      </p:sp>
      <p:sp>
        <p:nvSpPr>
          <p:cNvPr id="6" name="圆角矩形标注 5"/>
          <p:cNvSpPr/>
          <p:nvPr/>
        </p:nvSpPr>
        <p:spPr>
          <a:xfrm>
            <a:off x="6228678" y="2162287"/>
            <a:ext cx="4765637" cy="1861074"/>
          </a:xfrm>
          <a:prstGeom prst="wedgeRoundRectCallout">
            <a:avLst>
              <a:gd name="adj1" fmla="val -45212"/>
              <a:gd name="adj2" fmla="val 613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从边界设备来看，大部分行业都会搭建</a:t>
            </a:r>
            <a:r>
              <a:rPr lang="en-US" altLang="zh-CN" dirty="0"/>
              <a:t>VPN</a:t>
            </a:r>
            <a:r>
              <a:rPr lang="zh-CN" altLang="en-US" dirty="0"/>
              <a:t>设备</a:t>
            </a:r>
            <a:r>
              <a:rPr lang="zh-CN" altLang="en-US" dirty="0" smtClean="0"/>
              <a:t>，可以</a:t>
            </a:r>
            <a:r>
              <a:rPr lang="zh-CN" altLang="en-US" dirty="0"/>
              <a:t>利用</a:t>
            </a:r>
            <a:r>
              <a:rPr lang="en-US" altLang="zh-CN" dirty="0"/>
              <a:t>VPN</a:t>
            </a:r>
            <a:r>
              <a:rPr lang="zh-CN" altLang="en-US" dirty="0"/>
              <a:t>设备的一些</a:t>
            </a:r>
            <a:r>
              <a:rPr lang="en-US" altLang="zh-CN" dirty="0"/>
              <a:t>SQL</a:t>
            </a:r>
            <a:r>
              <a:rPr lang="zh-CN" altLang="en-US" dirty="0"/>
              <a:t>注入、加账号、远程</a:t>
            </a:r>
            <a:r>
              <a:rPr lang="zh-CN" altLang="en-US" dirty="0" smtClean="0"/>
              <a:t>命令</a:t>
            </a:r>
            <a:r>
              <a:rPr lang="zh-CN" altLang="en-US" dirty="0"/>
              <a:t>执行等漏洞开展攻击，亦可以采取钓鱼、爆破、</a:t>
            </a:r>
            <a:r>
              <a:rPr lang="zh-CN" altLang="en-US" dirty="0" smtClean="0"/>
              <a:t>弱口令</a:t>
            </a:r>
            <a:r>
              <a:rPr lang="zh-CN" altLang="en-US" dirty="0"/>
              <a:t>等方式来取得账号权限，最终绕过外网打点</a:t>
            </a:r>
            <a:r>
              <a:rPr lang="zh-CN" altLang="en-US" dirty="0" smtClean="0"/>
              <a:t>环节</a:t>
            </a:r>
            <a:r>
              <a:rPr lang="zh-CN" altLang="en-US" dirty="0"/>
              <a:t>，直接接入内网实施横向渗透。</a:t>
            </a:r>
            <a:endParaRPr lang="zh-CN" altLang="en-US" dirty="0"/>
          </a:p>
        </p:txBody>
      </p:sp>
      <p:sp>
        <p:nvSpPr>
          <p:cNvPr id="7" name="椭圆形标注 6"/>
          <p:cNvSpPr/>
          <p:nvPr/>
        </p:nvSpPr>
        <p:spPr>
          <a:xfrm>
            <a:off x="6013525" y="2807746"/>
            <a:ext cx="6013525" cy="2721684"/>
          </a:xfrm>
          <a:prstGeom prst="wedgeEllipseCallout">
            <a:avLst>
              <a:gd name="adj1" fmla="val -16773"/>
              <a:gd name="adj2" fmla="val 557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从内网系统和防护设备来看，大部分行业都有</a:t>
            </a:r>
            <a:r>
              <a:rPr lang="zh-CN" altLang="en-US" dirty="0" smtClean="0"/>
              <a:t>堡垒机</a:t>
            </a:r>
            <a:r>
              <a:rPr lang="zh-CN" altLang="en-US" dirty="0"/>
              <a:t>、自动化运维、虚拟化、邮件系统和域环境，虽然</a:t>
            </a:r>
            <a:r>
              <a:rPr lang="zh-CN" altLang="en-US" dirty="0" smtClean="0"/>
              <a:t>这些</a:t>
            </a:r>
            <a:r>
              <a:rPr lang="zh-CN" altLang="en-US" dirty="0"/>
              <a:t>是安全防护的集中管理设备，但往往由于缺乏定期</a:t>
            </a:r>
            <a:r>
              <a:rPr lang="zh-CN" altLang="en-US" dirty="0" smtClean="0"/>
              <a:t>的维护</a:t>
            </a:r>
            <a:r>
              <a:rPr lang="zh-CN" altLang="en-US" dirty="0"/>
              <a:t>升级，反而都可以作为开展权限扩大的突破点。</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4"/>
                                        </p:tgtEl>
                                      </p:cBhvr>
                                    </p:animEffect>
                                    <p:anim calcmode="lin" valueType="num">
                                      <p:cBhvr>
                                        <p:cTn id="28" dur="1000"/>
                                        <p:tgtEl>
                                          <p:spTgt spid="4"/>
                                        </p:tgtEl>
                                        <p:attrNameLst>
                                          <p:attrName>ppt_x</p:attrName>
                                        </p:attrNameLst>
                                      </p:cBhvr>
                                      <p:tavLst>
                                        <p:tav tm="0">
                                          <p:val>
                                            <p:strVal val="ppt_x"/>
                                          </p:val>
                                        </p:tav>
                                        <p:tav tm="100000">
                                          <p:val>
                                            <p:strVal val="ppt_x"/>
                                          </p:val>
                                        </p:tav>
                                      </p:tavLst>
                                    </p:anim>
                                    <p:anim calcmode="lin" valueType="num">
                                      <p:cBhvr>
                                        <p:cTn id="29" dur="1000"/>
                                        <p:tgtEl>
                                          <p:spTgt spid="4"/>
                                        </p:tgtEl>
                                        <p:attrNameLst>
                                          <p:attrName>ppt_y</p:attrName>
                                        </p:attrNameLst>
                                      </p:cBhvr>
                                      <p:tavLst>
                                        <p:tav tm="0">
                                          <p:val>
                                            <p:strVal val="ppt_y"/>
                                          </p:val>
                                        </p:tav>
                                        <p:tav tm="100000">
                                          <p:val>
                                            <p:strVal val="ppt_y+.1"/>
                                          </p:val>
                                        </p:tav>
                                      </p:tavLst>
                                    </p:anim>
                                    <p:set>
                                      <p:cBhvr>
                                        <p:cTn id="30" dur="1" fill="hold">
                                          <p:stCondLst>
                                            <p:cond delay="9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6"/>
                                        </p:tgtEl>
                                      </p:cBhvr>
                                    </p:animEffect>
                                    <p:anim calcmode="lin" valueType="num">
                                      <p:cBhvr>
                                        <p:cTn id="42" dur="1000"/>
                                        <p:tgtEl>
                                          <p:spTgt spid="6"/>
                                        </p:tgtEl>
                                        <p:attrNameLst>
                                          <p:attrName>ppt_x</p:attrName>
                                        </p:attrNameLst>
                                      </p:cBhvr>
                                      <p:tavLst>
                                        <p:tav tm="0">
                                          <p:val>
                                            <p:strVal val="ppt_x"/>
                                          </p:val>
                                        </p:tav>
                                        <p:tav tm="100000">
                                          <p:val>
                                            <p:strVal val="ppt_x"/>
                                          </p:val>
                                        </p:tav>
                                      </p:tavLst>
                                    </p:anim>
                                    <p:anim calcmode="lin" valueType="num">
                                      <p:cBhvr>
                                        <p:cTn id="43" dur="1000"/>
                                        <p:tgtEl>
                                          <p:spTgt spid="6"/>
                                        </p:tgtEl>
                                        <p:attrNameLst>
                                          <p:attrName>ppt_y</p:attrName>
                                        </p:attrNameLst>
                                      </p:cBhvr>
                                      <p:tavLst>
                                        <p:tav tm="0">
                                          <p:val>
                                            <p:strVal val="ppt_y"/>
                                          </p:val>
                                        </p:tav>
                                        <p:tav tm="100000">
                                          <p:val>
                                            <p:strVal val="ppt_y+.1"/>
                                          </p:val>
                                        </p:tav>
                                      </p:tavLst>
                                    </p:anim>
                                    <p:set>
                                      <p:cBhvr>
                                        <p:cTn id="44" dur="1" fill="hold">
                                          <p:stCondLst>
                                            <p:cond delay="9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grpId="1" nodeType="clickEffect">
                                  <p:stCondLst>
                                    <p:cond delay="0"/>
                                  </p:stCondLst>
                                  <p:childTnLst>
                                    <p:animEffect transition="out" filter="fade">
                                      <p:cBhvr>
                                        <p:cTn id="55" dur="1000"/>
                                        <p:tgtEl>
                                          <p:spTgt spid="7"/>
                                        </p:tgtEl>
                                      </p:cBhvr>
                                    </p:animEffect>
                                    <p:anim calcmode="lin" valueType="num">
                                      <p:cBhvr>
                                        <p:cTn id="56" dur="1000"/>
                                        <p:tgtEl>
                                          <p:spTgt spid="7"/>
                                        </p:tgtEl>
                                        <p:attrNameLst>
                                          <p:attrName>ppt_x</p:attrName>
                                        </p:attrNameLst>
                                      </p:cBhvr>
                                      <p:tavLst>
                                        <p:tav tm="0">
                                          <p:val>
                                            <p:strVal val="ppt_x"/>
                                          </p:val>
                                        </p:tav>
                                        <p:tav tm="100000">
                                          <p:val>
                                            <p:strVal val="ppt_x"/>
                                          </p:val>
                                        </p:tav>
                                      </p:tavLst>
                                    </p:anim>
                                    <p:anim calcmode="lin" valueType="num">
                                      <p:cBhvr>
                                        <p:cTn id="57" dur="1000"/>
                                        <p:tgtEl>
                                          <p:spTgt spid="7"/>
                                        </p:tgtEl>
                                        <p:attrNameLst>
                                          <p:attrName>ppt_y</p:attrName>
                                        </p:attrNameLst>
                                      </p:cBhvr>
                                      <p:tavLst>
                                        <p:tav tm="0">
                                          <p:val>
                                            <p:strVal val="ppt_y"/>
                                          </p:val>
                                        </p:tav>
                                        <p:tav tm="100000">
                                          <p:val>
                                            <p:strVal val="ppt_y+.1"/>
                                          </p:val>
                                        </p:tav>
                                      </p:tavLst>
                                    </p:anim>
                                    <p:set>
                                      <p:cBhvr>
                                        <p:cTn id="5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a:spLocks noChangeArrowheads="1"/>
          </p:cNvSpPr>
          <p:nvPr/>
        </p:nvSpPr>
        <p:spPr bwMode="auto">
          <a:xfrm>
            <a:off x="976579" y="3432175"/>
            <a:ext cx="262160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kumimoji="1">
                <a:solidFill>
                  <a:schemeClr val="tx1"/>
                </a:solidFill>
                <a:latin typeface="Calibri" panose="020F0502020204030204" pitchFamily="34" charset="0"/>
                <a:ea typeface="宋体" panose="02010600030101010101" pitchFamily="2" charset="-122"/>
              </a:defRPr>
            </a:lvl1pPr>
            <a:lvl2pPr marL="742950" indent="-285750">
              <a:defRPr kumimoji="1">
                <a:solidFill>
                  <a:schemeClr val="tx1"/>
                </a:solidFill>
                <a:latin typeface="Calibri" panose="020F0502020204030204" pitchFamily="34" charset="0"/>
                <a:ea typeface="宋体" panose="02010600030101010101" pitchFamily="2" charset="-122"/>
              </a:defRPr>
            </a:lvl2pPr>
            <a:lvl3pPr marL="1143000" indent="-228600">
              <a:defRPr kumimoji="1">
                <a:solidFill>
                  <a:schemeClr val="tx1"/>
                </a:solidFill>
                <a:latin typeface="Calibri" panose="020F0502020204030204" pitchFamily="34" charset="0"/>
                <a:ea typeface="宋体" panose="02010600030101010101" pitchFamily="2" charset="-122"/>
              </a:defRPr>
            </a:lvl3pPr>
            <a:lvl4pPr marL="1600200" indent="-228600">
              <a:defRPr kumimoji="1">
                <a:solidFill>
                  <a:schemeClr val="tx1"/>
                </a:solidFill>
                <a:latin typeface="Calibri" panose="020F0502020204030204" pitchFamily="34" charset="0"/>
                <a:ea typeface="宋体" panose="02010600030101010101" pitchFamily="2" charset="-122"/>
              </a:defRPr>
            </a:lvl4pPr>
            <a:lvl5pPr marL="2057400" indent="-228600">
              <a:defRPr kumimoji="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a:solidFill>
                  <a:schemeClr val="bg1"/>
                </a:solidFill>
                <a:latin typeface="Century Gothic" panose="020B0502020202020204" pitchFamily="34" charset="0"/>
                <a:ea typeface="方正正大黑简体"/>
                <a:cs typeface="方正正大黑简体"/>
              </a:rPr>
              <a:t>CONTENTS</a:t>
            </a:r>
            <a:endParaRPr lang="zh-CN" altLang="en-US" sz="3200">
              <a:solidFill>
                <a:schemeClr val="bg1"/>
              </a:solidFill>
              <a:latin typeface="Century Gothic" panose="020B0502020202020204" pitchFamily="34" charset="0"/>
              <a:ea typeface="方正正大黑简体"/>
              <a:cs typeface="方正正大黑简体"/>
            </a:endParaRPr>
          </a:p>
        </p:txBody>
      </p:sp>
      <p:sp>
        <p:nvSpPr>
          <p:cNvPr id="2" name="标题 1"/>
          <p:cNvSpPr>
            <a:spLocks noGrp="1"/>
          </p:cNvSpPr>
          <p:nvPr>
            <p:ph type="title"/>
          </p:nvPr>
        </p:nvSpPr>
        <p:spPr>
          <a:xfrm>
            <a:off x="4143297" y="2657187"/>
            <a:ext cx="7786934" cy="1011171"/>
          </a:xfrm>
        </p:spPr>
        <p:txBody>
          <a:bodyPr/>
          <a:lstStyle/>
          <a:p>
            <a:pPr>
              <a:lnSpc>
                <a:spcPct val="150000"/>
              </a:lnSpc>
              <a:spcAft>
                <a:spcPts val="800"/>
              </a:spcAft>
            </a:pPr>
            <a:r>
              <a:rPr lang="zh-CN" altLang="en-US" sz="3600" dirty="0"/>
              <a:t>面对</a:t>
            </a:r>
            <a:r>
              <a:rPr lang="zh-CN" altLang="en-US" sz="3600" dirty="0" smtClean="0"/>
              <a:t>实战</a:t>
            </a:r>
            <a:r>
              <a:rPr lang="zh-CN" altLang="en-US" sz="3600" dirty="0"/>
              <a:t>攻防</a:t>
            </a:r>
            <a:r>
              <a:rPr lang="zh-CN" altLang="en-US" sz="3600" dirty="0" smtClean="0"/>
              <a:t>，</a:t>
            </a:r>
            <a:r>
              <a:rPr lang="zh-CN" altLang="en-US" sz="3600" dirty="0"/>
              <a:t>协同防守应如何开展</a:t>
            </a:r>
            <a:endParaRPr lang="zh-CN" altLang="en-US" sz="3600" dirty="0"/>
          </a:p>
        </p:txBody>
      </p:sp>
      <p:sp>
        <p:nvSpPr>
          <p:cNvPr id="4" name="文本占位符 3"/>
          <p:cNvSpPr>
            <a:spLocks noGrp="1"/>
          </p:cNvSpPr>
          <p:nvPr>
            <p:ph type="body" sz="quarter" idx="10"/>
          </p:nvPr>
        </p:nvSpPr>
        <p:spPr/>
        <p:txBody>
          <a:bodyPr/>
          <a:lstStyle/>
          <a:p>
            <a:r>
              <a:rPr lang="en-US" altLang="zh-CN" dirty="0"/>
              <a:t>3</a:t>
            </a:r>
            <a:endParaRPr lang="zh-CN" alt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kumimoji="1" lang="zh-CN" altLang="en-US" dirty="0" smtClean="0"/>
              <a:t>防守工作“三步走” </a:t>
            </a:r>
            <a:endParaRPr kumimoji="1" lang="zh-CN" altLang="en-US" dirty="0"/>
          </a:p>
        </p:txBody>
      </p:sp>
      <p:graphicFrame>
        <p:nvGraphicFramePr>
          <p:cNvPr id="6" name="图示 2"/>
          <p:cNvGraphicFramePr/>
          <p:nvPr/>
        </p:nvGraphicFramePr>
        <p:xfrm>
          <a:off x="1108038" y="1870776"/>
          <a:ext cx="10413402" cy="350456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advTm="2000">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kumimoji="1" lang="zh-CN" altLang="en-US" dirty="0" smtClean="0"/>
              <a:t>备战阶段</a:t>
            </a:r>
            <a:r>
              <a:rPr kumimoji="1" lang="en-US" altLang="zh-CN" dirty="0" smtClean="0"/>
              <a:t>——</a:t>
            </a:r>
            <a:r>
              <a:rPr kumimoji="1" lang="zh-CN" altLang="en-US" dirty="0" smtClean="0"/>
              <a:t>不打无准备之仗</a:t>
            </a:r>
            <a:endParaRPr kumimoji="1" lang="zh-CN" altLang="en-US" dirty="0"/>
          </a:p>
        </p:txBody>
      </p:sp>
      <p:graphicFrame>
        <p:nvGraphicFramePr>
          <p:cNvPr id="9" name="图示 8"/>
          <p:cNvGraphicFramePr/>
          <p:nvPr/>
        </p:nvGraphicFramePr>
        <p:xfrm>
          <a:off x="755160" y="1316766"/>
          <a:ext cx="9141875" cy="541752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圆角矩形标注 2"/>
          <p:cNvSpPr/>
          <p:nvPr/>
        </p:nvSpPr>
        <p:spPr>
          <a:xfrm>
            <a:off x="7089289" y="1308174"/>
            <a:ext cx="4991549" cy="2274121"/>
          </a:xfrm>
          <a:prstGeom prst="wedgeRoundRectCallout">
            <a:avLst>
              <a:gd name="adj1" fmla="val -48675"/>
              <a:gd name="adj2" fmla="val 551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dirty="0"/>
              <a:t>系统资产</a:t>
            </a:r>
            <a:r>
              <a:rPr lang="zh-CN" altLang="en-US" dirty="0" smtClean="0"/>
              <a:t>梳理</a:t>
            </a:r>
            <a:endParaRPr lang="en-US" altLang="zh-CN" dirty="0" smtClean="0"/>
          </a:p>
          <a:p>
            <a:pPr marL="285750" indent="-285750">
              <a:buFont typeface="Arial" panose="020B0604020202020204" pitchFamily="34" charset="0"/>
              <a:buChar char="•"/>
            </a:pPr>
            <a:r>
              <a:rPr lang="zh-CN" altLang="en-US" dirty="0" smtClean="0"/>
              <a:t>安全</a:t>
            </a:r>
            <a:r>
              <a:rPr lang="zh-CN" altLang="en-US" dirty="0"/>
              <a:t>基线</a:t>
            </a:r>
            <a:r>
              <a:rPr lang="zh-CN" altLang="en-US" dirty="0" smtClean="0"/>
              <a:t>检查</a:t>
            </a:r>
            <a:endParaRPr lang="en-US" altLang="zh-CN" dirty="0" smtClean="0"/>
          </a:p>
          <a:p>
            <a:pPr marL="285750" indent="-285750">
              <a:buFont typeface="Arial" panose="020B0604020202020204" pitchFamily="34" charset="0"/>
              <a:buChar char="•"/>
            </a:pPr>
            <a:r>
              <a:rPr lang="zh-CN" altLang="en-US" dirty="0" smtClean="0"/>
              <a:t>网络</a:t>
            </a:r>
            <a:r>
              <a:rPr lang="zh-CN" altLang="en-US" dirty="0"/>
              <a:t>安全策略</a:t>
            </a:r>
            <a:r>
              <a:rPr lang="zh-CN" altLang="en-US" dirty="0" smtClean="0"/>
              <a:t>检查</a:t>
            </a:r>
            <a:endParaRPr lang="en-US" altLang="zh-CN" dirty="0"/>
          </a:p>
          <a:p>
            <a:pPr marL="285750" indent="-285750">
              <a:buFont typeface="Arial" panose="020B0604020202020204" pitchFamily="34" charset="0"/>
              <a:buChar char="•"/>
            </a:pPr>
            <a:r>
              <a:rPr lang="en-US" altLang="zh-CN" dirty="0" smtClean="0"/>
              <a:t>Web</a:t>
            </a:r>
            <a:r>
              <a:rPr lang="zh-CN" altLang="en-US" dirty="0"/>
              <a:t>安全</a:t>
            </a:r>
            <a:r>
              <a:rPr lang="zh-CN" altLang="en-US" dirty="0" smtClean="0"/>
              <a:t>检测</a:t>
            </a:r>
            <a:endParaRPr lang="en-US" altLang="zh-CN" dirty="0" smtClean="0"/>
          </a:p>
          <a:p>
            <a:pPr marL="285750" indent="-285750">
              <a:buFont typeface="Arial" panose="020B0604020202020204" pitchFamily="34" charset="0"/>
              <a:buChar char="•"/>
            </a:pPr>
            <a:r>
              <a:rPr lang="zh-CN" altLang="en-US" dirty="0" smtClean="0"/>
              <a:t>关键</a:t>
            </a:r>
            <a:r>
              <a:rPr lang="zh-CN" altLang="en-US" dirty="0"/>
              <a:t>网络安全风险</a:t>
            </a:r>
            <a:r>
              <a:rPr lang="zh-CN" altLang="en-US" dirty="0" smtClean="0"/>
              <a:t>检查</a:t>
            </a:r>
            <a:endParaRPr lang="en-US" altLang="zh-CN" dirty="0" smtClean="0"/>
          </a:p>
          <a:p>
            <a:pPr marL="285750" indent="-285750">
              <a:buFont typeface="Arial" panose="020B0604020202020204" pitchFamily="34" charset="0"/>
              <a:buChar char="•"/>
            </a:pPr>
            <a:r>
              <a:rPr lang="zh-CN" altLang="en-US" dirty="0" smtClean="0"/>
              <a:t>安全措施</a:t>
            </a:r>
            <a:r>
              <a:rPr lang="zh-CN" altLang="en-US" dirty="0"/>
              <a:t>梳理和完善、应急预案完善与演练等</a:t>
            </a:r>
            <a:endParaRPr lang="zh-CN" altLang="en-US" dirty="0"/>
          </a:p>
        </p:txBody>
      </p:sp>
      <p:sp>
        <p:nvSpPr>
          <p:cNvPr id="10" name="圆角矩形标注 9"/>
          <p:cNvSpPr/>
          <p:nvPr/>
        </p:nvSpPr>
        <p:spPr>
          <a:xfrm>
            <a:off x="4905486" y="1847849"/>
            <a:ext cx="4991549" cy="2274121"/>
          </a:xfrm>
          <a:prstGeom prst="wedgeRoundRectCallout">
            <a:avLst>
              <a:gd name="adj1" fmla="val -14192"/>
              <a:gd name="adj2" fmla="val 674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dirty="0" smtClean="0"/>
              <a:t>组织架构：明确工作职责</a:t>
            </a:r>
            <a:endParaRPr lang="en-US" altLang="zh-CN" dirty="0" smtClean="0"/>
          </a:p>
          <a:p>
            <a:pPr marL="285750" indent="-285750">
              <a:buFont typeface="Arial" panose="020B0604020202020204" pitchFamily="34" charset="0"/>
              <a:buChar char="•"/>
            </a:pPr>
            <a:r>
              <a:rPr lang="zh-CN" altLang="en-US" dirty="0" smtClean="0"/>
              <a:t>具体工作小组：针对性地制定工作计划、技术方案、工作内容，责任到人，明确到位</a:t>
            </a:r>
            <a:endParaRPr lang="en-US" altLang="zh-CN" dirty="0" smtClean="0"/>
          </a:p>
          <a:p>
            <a:pPr marL="285750" indent="-285750">
              <a:buFont typeface="Arial" panose="020B0604020202020204" pitchFamily="34" charset="0"/>
              <a:buChar char="•"/>
            </a:pPr>
            <a:r>
              <a:rPr lang="zh-CN" altLang="en-US" dirty="0" smtClean="0"/>
              <a:t>实时作战指挥群：实现快速、有效的工作沟通和信息</a:t>
            </a:r>
            <a:r>
              <a:rPr lang="zh-CN" altLang="en-US" dirty="0"/>
              <a:t>传递</a:t>
            </a:r>
            <a:endParaRPr lang="zh-CN" altLang="en-US" dirty="0"/>
          </a:p>
        </p:txBody>
      </p:sp>
      <p:sp>
        <p:nvSpPr>
          <p:cNvPr id="11" name="圆角矩形标注 10"/>
          <p:cNvSpPr/>
          <p:nvPr/>
        </p:nvSpPr>
        <p:spPr>
          <a:xfrm>
            <a:off x="6671533" y="2993501"/>
            <a:ext cx="5409305" cy="2460626"/>
          </a:xfrm>
          <a:prstGeom prst="wedgeRoundRectCallout">
            <a:avLst>
              <a:gd name="adj1" fmla="val -14192"/>
              <a:gd name="adj2" fmla="val 674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dirty="0" smtClean="0"/>
              <a:t>开展并</a:t>
            </a:r>
            <a:r>
              <a:rPr lang="zh-CN" altLang="en-US" dirty="0"/>
              <a:t>落实技术检查、整改和安全监测、预警、分析、</a:t>
            </a:r>
            <a:r>
              <a:rPr lang="zh-CN" altLang="en-US" dirty="0" smtClean="0"/>
              <a:t>验证和</a:t>
            </a:r>
            <a:r>
              <a:rPr lang="zh-CN" altLang="en-US" dirty="0"/>
              <a:t>处置等运营工作，加强</a:t>
            </a:r>
            <a:r>
              <a:rPr lang="zh-CN" altLang="en-US" dirty="0" smtClean="0"/>
              <a:t>安全防护工作</a:t>
            </a:r>
            <a:endParaRPr lang="en-US" altLang="zh-CN" dirty="0" smtClean="0"/>
          </a:p>
          <a:p>
            <a:pPr marL="285750" indent="-285750">
              <a:buFont typeface="Arial" panose="020B0604020202020204" pitchFamily="34" charset="0"/>
              <a:buChar char="•"/>
            </a:pPr>
            <a:r>
              <a:rPr lang="zh-CN" altLang="en-US" dirty="0" smtClean="0"/>
              <a:t>必须</a:t>
            </a:r>
            <a:r>
              <a:rPr lang="zh-CN" altLang="en-US" dirty="0"/>
              <a:t>以监测发现安全威胁</a:t>
            </a:r>
            <a:r>
              <a:rPr lang="zh-CN" altLang="en-US" dirty="0" smtClean="0"/>
              <a:t>、漏洞</a:t>
            </a:r>
            <a:r>
              <a:rPr lang="zh-CN" altLang="en-US" dirty="0"/>
              <a:t>隐患为</a:t>
            </a:r>
            <a:r>
              <a:rPr lang="zh-CN" altLang="en-US" dirty="0" smtClean="0"/>
              <a:t>前提</a:t>
            </a:r>
            <a:endParaRPr lang="en-US" altLang="zh-CN" dirty="0" smtClean="0"/>
          </a:p>
          <a:p>
            <a:pPr marL="285750" indent="-285750">
              <a:buFont typeface="Arial" panose="020B0604020202020204" pitchFamily="34" charset="0"/>
              <a:buChar char="•"/>
            </a:pPr>
            <a:r>
              <a:rPr lang="zh-CN" altLang="en-US" dirty="0"/>
              <a:t>全流量安全威胁</a:t>
            </a:r>
            <a:r>
              <a:rPr lang="zh-CN" altLang="en-US" dirty="0" smtClean="0"/>
              <a:t>检测</a:t>
            </a:r>
            <a:r>
              <a:rPr lang="zh-CN" altLang="en-US" dirty="0"/>
              <a:t>分析系统是防护工作的重要关键节点，并以此为</a:t>
            </a:r>
            <a:r>
              <a:rPr lang="zh-CN" altLang="en-US" dirty="0" smtClean="0"/>
              <a:t>核心</a:t>
            </a:r>
            <a:r>
              <a:rPr lang="zh-CN" altLang="en-US" dirty="0"/>
              <a:t>，有效地开展相关防护工作。</a:t>
            </a:r>
            <a:endParaRPr lang="en-US" altLang="zh-CN" dirty="0" smtClean="0"/>
          </a:p>
          <a:p>
            <a:pPr marL="285750" indent="-285750">
              <a:buFont typeface="Arial" panose="020B0604020202020204" pitchFamily="34" charset="0"/>
              <a:buChar char="•"/>
            </a:pPr>
            <a:endParaRPr lang="zh-CN" altLang="en-US" dirty="0"/>
          </a:p>
        </p:txBody>
      </p:sp>
    </p:spTree>
  </p:cSld>
  <p:clrMapOvr>
    <a:masterClrMapping/>
  </p:clrMapOvr>
  <p:transition spd="slow" advTm="2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animBg="1"/>
      <p:bldP spid="10" grpId="1" animBg="1"/>
      <p:bldP spid="11" grpId="0" animBg="1"/>
      <p:bldP spid="1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kumimoji="1" lang="zh-CN" altLang="en-US" dirty="0" smtClean="0"/>
              <a:t>实</a:t>
            </a:r>
            <a:r>
              <a:rPr kumimoji="1" lang="zh-CN" altLang="en-US" dirty="0" smtClean="0"/>
              <a:t>战阶段</a:t>
            </a:r>
            <a:r>
              <a:rPr kumimoji="1" lang="en-US" altLang="zh-CN" dirty="0" smtClean="0"/>
              <a:t>——</a:t>
            </a:r>
            <a:r>
              <a:rPr kumimoji="1" lang="zh-CN" altLang="en-US" dirty="0" smtClean="0"/>
              <a:t>全面监测及处置</a:t>
            </a:r>
            <a:endParaRPr kumimoji="1" lang="zh-CN" altLang="en-US" dirty="0"/>
          </a:p>
        </p:txBody>
      </p:sp>
      <p:graphicFrame>
        <p:nvGraphicFramePr>
          <p:cNvPr id="5" name="图示 4"/>
          <p:cNvGraphicFramePr/>
          <p:nvPr/>
        </p:nvGraphicFramePr>
        <p:xfrm>
          <a:off x="755160" y="1316766"/>
          <a:ext cx="9141875" cy="541752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圆角矩形标注 6"/>
          <p:cNvSpPr/>
          <p:nvPr/>
        </p:nvSpPr>
        <p:spPr>
          <a:xfrm>
            <a:off x="6347012" y="1639493"/>
            <a:ext cx="5744584" cy="2274121"/>
          </a:xfrm>
          <a:prstGeom prst="wedgeRoundRectCallout">
            <a:avLst>
              <a:gd name="adj1" fmla="val -68195"/>
              <a:gd name="adj2" fmla="val -25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dirty="0" smtClean="0"/>
              <a:t>核心环节</a:t>
            </a:r>
            <a:endParaRPr lang="en-US" altLang="zh-CN" dirty="0" smtClean="0"/>
          </a:p>
          <a:p>
            <a:pPr marL="285750" indent="-285750">
              <a:buFont typeface="Arial" panose="020B0604020202020204" pitchFamily="34" charset="0"/>
              <a:buChar char="•"/>
            </a:pPr>
            <a:r>
              <a:rPr lang="zh-CN" altLang="en-US" dirty="0"/>
              <a:t>人员要具备攻防技术能力，熟悉网络和</a:t>
            </a:r>
            <a:r>
              <a:rPr lang="zh-CN" altLang="en-US" dirty="0" smtClean="0"/>
              <a:t>业务</a:t>
            </a:r>
            <a:endParaRPr lang="en-US" altLang="zh-CN" dirty="0" smtClean="0"/>
          </a:p>
          <a:p>
            <a:pPr marL="285750" indent="-285750">
              <a:buFont typeface="Arial" panose="020B0604020202020204" pitchFamily="34" charset="0"/>
              <a:buChar char="•"/>
            </a:pPr>
            <a:r>
              <a:rPr lang="zh-CN" altLang="en-US" dirty="0"/>
              <a:t>发挥</a:t>
            </a:r>
            <a:r>
              <a:rPr lang="zh-CN" altLang="en-US" dirty="0" smtClean="0"/>
              <a:t>专家和</a:t>
            </a:r>
            <a:r>
              <a:rPr lang="zh-CN" altLang="en-US" dirty="0"/>
              <a:t>指挥棒的</a:t>
            </a:r>
            <a:r>
              <a:rPr lang="zh-CN" altLang="en-US" dirty="0" smtClean="0"/>
              <a:t>作用</a:t>
            </a:r>
            <a:endParaRPr lang="en-US" altLang="zh-CN" dirty="0" smtClean="0"/>
          </a:p>
          <a:p>
            <a:pPr marL="285750" indent="-285750">
              <a:buFont typeface="Arial" panose="020B0604020202020204" pitchFamily="34" charset="0"/>
              <a:buChar char="•"/>
            </a:pPr>
            <a:r>
              <a:rPr lang="zh-CN" altLang="en-US" dirty="0" smtClean="0"/>
              <a:t>向前</a:t>
            </a:r>
            <a:r>
              <a:rPr lang="zh-CN" altLang="en-US" dirty="0"/>
              <a:t>，对监测人员发现的攻击</a:t>
            </a:r>
            <a:r>
              <a:rPr lang="zh-CN" altLang="en-US" dirty="0" smtClean="0"/>
              <a:t>预警进行</a:t>
            </a:r>
            <a:r>
              <a:rPr lang="zh-CN" altLang="en-US" dirty="0"/>
              <a:t>分析确认并</a:t>
            </a:r>
            <a:r>
              <a:rPr lang="zh-CN" altLang="en-US" dirty="0" smtClean="0"/>
              <a:t>溯源</a:t>
            </a:r>
            <a:endParaRPr lang="en-US" altLang="zh-CN" dirty="0" smtClean="0"/>
          </a:p>
          <a:p>
            <a:pPr marL="285750" indent="-285750">
              <a:buFont typeface="Arial" panose="020B0604020202020204" pitchFamily="34" charset="0"/>
              <a:buChar char="•"/>
            </a:pPr>
            <a:r>
              <a:rPr lang="zh-CN" altLang="en-US" dirty="0" smtClean="0"/>
              <a:t>向后</a:t>
            </a:r>
            <a:r>
              <a:rPr lang="zh-CN" altLang="en-US" dirty="0"/>
              <a:t>，指导协助事件处置</a:t>
            </a:r>
            <a:r>
              <a:rPr lang="zh-CN" altLang="en-US" dirty="0" smtClean="0"/>
              <a:t>人员对</a:t>
            </a:r>
            <a:r>
              <a:rPr lang="zh-CN" altLang="en-US" dirty="0"/>
              <a:t>确认的攻击进行处置。</a:t>
            </a:r>
            <a:endParaRPr lang="zh-CN" altLang="en-US" dirty="0"/>
          </a:p>
        </p:txBody>
      </p:sp>
      <p:sp>
        <p:nvSpPr>
          <p:cNvPr id="8" name="圆角矩形标注 7"/>
          <p:cNvSpPr/>
          <p:nvPr/>
        </p:nvSpPr>
        <p:spPr>
          <a:xfrm>
            <a:off x="6347012" y="1751405"/>
            <a:ext cx="5744584" cy="1658769"/>
          </a:xfrm>
          <a:prstGeom prst="wedgeRoundRectCallout">
            <a:avLst>
              <a:gd name="adj1" fmla="val -63191"/>
              <a:gd name="adj2" fmla="val 755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dirty="0"/>
              <a:t>在网络边界、内</a:t>
            </a:r>
            <a:r>
              <a:rPr lang="zh-CN" altLang="en-US" dirty="0" smtClean="0"/>
              <a:t>网区域</a:t>
            </a:r>
            <a:r>
              <a:rPr lang="zh-CN" altLang="en-US" dirty="0"/>
              <a:t>、应用系统、主机系统等方面全面布局安全</a:t>
            </a:r>
            <a:r>
              <a:rPr lang="zh-CN" altLang="en-US" dirty="0" smtClean="0"/>
              <a:t>监测手段</a:t>
            </a:r>
            <a:endParaRPr lang="en-US" altLang="zh-CN" dirty="0" smtClean="0"/>
          </a:p>
          <a:p>
            <a:pPr marL="285750" indent="-285750">
              <a:buFont typeface="Arial" panose="020B0604020202020204" pitchFamily="34" charset="0"/>
              <a:buChar char="•"/>
            </a:pPr>
            <a:r>
              <a:rPr lang="zh-CN" altLang="en-US" dirty="0"/>
              <a:t>尽量多</a:t>
            </a:r>
            <a:r>
              <a:rPr lang="zh-CN" altLang="en-US" dirty="0" smtClean="0"/>
              <a:t>使用全</a:t>
            </a:r>
            <a:r>
              <a:rPr lang="zh-CN" altLang="en-US" dirty="0"/>
              <a:t>流量威胁检测、网络分析系统、</a:t>
            </a:r>
            <a:r>
              <a:rPr lang="zh-CN" altLang="en-US" dirty="0" smtClean="0"/>
              <a:t>蜜罐</a:t>
            </a:r>
            <a:r>
              <a:rPr lang="zh-CN" altLang="en-US" dirty="0"/>
              <a:t>、主机加固等手段，只要不影响业务，监测手段</a:t>
            </a:r>
            <a:r>
              <a:rPr lang="zh-CN" altLang="en-US" dirty="0" smtClean="0"/>
              <a:t>越多元化</a:t>
            </a:r>
            <a:r>
              <a:rPr lang="zh-CN" altLang="en-US" dirty="0"/>
              <a:t>越好。</a:t>
            </a:r>
            <a:endParaRPr lang="en-US" altLang="zh-CN" dirty="0" smtClean="0"/>
          </a:p>
          <a:p>
            <a:endParaRPr lang="zh-CN" altLang="en-US" dirty="0"/>
          </a:p>
        </p:txBody>
      </p:sp>
      <p:sp>
        <p:nvSpPr>
          <p:cNvPr id="9" name="圆角矩形标注 8"/>
          <p:cNvSpPr/>
          <p:nvPr/>
        </p:nvSpPr>
        <p:spPr>
          <a:xfrm>
            <a:off x="6347013" y="3913613"/>
            <a:ext cx="5733826" cy="1540513"/>
          </a:xfrm>
          <a:prstGeom prst="wedgeRoundRectCallout">
            <a:avLst>
              <a:gd name="adj1" fmla="val -63348"/>
              <a:gd name="adj2" fmla="val 807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dirty="0"/>
              <a:t>安全事件发生后，最重要的是在最短时间内采取</a:t>
            </a:r>
            <a:r>
              <a:rPr lang="zh-CN" altLang="en-US" dirty="0" smtClean="0"/>
              <a:t>技术</a:t>
            </a:r>
            <a:r>
              <a:rPr lang="zh-CN" altLang="en-US" dirty="0"/>
              <a:t>手段遏制攻击、防止蔓延</a:t>
            </a:r>
            <a:r>
              <a:rPr lang="zh-CN" altLang="en-US" dirty="0" smtClean="0"/>
              <a:t>。</a:t>
            </a:r>
            <a:endParaRPr lang="en-US" altLang="zh-CN" dirty="0" smtClean="0"/>
          </a:p>
          <a:p>
            <a:pPr marL="285750" indent="-285750">
              <a:buFont typeface="Arial" panose="020B0604020202020204" pitchFamily="34" charset="0"/>
              <a:buChar char="•"/>
            </a:pPr>
            <a:r>
              <a:rPr lang="zh-CN" altLang="en-US" dirty="0" smtClean="0"/>
              <a:t>事件</a:t>
            </a:r>
            <a:r>
              <a:rPr lang="zh-CN" altLang="en-US" dirty="0"/>
              <a:t>处置环节，应</a:t>
            </a:r>
            <a:r>
              <a:rPr lang="zh-CN" altLang="en-US" dirty="0" smtClean="0"/>
              <a:t>联合网络</a:t>
            </a:r>
            <a:r>
              <a:rPr lang="zh-CN" altLang="en-US" dirty="0"/>
              <a:t>、主机、应用和安全等多个岗位人员协同处置。</a:t>
            </a:r>
            <a:endParaRPr lang="zh-CN" altLang="en-US" dirty="0"/>
          </a:p>
        </p:txBody>
      </p:sp>
    </p:spTree>
  </p:cSld>
  <p:clrMapOvr>
    <a:masterClrMapping/>
  </p:clrMapOvr>
  <p:transition spd="slow" advTm="2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kumimoji="1" lang="zh-CN" altLang="en-US" dirty="0" smtClean="0"/>
              <a:t>战后整顿</a:t>
            </a:r>
            <a:r>
              <a:rPr kumimoji="1" lang="en-US" altLang="zh-CN" dirty="0" smtClean="0"/>
              <a:t>——</a:t>
            </a:r>
            <a:r>
              <a:rPr kumimoji="1" lang="zh-CN" altLang="en-US" dirty="0" smtClean="0"/>
              <a:t>实战之后的改进</a:t>
            </a:r>
            <a:endParaRPr kumimoji="1" lang="zh-CN" altLang="en-US" dirty="0"/>
          </a:p>
        </p:txBody>
      </p:sp>
      <p:graphicFrame>
        <p:nvGraphicFramePr>
          <p:cNvPr id="5" name="图示 4"/>
          <p:cNvGraphicFramePr/>
          <p:nvPr/>
        </p:nvGraphicFramePr>
        <p:xfrm>
          <a:off x="755160" y="1316766"/>
          <a:ext cx="10669461" cy="541752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advTm="2000">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防守队应对的常用策略</a:t>
            </a:r>
            <a:endParaRPr lang="zh-CN" altLang="en-US" dirty="0"/>
          </a:p>
        </p:txBody>
      </p:sp>
      <p:graphicFrame>
        <p:nvGraphicFramePr>
          <p:cNvPr id="5" name="图示 4"/>
          <p:cNvGraphicFramePr/>
          <p:nvPr/>
        </p:nvGraphicFramePr>
        <p:xfrm>
          <a:off x="1583499" y="1316766"/>
          <a:ext cx="8623829" cy="50429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圆角矩形标注 2"/>
          <p:cNvSpPr/>
          <p:nvPr/>
        </p:nvSpPr>
        <p:spPr>
          <a:xfrm>
            <a:off x="6432345" y="1879141"/>
            <a:ext cx="5647764" cy="2409713"/>
          </a:xfrm>
          <a:prstGeom prst="wedgeRoundRectCallout">
            <a:avLst>
              <a:gd name="adj1" fmla="val -51093"/>
              <a:gd name="adj2" fmla="val -563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dirty="0"/>
              <a:t>尽量防止本单位敏感信息泄露</a:t>
            </a:r>
            <a:r>
              <a:rPr lang="zh-CN" altLang="en-US" dirty="0" smtClean="0"/>
              <a:t>在公共</a:t>
            </a:r>
            <a:r>
              <a:rPr lang="zh-CN" altLang="en-US" dirty="0"/>
              <a:t>信息平台，加强人员安全意识，不准将带有</a:t>
            </a:r>
            <a:r>
              <a:rPr lang="zh-CN" altLang="en-US" dirty="0" smtClean="0"/>
              <a:t>敏感信息</a:t>
            </a:r>
            <a:r>
              <a:rPr lang="zh-CN" altLang="en-US" dirty="0"/>
              <a:t>的文件上传至公共信息</a:t>
            </a:r>
            <a:r>
              <a:rPr lang="zh-CN" altLang="en-US" dirty="0" smtClean="0"/>
              <a:t>平台</a:t>
            </a:r>
            <a:endParaRPr lang="en-US" altLang="zh-CN" dirty="0" smtClean="0"/>
          </a:p>
          <a:p>
            <a:pPr marL="285750" indent="-285750">
              <a:buFont typeface="Arial" panose="020B0604020202020204" pitchFamily="34" charset="0"/>
              <a:buChar char="•"/>
            </a:pPr>
            <a:r>
              <a:rPr lang="zh-CN" altLang="en-US" dirty="0"/>
              <a:t>安全意识</a:t>
            </a:r>
            <a:r>
              <a:rPr lang="zh-CN" altLang="en-US" dirty="0" smtClean="0"/>
              <a:t>培训</a:t>
            </a:r>
            <a:endParaRPr lang="en-US" altLang="zh-CN" dirty="0" smtClean="0"/>
          </a:p>
          <a:p>
            <a:pPr marL="285750" indent="-285750">
              <a:buFont typeface="Arial" panose="020B0604020202020204" pitchFamily="34" charset="0"/>
              <a:buChar char="•"/>
            </a:pPr>
            <a:r>
              <a:rPr lang="zh-CN" altLang="en-US" dirty="0"/>
              <a:t>安全运营部门应定期</a:t>
            </a:r>
            <a:r>
              <a:rPr lang="zh-CN" altLang="en-US" dirty="0" smtClean="0"/>
              <a:t>在一些</a:t>
            </a:r>
            <a:r>
              <a:rPr lang="zh-CN" altLang="en-US" dirty="0"/>
              <a:t>信息披露平台搜索本单位敏感词，查看是否</a:t>
            </a:r>
            <a:r>
              <a:rPr lang="zh-CN" altLang="en-US" dirty="0" smtClean="0"/>
              <a:t>存在敏感</a:t>
            </a:r>
            <a:r>
              <a:rPr lang="zh-CN" altLang="en-US" dirty="0"/>
              <a:t>文件泄露</a:t>
            </a:r>
            <a:r>
              <a:rPr lang="zh-CN" altLang="en-US" dirty="0" smtClean="0"/>
              <a:t>情况</a:t>
            </a:r>
            <a:endParaRPr lang="en-US" altLang="zh-CN" dirty="0" smtClean="0"/>
          </a:p>
          <a:p>
            <a:endParaRPr lang="zh-CN" altLang="en-US" dirty="0"/>
          </a:p>
        </p:txBody>
      </p:sp>
      <p:sp>
        <p:nvSpPr>
          <p:cNvPr id="6" name="圆角矩形标注 5"/>
          <p:cNvSpPr/>
          <p:nvPr/>
        </p:nvSpPr>
        <p:spPr>
          <a:xfrm>
            <a:off x="6194469" y="2728830"/>
            <a:ext cx="5829694" cy="2409713"/>
          </a:xfrm>
          <a:prstGeom prst="wedgeRoundRectCallout">
            <a:avLst>
              <a:gd name="adj1" fmla="val -66711"/>
              <a:gd name="adj2" fmla="val -416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dirty="0"/>
              <a:t>门用于防盗，窗户没关严也会被小偷</a:t>
            </a:r>
            <a:r>
              <a:rPr lang="zh-CN" altLang="en-US" dirty="0" smtClean="0"/>
              <a:t>得逞</a:t>
            </a:r>
            <a:endParaRPr lang="en-US" altLang="zh-CN" dirty="0" smtClean="0"/>
          </a:p>
          <a:p>
            <a:pPr marL="285750" indent="-285750">
              <a:buFont typeface="Arial" panose="020B0604020202020204" pitchFamily="34" charset="0"/>
              <a:buChar char="•"/>
            </a:pPr>
            <a:r>
              <a:rPr lang="zh-CN" altLang="en-US" dirty="0" smtClean="0"/>
              <a:t>防守</a:t>
            </a:r>
            <a:r>
              <a:rPr lang="zh-CN" altLang="en-US" dirty="0"/>
              <a:t>者一定要充分了解自己暴露在互联网的系统</a:t>
            </a:r>
            <a:r>
              <a:rPr lang="zh-CN" altLang="en-US" dirty="0" smtClean="0"/>
              <a:t>、端口</a:t>
            </a:r>
            <a:r>
              <a:rPr lang="zh-CN" altLang="en-US" dirty="0"/>
              <a:t>、后台管理系统、与外单位互联的网络</a:t>
            </a:r>
            <a:r>
              <a:rPr lang="zh-CN" altLang="en-US" dirty="0" smtClean="0"/>
              <a:t>路径等信息</a:t>
            </a:r>
            <a:endParaRPr lang="zh-CN" altLang="en-US" dirty="0"/>
          </a:p>
        </p:txBody>
      </p:sp>
      <p:sp>
        <p:nvSpPr>
          <p:cNvPr id="7" name="圆角矩形标注 6"/>
          <p:cNvSpPr/>
          <p:nvPr/>
        </p:nvSpPr>
        <p:spPr>
          <a:xfrm>
            <a:off x="6250415" y="3838228"/>
            <a:ext cx="5829694" cy="2409713"/>
          </a:xfrm>
          <a:prstGeom prst="wedgeRoundRectCallout">
            <a:avLst>
              <a:gd name="adj1" fmla="val -66711"/>
              <a:gd name="adj2" fmla="val -416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战争中的纵深防御理论就很适用于网络</a:t>
            </a:r>
            <a:r>
              <a:rPr lang="zh-CN" altLang="en-US" dirty="0" smtClean="0"/>
              <a:t>防守</a:t>
            </a:r>
            <a:r>
              <a:rPr lang="zh-CN" altLang="en-US" dirty="0"/>
              <a:t>。互联网端防护、内外部访问控制（安全域间</a:t>
            </a:r>
            <a:r>
              <a:rPr lang="zh-CN" altLang="en-US" dirty="0" smtClean="0"/>
              <a:t>甚至每</a:t>
            </a:r>
            <a:r>
              <a:rPr lang="zh-CN" altLang="en-US" dirty="0"/>
              <a:t>台机器之间）、主机层防护、重点集权系统防护</a:t>
            </a:r>
            <a:r>
              <a:rPr lang="zh-CN" altLang="en-US" dirty="0" smtClean="0"/>
              <a:t>、无线</a:t>
            </a:r>
            <a:r>
              <a:rPr lang="zh-CN" altLang="en-US" dirty="0"/>
              <a:t>网络防护、外部网络接入防护甚至物理层面的</a:t>
            </a:r>
            <a:r>
              <a:rPr lang="zh-CN" altLang="en-US" dirty="0" smtClean="0"/>
              <a:t>防护，通过</a:t>
            </a:r>
            <a:r>
              <a:rPr lang="zh-CN" altLang="en-US" dirty="0"/>
              <a:t>层层防护，尽量拖慢</a:t>
            </a:r>
            <a:r>
              <a:rPr lang="zh-CN" altLang="en-US" dirty="0" smtClean="0"/>
              <a:t>攻击者</a:t>
            </a:r>
            <a:r>
              <a:rPr lang="zh-CN" altLang="en-US" dirty="0"/>
              <a:t>扩大战果的时间，将损失降至最小。</a:t>
            </a:r>
            <a:endParaRPr lang="zh-CN" altLang="en-US" dirty="0"/>
          </a:p>
        </p:txBody>
      </p:sp>
      <p:sp>
        <p:nvSpPr>
          <p:cNvPr id="8" name="圆角矩形标注 7"/>
          <p:cNvSpPr/>
          <p:nvPr/>
        </p:nvSpPr>
        <p:spPr>
          <a:xfrm>
            <a:off x="6362306" y="3726478"/>
            <a:ext cx="5717803" cy="2059628"/>
          </a:xfrm>
          <a:prstGeom prst="wedgeRoundRectCallout">
            <a:avLst>
              <a:gd name="adj1" fmla="val -62596"/>
              <a:gd name="adj2" fmla="val 112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核心目标系统是攻击者的重点攻击目标，也应重点</a:t>
            </a:r>
            <a:endParaRPr lang="zh-CN" altLang="en-US" dirty="0"/>
          </a:p>
          <a:p>
            <a:r>
              <a:rPr lang="zh-CN" altLang="en-US" dirty="0"/>
              <a:t>防护，须针对重点目标系统做一次交叉渗透测试，充</a:t>
            </a:r>
            <a:endParaRPr lang="zh-CN" altLang="en-US" dirty="0"/>
          </a:p>
          <a:p>
            <a:r>
              <a:rPr lang="zh-CN" altLang="en-US" dirty="0"/>
              <a:t>分检验目标系统的安全性。协调目标系统技术人员及</a:t>
            </a:r>
            <a:endParaRPr lang="zh-CN" altLang="en-US" dirty="0"/>
          </a:p>
          <a:p>
            <a:r>
              <a:rPr lang="zh-CN" altLang="en-US" dirty="0"/>
              <a:t>专职安全人员，专门对目标系统的进出流量、中间件</a:t>
            </a:r>
            <a:endParaRPr lang="zh-CN" altLang="en-US" dirty="0"/>
          </a:p>
          <a:p>
            <a:r>
              <a:rPr lang="zh-CN" altLang="en-US" dirty="0"/>
              <a:t>日志进行安全监控和分析。</a:t>
            </a:r>
            <a:endParaRPr lang="zh-CN" altLang="en-US" dirty="0"/>
          </a:p>
        </p:txBody>
      </p:sp>
      <p:sp>
        <p:nvSpPr>
          <p:cNvPr id="9" name="圆角矩形标注 8"/>
          <p:cNvSpPr/>
          <p:nvPr/>
        </p:nvSpPr>
        <p:spPr>
          <a:xfrm>
            <a:off x="6306360" y="2640788"/>
            <a:ext cx="5717803" cy="2571735"/>
          </a:xfrm>
          <a:prstGeom prst="wedgeRoundRectCallout">
            <a:avLst>
              <a:gd name="adj1" fmla="val -54131"/>
              <a:gd name="adj2" fmla="val 735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dirty="0"/>
              <a:t>全流量网络</a:t>
            </a:r>
            <a:r>
              <a:rPr lang="zh-CN" altLang="en-US" dirty="0" smtClean="0"/>
              <a:t>监控：</a:t>
            </a:r>
            <a:r>
              <a:rPr lang="zh-CN" altLang="en-US" dirty="0"/>
              <a:t>任何攻击都要通过网络，并产生网络</a:t>
            </a:r>
            <a:r>
              <a:rPr lang="zh-CN" altLang="en-US" dirty="0" smtClean="0"/>
              <a:t>流量</a:t>
            </a:r>
            <a:endParaRPr lang="en-US" altLang="zh-CN" dirty="0" smtClean="0"/>
          </a:p>
          <a:p>
            <a:pPr marL="285750" indent="-285750">
              <a:buFont typeface="Arial" panose="020B0604020202020204" pitchFamily="34" charset="0"/>
              <a:buChar char="•"/>
            </a:pPr>
            <a:r>
              <a:rPr lang="zh-CN" altLang="en-US" dirty="0"/>
              <a:t>主机</a:t>
            </a:r>
            <a:r>
              <a:rPr lang="zh-CN" altLang="en-US" dirty="0"/>
              <a:t>监控：任何攻击最终都会落到主机（服务器或终端）</a:t>
            </a:r>
            <a:r>
              <a:rPr lang="zh-CN" altLang="en-US" dirty="0" smtClean="0"/>
              <a:t>上</a:t>
            </a:r>
            <a:endParaRPr lang="en-US" altLang="zh-CN" dirty="0" smtClean="0"/>
          </a:p>
          <a:p>
            <a:pPr marL="285750" indent="-285750">
              <a:buFont typeface="Arial" panose="020B0604020202020204" pitchFamily="34" charset="0"/>
              <a:buChar char="•"/>
            </a:pPr>
            <a:r>
              <a:rPr lang="zh-CN" altLang="en-US" dirty="0"/>
              <a:t>日志</a:t>
            </a:r>
            <a:r>
              <a:rPr lang="zh-CN" altLang="en-US" dirty="0" smtClean="0"/>
              <a:t>监控：</a:t>
            </a:r>
            <a:r>
              <a:rPr lang="zh-CN" altLang="en-US" dirty="0"/>
              <a:t>对系统和软件的日志监控同样</a:t>
            </a:r>
            <a:r>
              <a:rPr lang="zh-CN" altLang="en-US" dirty="0" smtClean="0"/>
              <a:t>必不可少</a:t>
            </a:r>
            <a:endParaRPr lang="en-US" altLang="zh-CN" dirty="0" smtClean="0"/>
          </a:p>
          <a:p>
            <a:pPr marL="285750" indent="-285750">
              <a:buFont typeface="Arial" panose="020B0604020202020204" pitchFamily="34" charset="0"/>
              <a:buChar char="•"/>
            </a:pPr>
            <a:r>
              <a:rPr lang="zh-CN" altLang="en-US" dirty="0"/>
              <a:t>情报监控：高端攻击者会用</a:t>
            </a:r>
            <a:r>
              <a:rPr lang="en-US" altLang="zh-CN" dirty="0"/>
              <a:t>0day</a:t>
            </a:r>
            <a:r>
              <a:rPr lang="zh-CN" altLang="en-US" dirty="0"/>
              <a:t>或</a:t>
            </a:r>
            <a:r>
              <a:rPr lang="en-US" altLang="zh-CN" dirty="0" err="1"/>
              <a:t>Nday</a:t>
            </a:r>
            <a:r>
              <a:rPr lang="zh-CN" altLang="en-US" dirty="0"/>
              <a:t>漏洞来打击</a:t>
            </a:r>
            <a:r>
              <a:rPr lang="zh-CN" altLang="en-US" dirty="0" smtClean="0"/>
              <a:t>目标系统</a:t>
            </a:r>
            <a:r>
              <a:rPr lang="zh-CN" altLang="en-US" dirty="0"/>
              <a:t>、穿透所有防守和监控设备，防守者对此往往</a:t>
            </a:r>
            <a:r>
              <a:rPr lang="zh-CN" altLang="en-US" dirty="0" smtClean="0"/>
              <a:t>无能为力</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2"/>
          <p:cNvSpPr>
            <a:spLocks noGrp="1"/>
          </p:cNvSpPr>
          <p:nvPr>
            <p:ph type="body" sz="quarter" idx="10"/>
          </p:nvPr>
        </p:nvSpPr>
        <p:spPr>
          <a:xfrm>
            <a:off x="1362307" y="2657187"/>
            <a:ext cx="846321" cy="1042616"/>
          </a:xfrm>
        </p:spPr>
        <p:txBody>
          <a:bodyPr/>
          <a:lstStyle/>
          <a:p>
            <a:r>
              <a:rPr kumimoji="1" lang="en-US" altLang="zh-CN" sz="8000" dirty="0" smtClean="0"/>
              <a:t>4</a:t>
            </a:r>
            <a:endParaRPr kumimoji="1" lang="zh-CN" altLang="en-US" sz="8000" dirty="0"/>
          </a:p>
        </p:txBody>
      </p:sp>
      <p:sp>
        <p:nvSpPr>
          <p:cNvPr id="9" name="标题 3"/>
          <p:cNvSpPr>
            <a:spLocks noGrp="1"/>
          </p:cNvSpPr>
          <p:nvPr>
            <p:ph type="title"/>
          </p:nvPr>
        </p:nvSpPr>
        <p:spPr>
          <a:xfrm>
            <a:off x="4143297" y="2734560"/>
            <a:ext cx="7786106" cy="887871"/>
          </a:xfrm>
        </p:spPr>
        <p:txBody>
          <a:bodyPr/>
          <a:lstStyle/>
          <a:p>
            <a:pPr>
              <a:lnSpc>
                <a:spcPct val="150000"/>
              </a:lnSpc>
              <a:spcAft>
                <a:spcPts val="800"/>
              </a:spcAft>
            </a:pPr>
            <a:r>
              <a:rPr lang="zh-CN" altLang="en-US" sz="3600" dirty="0" smtClean="0"/>
              <a:t>以运营角度看网络安全防护</a:t>
            </a:r>
            <a:endParaRPr lang="en-US" altLang="zh-CN"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121782"/>
            <a:ext cx="10515600" cy="589491"/>
          </a:xfrm>
        </p:spPr>
        <p:txBody>
          <a:bodyPr/>
          <a:lstStyle/>
          <a:p>
            <a:r>
              <a:rPr kumimoji="1" lang="zh-CN" altLang="en-US" dirty="0"/>
              <a:t>  网络安全</a:t>
            </a:r>
            <a:r>
              <a:rPr kumimoji="1" lang="zh-CN" altLang="en-US" dirty="0" smtClean="0"/>
              <a:t>“责任机制”要健全</a:t>
            </a:r>
            <a:endParaRPr kumimoji="1" lang="zh-CN" altLang="en-US" dirty="0">
              <a:solidFill>
                <a:srgbClr val="FF0000"/>
              </a:solidFill>
            </a:endParaRPr>
          </a:p>
        </p:txBody>
      </p:sp>
      <p:graphicFrame>
        <p:nvGraphicFramePr>
          <p:cNvPr id="16" name="图示 15"/>
          <p:cNvGraphicFramePr/>
          <p:nvPr/>
        </p:nvGraphicFramePr>
        <p:xfrm>
          <a:off x="6902270" y="2330863"/>
          <a:ext cx="6035055" cy="295820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2" name="组合 1"/>
          <p:cNvGrpSpPr/>
          <p:nvPr/>
        </p:nvGrpSpPr>
        <p:grpSpPr>
          <a:xfrm>
            <a:off x="6494596" y="1304726"/>
            <a:ext cx="4984271" cy="4611840"/>
            <a:chOff x="6323533" y="1306360"/>
            <a:chExt cx="5268412" cy="5462090"/>
          </a:xfrm>
        </p:grpSpPr>
        <p:grpSp>
          <p:nvGrpSpPr>
            <p:cNvPr id="18" name="组合 17"/>
            <p:cNvGrpSpPr/>
            <p:nvPr/>
          </p:nvGrpSpPr>
          <p:grpSpPr>
            <a:xfrm>
              <a:off x="6346645" y="3281911"/>
              <a:ext cx="978721" cy="1162349"/>
              <a:chOff x="7023251" y="2296081"/>
              <a:chExt cx="978720" cy="1162348"/>
            </a:xfrm>
          </p:grpSpPr>
          <p:pic>
            <p:nvPicPr>
              <p:cNvPr id="24" name="图片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36619" y="2296081"/>
                <a:ext cx="579437" cy="63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p:nvPr/>
            </p:nvSpPr>
            <p:spPr>
              <a:xfrm>
                <a:off x="7023251" y="2995309"/>
                <a:ext cx="978720" cy="463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rPr>
                  <a:t>业主方</a:t>
                </a:r>
                <a:endParaRPr lang="zh-CN" altLang="en-US" sz="1600" dirty="0">
                  <a:solidFill>
                    <a:schemeClr val="tx1"/>
                  </a:solidFill>
                </a:endParaRPr>
              </a:p>
            </p:txBody>
          </p:sp>
        </p:grpSp>
        <p:sp>
          <p:nvSpPr>
            <p:cNvPr id="19" name="标题 1"/>
            <p:cNvSpPr txBox="1"/>
            <p:nvPr/>
          </p:nvSpPr>
          <p:spPr>
            <a:xfrm>
              <a:off x="6671151" y="1306360"/>
              <a:ext cx="4849975" cy="589491"/>
            </a:xfrm>
            <a:prstGeom prst="rect">
              <a:avLst/>
            </a:prstGeom>
          </p:spPr>
          <p:txBody>
            <a:bodyPr/>
            <a:lstStyle>
              <a:lvl1pPr algn="l" defTabSz="914400" rtl="0" eaLnBrk="1" latinLnBrk="0" hangingPunct="1">
                <a:lnSpc>
                  <a:spcPct val="90000"/>
                </a:lnSpc>
                <a:spcBef>
                  <a:spcPct val="0"/>
                </a:spcBef>
                <a:buNone/>
                <a:defRPr sz="3600" b="1" i="0" kern="1200" spc="0">
                  <a:solidFill>
                    <a:srgbClr val="003296"/>
                  </a:solidFill>
                  <a:latin typeface="微软雅黑" panose="020B0503020204020204" charset="-122"/>
                  <a:ea typeface="微软雅黑" panose="020B0503020204020204" charset="-122"/>
                  <a:cs typeface="+mj-cs"/>
                </a:defRPr>
              </a:lvl1pPr>
            </a:lstStyle>
            <a:p>
              <a:endParaRPr kumimoji="1" lang="zh-CN" altLang="en-US" sz="2800" dirty="0"/>
            </a:p>
          </p:txBody>
        </p:sp>
        <p:sp>
          <p:nvSpPr>
            <p:cNvPr id="21" name="矩形: 圆角 24"/>
            <p:cNvSpPr/>
            <p:nvPr/>
          </p:nvSpPr>
          <p:spPr>
            <a:xfrm>
              <a:off x="6323533" y="1747745"/>
              <a:ext cx="5268412" cy="50207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7"/>
            <a:stretch>
              <a:fillRect/>
            </a:stretch>
          </p:blipFill>
          <p:spPr>
            <a:xfrm>
              <a:off x="6619587" y="4818148"/>
              <a:ext cx="2538965" cy="1783388"/>
            </a:xfrm>
            <a:prstGeom prst="rect">
              <a:avLst/>
            </a:prstGeom>
          </p:spPr>
        </p:pic>
        <p:sp>
          <p:nvSpPr>
            <p:cNvPr id="23" name="箭头: 左右 32"/>
            <p:cNvSpPr/>
            <p:nvPr/>
          </p:nvSpPr>
          <p:spPr>
            <a:xfrm>
              <a:off x="7287441" y="4068114"/>
              <a:ext cx="542669" cy="3388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rot="1062505">
              <a:off x="6451787" y="2069262"/>
              <a:ext cx="561782" cy="1205499"/>
            </a:xfrm>
            <a:prstGeom prst="rect">
              <a:avLst/>
            </a:prstGeom>
            <a:noFill/>
          </p:spPr>
          <p:txBody>
            <a:bodyPr wrap="square" rtlCol="0">
              <a:spAutoFit/>
            </a:bodyPr>
            <a:lstStyle/>
            <a:p>
              <a:r>
                <a:rPr lang="zh-CN" altLang="en-US" sz="7200" b="1" dirty="0">
                  <a:solidFill>
                    <a:srgbClr val="FF0000"/>
                  </a:solidFill>
                </a:rPr>
                <a:t>√</a:t>
              </a:r>
              <a:endParaRPr lang="zh-CN" altLang="en-US" sz="7200" b="1" dirty="0">
                <a:solidFill>
                  <a:srgbClr val="FF0000"/>
                </a:solidFill>
              </a:endParaRPr>
            </a:p>
          </p:txBody>
        </p:sp>
        <p:sp>
          <p:nvSpPr>
            <p:cNvPr id="20" name="同侧圆角矩形 9"/>
            <p:cNvSpPr/>
            <p:nvPr/>
          </p:nvSpPr>
          <p:spPr>
            <a:xfrm>
              <a:off x="6451078" y="1395846"/>
              <a:ext cx="4845050" cy="773243"/>
            </a:xfrm>
            <a:prstGeom prst="round2SameRect">
              <a:avLst/>
            </a:prstGeom>
            <a:solidFill>
              <a:srgbClr val="4472C3"/>
            </a:solidFill>
          </p:spPr>
          <p:style>
            <a:lnRef idx="3">
              <a:schemeClr val="lt1"/>
            </a:lnRef>
            <a:fillRef idx="1">
              <a:schemeClr val="accent6"/>
            </a:fillRef>
            <a:effectRef idx="1">
              <a:schemeClr val="accent6"/>
            </a:effectRef>
            <a:fontRef idx="minor">
              <a:schemeClr val="lt1"/>
            </a:fontRef>
          </p:style>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defRPr/>
              </a:pPr>
              <a:r>
                <a:rPr lang="zh-CN" altLang="en-US" sz="2400" b="1" dirty="0">
                  <a:latin typeface="微软雅黑" panose="020B0503020204020204" charset="-122"/>
                  <a:ea typeface="微软雅黑" panose="020B0503020204020204" charset="-122"/>
                </a:rPr>
                <a:t>网络安全行业责任机制</a:t>
              </a:r>
              <a:endParaRPr lang="zh-CN" altLang="en-US" sz="2400" b="1" dirty="0">
                <a:latin typeface="微软雅黑" panose="020B0503020204020204" charset="-122"/>
                <a:ea typeface="微软雅黑" panose="020B0503020204020204" charset="-122"/>
              </a:endParaRPr>
            </a:p>
          </p:txBody>
        </p:sp>
      </p:grpSp>
      <p:graphicFrame>
        <p:nvGraphicFramePr>
          <p:cNvPr id="6" name="图示 5"/>
          <p:cNvGraphicFramePr/>
          <p:nvPr/>
        </p:nvGraphicFramePr>
        <p:xfrm>
          <a:off x="1780995" y="2738199"/>
          <a:ext cx="5342157" cy="14384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矩形: 圆角 22"/>
          <p:cNvSpPr/>
          <p:nvPr/>
        </p:nvSpPr>
        <p:spPr>
          <a:xfrm>
            <a:off x="969293" y="1876627"/>
            <a:ext cx="4663534" cy="40106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75180" y="2735025"/>
            <a:ext cx="512911" cy="558693"/>
          </a:xfrm>
          <a:prstGeom prst="rect">
            <a:avLst/>
          </a:prstGeom>
          <a:noFill/>
          <a:ln>
            <a:noFill/>
          </a:ln>
        </p:spPr>
      </p:pic>
      <p:sp>
        <p:nvSpPr>
          <p:cNvPr id="14" name="矩形 13"/>
          <p:cNvSpPr/>
          <p:nvPr/>
        </p:nvSpPr>
        <p:spPr>
          <a:xfrm>
            <a:off x="911646" y="3314931"/>
            <a:ext cx="1030876" cy="354416"/>
          </a:xfrm>
          <a:prstGeom prst="rect">
            <a:avLst/>
          </a:prstGeom>
          <a:solidFill>
            <a:srgbClr val="4B7B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业主方</a:t>
            </a:r>
            <a:endParaRPr lang="zh-CN" altLang="en-US" sz="1600" dirty="0"/>
          </a:p>
        </p:txBody>
      </p:sp>
      <p:sp>
        <p:nvSpPr>
          <p:cNvPr id="10" name="同侧圆角矩形 9"/>
          <p:cNvSpPr/>
          <p:nvPr/>
        </p:nvSpPr>
        <p:spPr>
          <a:xfrm>
            <a:off x="1119670" y="1304725"/>
            <a:ext cx="4513157" cy="550689"/>
          </a:xfrm>
          <a:prstGeom prst="round2SameRect">
            <a:avLst/>
          </a:prstGeom>
          <a:solidFill>
            <a:schemeClr val="tx2">
              <a:lumMod val="60000"/>
              <a:lumOff val="40000"/>
            </a:schemeClr>
          </a:solidFill>
        </p:spPr>
        <p:style>
          <a:lnRef idx="3">
            <a:schemeClr val="lt1"/>
          </a:lnRef>
          <a:fillRef idx="1">
            <a:schemeClr val="accent6"/>
          </a:fillRef>
          <a:effectRef idx="1">
            <a:schemeClr val="accent6"/>
          </a:effectRef>
          <a:fontRef idx="minor">
            <a:schemeClr val="lt1"/>
          </a:fontRef>
        </p:style>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defRPr/>
            </a:pPr>
            <a:r>
              <a:rPr lang="zh-CN" altLang="en-US" sz="2400" b="1" dirty="0">
                <a:latin typeface="微软雅黑" panose="020B0503020204020204" charset="-122"/>
                <a:ea typeface="微软雅黑" panose="020B0503020204020204" charset="-122"/>
              </a:rPr>
              <a:t>建筑行业责任机制</a:t>
            </a:r>
            <a:endParaRPr lang="zh-CN" altLang="en-US" sz="2400" b="1" dirty="0">
              <a:solidFill>
                <a:srgbClr val="FFFFFF"/>
              </a:solidFill>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13"/>
          <a:stretch>
            <a:fillRect/>
          </a:stretch>
        </p:blipFill>
        <p:spPr>
          <a:xfrm>
            <a:off x="1942522" y="4213820"/>
            <a:ext cx="2331645" cy="1626405"/>
          </a:xfrm>
          <a:prstGeom prst="rect">
            <a:avLst/>
          </a:prstGeom>
        </p:spPr>
      </p:pic>
      <p:sp>
        <p:nvSpPr>
          <p:cNvPr id="12" name="箭头: 左右 31"/>
          <p:cNvSpPr/>
          <p:nvPr/>
        </p:nvSpPr>
        <p:spPr>
          <a:xfrm>
            <a:off x="2122788" y="3311626"/>
            <a:ext cx="480365" cy="274132"/>
          </a:xfrm>
          <a:prstGeom prst="lef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rot="1062505">
            <a:off x="1288986" y="2028104"/>
            <a:ext cx="511614" cy="1200329"/>
          </a:xfrm>
          <a:prstGeom prst="rect">
            <a:avLst/>
          </a:prstGeom>
          <a:noFill/>
        </p:spPr>
        <p:txBody>
          <a:bodyPr wrap="square" rtlCol="0">
            <a:spAutoFit/>
          </a:bodyPr>
          <a:lstStyle/>
          <a:p>
            <a:r>
              <a:rPr lang="zh-CN" altLang="en-US" sz="7200" b="1" dirty="0">
                <a:solidFill>
                  <a:srgbClr val="FF0000"/>
                </a:solidFill>
              </a:rPr>
              <a:t>√</a:t>
            </a:r>
            <a:endParaRPr lang="zh-CN" altLang="en-US" sz="7200" b="1" dirty="0">
              <a:solidFill>
                <a:srgbClr val="FF0000"/>
              </a:solidFill>
            </a:endParaRPr>
          </a:p>
        </p:txBody>
      </p:sp>
      <p:sp>
        <p:nvSpPr>
          <p:cNvPr id="28" name="文本框 27"/>
          <p:cNvSpPr txBox="1"/>
          <p:nvPr/>
        </p:nvSpPr>
        <p:spPr>
          <a:xfrm rot="1062505">
            <a:off x="2731561" y="2532221"/>
            <a:ext cx="269786" cy="830997"/>
          </a:xfrm>
          <a:prstGeom prst="rect">
            <a:avLst/>
          </a:prstGeom>
          <a:noFill/>
        </p:spPr>
        <p:txBody>
          <a:bodyPr wrap="square" rtlCol="0">
            <a:spAutoFit/>
          </a:bodyPr>
          <a:lstStyle/>
          <a:p>
            <a:r>
              <a:rPr lang="zh-CN" altLang="en-US" sz="4800" b="1" dirty="0">
                <a:solidFill>
                  <a:srgbClr val="FF0000"/>
                </a:solidFill>
              </a:rPr>
              <a:t>√</a:t>
            </a:r>
            <a:endParaRPr lang="zh-CN" altLang="en-US" sz="4800" b="1" dirty="0">
              <a:solidFill>
                <a:srgbClr val="FF0000"/>
              </a:solidFill>
            </a:endParaRPr>
          </a:p>
        </p:txBody>
      </p:sp>
      <p:sp>
        <p:nvSpPr>
          <p:cNvPr id="29" name="文本框 28"/>
          <p:cNvSpPr txBox="1"/>
          <p:nvPr/>
        </p:nvSpPr>
        <p:spPr>
          <a:xfrm rot="1062505">
            <a:off x="5200456" y="3533279"/>
            <a:ext cx="269786" cy="646331"/>
          </a:xfrm>
          <a:prstGeom prst="rect">
            <a:avLst/>
          </a:prstGeom>
          <a:noFill/>
        </p:spPr>
        <p:txBody>
          <a:bodyPr wrap="square" rtlCol="0">
            <a:spAutoFit/>
          </a:bodyPr>
          <a:lstStyle/>
          <a:p>
            <a:r>
              <a:rPr lang="zh-CN" altLang="en-US" sz="3600" b="1" dirty="0">
                <a:solidFill>
                  <a:srgbClr val="FF0000"/>
                </a:solidFill>
              </a:rPr>
              <a:t>√</a:t>
            </a:r>
            <a:endParaRPr lang="zh-CN" altLang="en-US" sz="3600" b="1" dirty="0">
              <a:solidFill>
                <a:srgbClr val="FF0000"/>
              </a:solidFill>
            </a:endParaRPr>
          </a:p>
        </p:txBody>
      </p:sp>
      <p:sp>
        <p:nvSpPr>
          <p:cNvPr id="30" name="文本框 29"/>
          <p:cNvSpPr txBox="1"/>
          <p:nvPr/>
        </p:nvSpPr>
        <p:spPr>
          <a:xfrm rot="1062505">
            <a:off x="5203958" y="2512536"/>
            <a:ext cx="269786" cy="646331"/>
          </a:xfrm>
          <a:prstGeom prst="rect">
            <a:avLst/>
          </a:prstGeom>
          <a:noFill/>
        </p:spPr>
        <p:txBody>
          <a:bodyPr wrap="square" rtlCol="0">
            <a:spAutoFit/>
          </a:bodyPr>
          <a:lstStyle/>
          <a:p>
            <a:r>
              <a:rPr lang="zh-CN" altLang="en-US" sz="3600" b="1" dirty="0">
                <a:solidFill>
                  <a:srgbClr val="FF0000"/>
                </a:solidFill>
              </a:rPr>
              <a:t>√</a:t>
            </a:r>
            <a:endParaRPr lang="zh-CN" altLang="en-US" sz="3600" b="1" dirty="0">
              <a:solidFill>
                <a:srgbClr val="FF0000"/>
              </a:solidFill>
            </a:endParaRPr>
          </a:p>
        </p:txBody>
      </p:sp>
      <p:sp>
        <p:nvSpPr>
          <p:cNvPr id="31" name="文本框 30"/>
          <p:cNvSpPr txBox="1"/>
          <p:nvPr/>
        </p:nvSpPr>
        <p:spPr>
          <a:xfrm rot="1062505">
            <a:off x="5175570" y="2858956"/>
            <a:ext cx="269786" cy="646331"/>
          </a:xfrm>
          <a:prstGeom prst="rect">
            <a:avLst/>
          </a:prstGeom>
          <a:noFill/>
        </p:spPr>
        <p:txBody>
          <a:bodyPr wrap="square" rtlCol="0">
            <a:spAutoFit/>
          </a:bodyPr>
          <a:lstStyle/>
          <a:p>
            <a:r>
              <a:rPr lang="zh-CN" altLang="en-US" sz="3600" b="1" dirty="0">
                <a:solidFill>
                  <a:srgbClr val="FF0000"/>
                </a:solidFill>
              </a:rPr>
              <a:t>√</a:t>
            </a:r>
            <a:endParaRPr lang="zh-CN" altLang="en-US" sz="3600" b="1" dirty="0">
              <a:solidFill>
                <a:srgbClr val="FF0000"/>
              </a:solidFill>
            </a:endParaRPr>
          </a:p>
        </p:txBody>
      </p:sp>
      <p:sp>
        <p:nvSpPr>
          <p:cNvPr id="32" name="文本框 31"/>
          <p:cNvSpPr txBox="1"/>
          <p:nvPr/>
        </p:nvSpPr>
        <p:spPr>
          <a:xfrm rot="1062505">
            <a:off x="5170294" y="3229628"/>
            <a:ext cx="269786" cy="646331"/>
          </a:xfrm>
          <a:prstGeom prst="rect">
            <a:avLst/>
          </a:prstGeom>
          <a:noFill/>
        </p:spPr>
        <p:txBody>
          <a:bodyPr wrap="square" rtlCol="0">
            <a:spAutoFit/>
          </a:bodyPr>
          <a:lstStyle/>
          <a:p>
            <a:r>
              <a:rPr lang="zh-CN" altLang="en-US" sz="3600" b="1" dirty="0">
                <a:solidFill>
                  <a:srgbClr val="FF0000"/>
                </a:solidFill>
              </a:rPr>
              <a:t>√</a:t>
            </a:r>
            <a:endParaRPr lang="zh-CN" altLang="en-US" sz="3600" b="1" dirty="0">
              <a:solidFill>
                <a:srgbClr val="FF0000"/>
              </a:solidFill>
            </a:endParaRPr>
          </a:p>
        </p:txBody>
      </p:sp>
      <p:sp>
        <p:nvSpPr>
          <p:cNvPr id="34" name="文本框 33"/>
          <p:cNvSpPr txBox="1"/>
          <p:nvPr/>
        </p:nvSpPr>
        <p:spPr>
          <a:xfrm>
            <a:off x="-147734" y="6073632"/>
            <a:ext cx="12086706" cy="646331"/>
          </a:xfrm>
          <a:prstGeom prst="rect">
            <a:avLst/>
          </a:prstGeom>
          <a:noFill/>
        </p:spPr>
        <p:txBody>
          <a:bodyPr wrap="square" rtlCol="0">
            <a:spAutoFit/>
          </a:bodyPr>
          <a:lstStyle/>
          <a:p>
            <a:r>
              <a:rPr lang="zh-CN" altLang="en-US" sz="3600" b="1" dirty="0">
                <a:solidFill>
                  <a:srgbClr val="008CFF"/>
                </a:solidFill>
                <a:latin typeface="华文新魏" panose="02010800040101010101" pitchFamily="2" charset="-122"/>
                <a:ea typeface="华文新魏" panose="02010800040101010101" pitchFamily="2" charset="-122"/>
              </a:rPr>
              <a:t>“网络安全责任机制”未能包含第三方是现阶段最大的问题</a:t>
            </a:r>
            <a:endParaRPr lang="zh-CN" altLang="en-US" sz="3600" b="1" dirty="0">
              <a:solidFill>
                <a:srgbClr val="008CFF"/>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1000"/>
                                        <p:tgtEl>
                                          <p:spTgt spid="31"/>
                                        </p:tgtEl>
                                      </p:cBhvr>
                                    </p:animEffect>
                                    <p:anim calcmode="lin" valueType="num">
                                      <p:cBhvr>
                                        <p:cTn id="65" dur="1000" fill="hold"/>
                                        <p:tgtEl>
                                          <p:spTgt spid="31"/>
                                        </p:tgtEl>
                                        <p:attrNameLst>
                                          <p:attrName>ppt_x</p:attrName>
                                        </p:attrNameLst>
                                      </p:cBhvr>
                                      <p:tavLst>
                                        <p:tav tm="0">
                                          <p:val>
                                            <p:strVal val="#ppt_x"/>
                                          </p:val>
                                        </p:tav>
                                        <p:tav tm="100000">
                                          <p:val>
                                            <p:strVal val="#ppt_x"/>
                                          </p:val>
                                        </p:tav>
                                      </p:tavLst>
                                    </p:anim>
                                    <p:anim calcmode="lin" valueType="num">
                                      <p:cBhvr>
                                        <p:cTn id="66" dur="1000" fill="hold"/>
                                        <p:tgtEl>
                                          <p:spTgt spid="3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1000"/>
                                        <p:tgtEl>
                                          <p:spTgt spid="6"/>
                                        </p:tgtEl>
                                      </p:cBhvr>
                                    </p:animEffect>
                                    <p:anim calcmode="lin" valueType="num">
                                      <p:cBhvr>
                                        <p:cTn id="75" dur="1000" fill="hold"/>
                                        <p:tgtEl>
                                          <p:spTgt spid="6"/>
                                        </p:tgtEl>
                                        <p:attrNameLst>
                                          <p:attrName>ppt_x</p:attrName>
                                        </p:attrNameLst>
                                      </p:cBhvr>
                                      <p:tavLst>
                                        <p:tav tm="0">
                                          <p:val>
                                            <p:strVal val="#ppt_x"/>
                                          </p:val>
                                        </p:tav>
                                        <p:tav tm="100000">
                                          <p:val>
                                            <p:strVal val="#ppt_x"/>
                                          </p:val>
                                        </p:tav>
                                      </p:tavLst>
                                    </p:anim>
                                    <p:anim calcmode="lin" valueType="num">
                                      <p:cBhvr>
                                        <p:cTn id="7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1000"/>
                                        <p:tgtEl>
                                          <p:spTgt spid="2"/>
                                        </p:tgtEl>
                                      </p:cBhvr>
                                    </p:animEffect>
                                    <p:anim calcmode="lin" valueType="num">
                                      <p:cBhvr>
                                        <p:cTn id="82" dur="1000" fill="hold"/>
                                        <p:tgtEl>
                                          <p:spTgt spid="2"/>
                                        </p:tgtEl>
                                        <p:attrNameLst>
                                          <p:attrName>ppt_x</p:attrName>
                                        </p:attrNameLst>
                                      </p:cBhvr>
                                      <p:tavLst>
                                        <p:tav tm="0">
                                          <p:val>
                                            <p:strVal val="#ppt_x"/>
                                          </p:val>
                                        </p:tav>
                                        <p:tav tm="100000">
                                          <p:val>
                                            <p:strVal val="#ppt_x"/>
                                          </p:val>
                                        </p:tav>
                                      </p:tavLst>
                                    </p:anim>
                                    <p:anim calcmode="lin" valueType="num">
                                      <p:cBhvr>
                                        <p:cTn id="83" dur="1000" fill="hold"/>
                                        <p:tgtEl>
                                          <p:spTgt spid="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1000"/>
                                        <p:tgtEl>
                                          <p:spTgt spid="16"/>
                                        </p:tgtEl>
                                      </p:cBhvr>
                                    </p:animEffect>
                                    <p:anim calcmode="lin" valueType="num">
                                      <p:cBhvr>
                                        <p:cTn id="87" dur="1000" fill="hold"/>
                                        <p:tgtEl>
                                          <p:spTgt spid="16"/>
                                        </p:tgtEl>
                                        <p:attrNameLst>
                                          <p:attrName>ppt_x</p:attrName>
                                        </p:attrNameLst>
                                      </p:cBhvr>
                                      <p:tavLst>
                                        <p:tav tm="0">
                                          <p:val>
                                            <p:strVal val="#ppt_x"/>
                                          </p:val>
                                        </p:tav>
                                        <p:tav tm="100000">
                                          <p:val>
                                            <p:strVal val="#ppt_x"/>
                                          </p:val>
                                        </p:tav>
                                      </p:tavLst>
                                    </p:anim>
                                    <p:anim calcmode="lin" valueType="num">
                                      <p:cBhvr>
                                        <p:cTn id="8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6" grpId="0">
        <p:bldAsOne/>
      </p:bldGraphic>
      <p:bldP spid="8" grpId="0" animBg="1"/>
      <p:bldP spid="14" grpId="0" animBg="1"/>
      <p:bldP spid="10" grpId="0" animBg="1"/>
      <p:bldP spid="12" grpId="0" animBg="1"/>
      <p:bldP spid="26" grpId="0"/>
      <p:bldP spid="28" grpId="0"/>
      <p:bldP spid="29" grpId="0"/>
      <p:bldP spid="30" grpId="0"/>
      <p:bldP spid="31" grpId="0"/>
      <p:bldP spid="32" grpId="0"/>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73772" y="149377"/>
            <a:ext cx="10566743" cy="589491"/>
          </a:xfrm>
        </p:spPr>
        <p:txBody>
          <a:bodyPr/>
          <a:lstStyle/>
          <a:p>
            <a:r>
              <a:rPr lang="zh-CN" altLang="en-US" dirty="0"/>
              <a:t>责任之重，受责之痛</a:t>
            </a:r>
            <a:endParaRPr lang="zh-CN" altLang="en-US" dirty="0"/>
          </a:p>
        </p:txBody>
      </p:sp>
      <p:grpSp>
        <p:nvGrpSpPr>
          <p:cNvPr id="10" name="组合 9"/>
          <p:cNvGrpSpPr/>
          <p:nvPr/>
        </p:nvGrpSpPr>
        <p:grpSpPr>
          <a:xfrm>
            <a:off x="2936837" y="1344706"/>
            <a:ext cx="6269263" cy="5165958"/>
            <a:chOff x="1324957" y="1114087"/>
            <a:chExt cx="6350000" cy="534670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957" y="1114087"/>
              <a:ext cx="6350000" cy="5346700"/>
            </a:xfrm>
            <a:prstGeom prst="rect">
              <a:avLst/>
            </a:prstGeom>
          </p:spPr>
        </p:pic>
        <p:sp>
          <p:nvSpPr>
            <p:cNvPr id="6" name="矩形 5"/>
            <p:cNvSpPr/>
            <p:nvPr/>
          </p:nvSpPr>
          <p:spPr>
            <a:xfrm>
              <a:off x="2754657" y="2517554"/>
              <a:ext cx="877163" cy="710964"/>
            </a:xfrm>
            <a:prstGeom prst="rect">
              <a:avLst/>
            </a:prstGeom>
          </p:spPr>
          <p:txBody>
            <a:bodyPr wrap="none">
              <a:spAutoFit/>
            </a:bodyPr>
            <a:lstStyle/>
            <a:p>
              <a:r>
                <a:rPr lang="zh-CN" altLang="en-US" b="1" dirty="0"/>
                <a:t>谁主管</a:t>
              </a:r>
              <a:endParaRPr lang="en-US" altLang="zh-CN" b="1" dirty="0"/>
            </a:p>
            <a:p>
              <a:r>
                <a:rPr lang="zh-CN" altLang="en-US" b="1" dirty="0"/>
                <a:t>谁负责</a:t>
              </a:r>
              <a:endParaRPr lang="zh-CN" altLang="en-US" b="1" dirty="0"/>
            </a:p>
          </p:txBody>
        </p:sp>
        <p:sp>
          <p:nvSpPr>
            <p:cNvPr id="7" name="矩形 6"/>
            <p:cNvSpPr/>
            <p:nvPr/>
          </p:nvSpPr>
          <p:spPr>
            <a:xfrm>
              <a:off x="4158512" y="2220491"/>
              <a:ext cx="877163" cy="710964"/>
            </a:xfrm>
            <a:prstGeom prst="rect">
              <a:avLst/>
            </a:prstGeom>
          </p:spPr>
          <p:txBody>
            <a:bodyPr wrap="none">
              <a:spAutoFit/>
            </a:bodyPr>
            <a:lstStyle/>
            <a:p>
              <a:r>
                <a:rPr lang="zh-CN" altLang="en-US" b="1" dirty="0"/>
                <a:t>谁建设</a:t>
              </a:r>
              <a:endParaRPr lang="en-US" altLang="zh-CN" b="1" dirty="0"/>
            </a:p>
            <a:p>
              <a:r>
                <a:rPr lang="zh-CN" altLang="en-US" b="1" dirty="0"/>
                <a:t>谁负责</a:t>
              </a:r>
              <a:endParaRPr lang="zh-CN" altLang="en-US" b="1" dirty="0"/>
            </a:p>
          </p:txBody>
        </p:sp>
        <p:sp>
          <p:nvSpPr>
            <p:cNvPr id="8" name="矩形 7"/>
            <p:cNvSpPr/>
            <p:nvPr/>
          </p:nvSpPr>
          <p:spPr>
            <a:xfrm>
              <a:off x="5405377" y="2443930"/>
              <a:ext cx="877163" cy="710964"/>
            </a:xfrm>
            <a:prstGeom prst="rect">
              <a:avLst/>
            </a:prstGeom>
          </p:spPr>
          <p:txBody>
            <a:bodyPr wrap="none">
              <a:spAutoFit/>
            </a:bodyPr>
            <a:lstStyle/>
            <a:p>
              <a:r>
                <a:rPr lang="zh-CN" altLang="en-US" b="1" dirty="0"/>
                <a:t>谁运营</a:t>
              </a:r>
              <a:endParaRPr lang="en-US" altLang="zh-CN" b="1" dirty="0"/>
            </a:p>
            <a:p>
              <a:r>
                <a:rPr lang="zh-CN" altLang="en-US" b="1" dirty="0"/>
                <a:t>谁负责</a:t>
              </a:r>
              <a:endParaRPr lang="zh-CN" altLang="en-US" b="1" dirty="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a:spLocks noChangeArrowheads="1"/>
          </p:cNvSpPr>
          <p:nvPr/>
        </p:nvSpPr>
        <p:spPr bwMode="auto">
          <a:xfrm>
            <a:off x="976579" y="3432175"/>
            <a:ext cx="262160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kumimoji="1">
                <a:solidFill>
                  <a:schemeClr val="tx1"/>
                </a:solidFill>
                <a:latin typeface="Calibri" panose="020F0502020204030204" pitchFamily="34" charset="0"/>
                <a:ea typeface="宋体" panose="02010600030101010101" pitchFamily="2" charset="-122"/>
              </a:defRPr>
            </a:lvl1pPr>
            <a:lvl2pPr marL="742950" indent="-285750">
              <a:defRPr kumimoji="1">
                <a:solidFill>
                  <a:schemeClr val="tx1"/>
                </a:solidFill>
                <a:latin typeface="Calibri" panose="020F0502020204030204" pitchFamily="34" charset="0"/>
                <a:ea typeface="宋体" panose="02010600030101010101" pitchFamily="2" charset="-122"/>
              </a:defRPr>
            </a:lvl2pPr>
            <a:lvl3pPr marL="1143000" indent="-228600">
              <a:defRPr kumimoji="1">
                <a:solidFill>
                  <a:schemeClr val="tx1"/>
                </a:solidFill>
                <a:latin typeface="Calibri" panose="020F0502020204030204" pitchFamily="34" charset="0"/>
                <a:ea typeface="宋体" panose="02010600030101010101" pitchFamily="2" charset="-122"/>
              </a:defRPr>
            </a:lvl3pPr>
            <a:lvl4pPr marL="1600200" indent="-228600">
              <a:defRPr kumimoji="1">
                <a:solidFill>
                  <a:schemeClr val="tx1"/>
                </a:solidFill>
                <a:latin typeface="Calibri" panose="020F0502020204030204" pitchFamily="34" charset="0"/>
                <a:ea typeface="宋体" panose="02010600030101010101" pitchFamily="2" charset="-122"/>
              </a:defRPr>
            </a:lvl4pPr>
            <a:lvl5pPr marL="2057400" indent="-228600">
              <a:defRPr kumimoji="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a:solidFill>
                  <a:schemeClr val="bg1"/>
                </a:solidFill>
                <a:latin typeface="Century Gothic" panose="020B0502020202020204" pitchFamily="34" charset="0"/>
                <a:ea typeface="方正正大黑简体"/>
                <a:cs typeface="方正正大黑简体"/>
              </a:rPr>
              <a:t>CONTENTS</a:t>
            </a:r>
            <a:endParaRPr lang="zh-CN" altLang="en-US" sz="3200">
              <a:solidFill>
                <a:schemeClr val="bg1"/>
              </a:solidFill>
              <a:latin typeface="Century Gothic" panose="020B0502020202020204" pitchFamily="34" charset="0"/>
              <a:ea typeface="方正正大黑简体"/>
              <a:cs typeface="方正正大黑简体"/>
            </a:endParaRPr>
          </a:p>
        </p:txBody>
      </p:sp>
      <p:sp>
        <p:nvSpPr>
          <p:cNvPr id="2" name="标题 1"/>
          <p:cNvSpPr>
            <a:spLocks noGrp="1"/>
          </p:cNvSpPr>
          <p:nvPr>
            <p:ph type="title"/>
          </p:nvPr>
        </p:nvSpPr>
        <p:spPr>
          <a:xfrm>
            <a:off x="4436183" y="2739627"/>
            <a:ext cx="7472532" cy="700145"/>
          </a:xfrm>
        </p:spPr>
        <p:txBody>
          <a:bodyPr/>
          <a:lstStyle/>
          <a:p>
            <a:pPr>
              <a:lnSpc>
                <a:spcPct val="150000"/>
              </a:lnSpc>
              <a:spcAft>
                <a:spcPts val="800"/>
              </a:spcAft>
            </a:pPr>
            <a:r>
              <a:rPr lang="zh-CN" altLang="en-US" sz="3600" dirty="0" smtClean="0"/>
              <a:t>从网络实战攻防角度探索黑客攻击</a:t>
            </a:r>
            <a:endParaRPr lang="zh-CN" altLang="en-US" sz="3600" dirty="0"/>
          </a:p>
        </p:txBody>
      </p:sp>
      <p:sp>
        <p:nvSpPr>
          <p:cNvPr id="4" name="文本占位符 3"/>
          <p:cNvSpPr>
            <a:spLocks noGrp="1"/>
          </p:cNvSpPr>
          <p:nvPr>
            <p:ph type="body" sz="quarter" idx="10"/>
          </p:nvPr>
        </p:nvSpPr>
        <p:spPr/>
        <p:txBody>
          <a:bodyPr/>
          <a:lstStyle/>
          <a:p>
            <a:r>
              <a:rPr lang="en-US" altLang="zh-CN" dirty="0" smtClean="0"/>
              <a:t>1</a:t>
            </a:r>
            <a:endParaRPr lang="zh-CN" alt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121782"/>
            <a:ext cx="10515600" cy="589491"/>
          </a:xfrm>
        </p:spPr>
        <p:txBody>
          <a:bodyPr/>
          <a:lstStyle/>
          <a:p>
            <a:r>
              <a:rPr kumimoji="1" lang="zh-CN" altLang="en-US" dirty="0"/>
              <a:t>  关于“主体责任”在二战中的实例</a:t>
            </a:r>
            <a:endParaRPr kumimoji="1" lang="zh-CN" altLang="en-US" dirty="0">
              <a:solidFill>
                <a:srgbClr val="FF0000"/>
              </a:solidFill>
            </a:endParaRP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7393" y="1783766"/>
            <a:ext cx="5410200" cy="4897842"/>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63730" y="1200788"/>
            <a:ext cx="6500552" cy="369332"/>
          </a:xfrm>
          <a:prstGeom prst="rect">
            <a:avLst/>
          </a:prstGeom>
          <a:noFill/>
        </p:spPr>
        <p:txBody>
          <a:bodyPr wrap="square">
            <a:spAutoFit/>
          </a:bodyPr>
          <a:lstStyle/>
          <a:p>
            <a:pPr algn="l"/>
            <a:r>
              <a:rPr lang="zh-CN" altLang="en-US" b="0" i="0" u="sng" dirty="0">
                <a:solidFill>
                  <a:srgbClr val="CC0000"/>
                </a:solidFill>
                <a:effectLst/>
                <a:latin typeface="微软雅黑" panose="020B0503020204020204" charset="-122"/>
                <a:ea typeface="微软雅黑" panose="020B0503020204020204" charset="-122"/>
                <a:hlinkClick r:id="rId2"/>
              </a:rPr>
              <a:t>二战中</a:t>
            </a:r>
            <a:r>
              <a:rPr lang="zh-CN" altLang="en-US" b="0" i="0" dirty="0">
                <a:solidFill>
                  <a:srgbClr val="333333"/>
                </a:solidFill>
                <a:effectLst/>
                <a:latin typeface="微软雅黑" panose="020B0503020204020204" charset="-122"/>
                <a:ea typeface="微软雅黑" panose="020B0503020204020204" charset="-122"/>
                <a:hlinkClick r:id="rId2"/>
              </a:rPr>
              <a:t>最悲剧</a:t>
            </a:r>
            <a:r>
              <a:rPr lang="zh-CN" altLang="en-US" b="0" i="0" u="sng" dirty="0">
                <a:solidFill>
                  <a:srgbClr val="CC0000"/>
                </a:solidFill>
                <a:effectLst/>
                <a:latin typeface="微软雅黑" panose="020B0503020204020204" charset="-122"/>
                <a:ea typeface="微软雅黑" panose="020B0503020204020204" charset="-122"/>
                <a:hlinkClick r:id="rId2"/>
              </a:rPr>
              <a:t>的伞兵</a:t>
            </a:r>
            <a:r>
              <a:rPr lang="zh-CN" altLang="en-US" b="0" i="0" dirty="0">
                <a:solidFill>
                  <a:srgbClr val="333333"/>
                </a:solidFill>
                <a:effectLst/>
                <a:latin typeface="微软雅黑" panose="020B0503020204020204" charset="-122"/>
                <a:ea typeface="微软雅黑" panose="020B0503020204020204" charset="-122"/>
                <a:hlinkClick r:id="rId2"/>
              </a:rPr>
              <a:t>部队</a:t>
            </a:r>
            <a:r>
              <a:rPr lang="en-US" altLang="zh-CN" b="0" i="0" dirty="0">
                <a:solidFill>
                  <a:srgbClr val="333333"/>
                </a:solidFill>
                <a:effectLst/>
                <a:latin typeface="微软雅黑" panose="020B0503020204020204" charset="-122"/>
                <a:ea typeface="微软雅黑" panose="020B0503020204020204" charset="-122"/>
                <a:hlinkClick r:id="rId2"/>
              </a:rPr>
              <a:t>:</a:t>
            </a:r>
            <a:r>
              <a:rPr lang="zh-CN" altLang="en-US" b="0" i="0" dirty="0">
                <a:solidFill>
                  <a:srgbClr val="333333"/>
                </a:solidFill>
                <a:effectLst/>
                <a:latin typeface="微软雅黑" panose="020B0503020204020204" charset="-122"/>
                <a:ea typeface="微软雅黑" panose="020B0503020204020204" charset="-122"/>
                <a:hlinkClick r:id="rId2"/>
              </a:rPr>
              <a:t>首次出征一枪没放</a:t>
            </a:r>
            <a:r>
              <a:rPr lang="en-US" altLang="zh-CN" b="0" i="0" dirty="0">
                <a:solidFill>
                  <a:srgbClr val="333333"/>
                </a:solidFill>
                <a:effectLst/>
                <a:latin typeface="微软雅黑" panose="020B0503020204020204" charset="-122"/>
                <a:ea typeface="微软雅黑" panose="020B0503020204020204" charset="-122"/>
                <a:hlinkClick r:id="rId2"/>
              </a:rPr>
              <a:t>,</a:t>
            </a:r>
            <a:r>
              <a:rPr lang="zh-CN" altLang="en-US" b="0" i="0" dirty="0">
                <a:solidFill>
                  <a:srgbClr val="333333"/>
                </a:solidFill>
                <a:effectLst/>
                <a:latin typeface="微软雅黑" panose="020B0503020204020204" charset="-122"/>
                <a:ea typeface="微软雅黑" panose="020B0503020204020204" charset="-122"/>
                <a:hlinkClick r:id="rId2"/>
              </a:rPr>
              <a:t>指挥官却摔死了</a:t>
            </a:r>
            <a:r>
              <a:rPr lang="en-US" altLang="zh-CN" b="0" i="0" dirty="0">
                <a:solidFill>
                  <a:srgbClr val="333333"/>
                </a:solidFill>
                <a:effectLst/>
                <a:latin typeface="微软雅黑" panose="020B0503020204020204" charset="-122"/>
                <a:ea typeface="微软雅黑" panose="020B0503020204020204" charset="-122"/>
                <a:hlinkClick r:id="rId2"/>
              </a:rPr>
              <a:t>!</a:t>
            </a:r>
            <a:endParaRPr lang="zh-CN" altLang="en-US" b="0" i="0" dirty="0">
              <a:solidFill>
                <a:srgbClr val="333333"/>
              </a:solidFill>
              <a:effectLst/>
              <a:latin typeface="微软雅黑" panose="020B0503020204020204" charset="-122"/>
              <a:ea typeface="微软雅黑" panose="020B0503020204020204" charset="-122"/>
            </a:endParaRPr>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742" y="1783763"/>
            <a:ext cx="5859102" cy="48978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文本框 109"/>
          <p:cNvSpPr txBox="1"/>
          <p:nvPr/>
        </p:nvSpPr>
        <p:spPr>
          <a:xfrm>
            <a:off x="247649" y="134390"/>
            <a:ext cx="8848643" cy="590931"/>
          </a:xfrm>
          <a:prstGeom prst="rect">
            <a:avLst/>
          </a:prstGeom>
        </p:spPr>
        <p:txBody>
          <a:bodyPr/>
          <a:lstStyle>
            <a:lvl1pPr>
              <a:lnSpc>
                <a:spcPct val="90000"/>
              </a:lnSpc>
              <a:spcBef>
                <a:spcPct val="0"/>
              </a:spcBef>
              <a:buNone/>
              <a:defRPr sz="3600" b="1" i="0" spc="0">
                <a:solidFill>
                  <a:srgbClr val="003296"/>
                </a:solidFill>
                <a:latin typeface="微软雅黑" panose="020B0503020204020204" charset="-122"/>
                <a:ea typeface="微软雅黑" panose="020B0503020204020204" charset="-122"/>
                <a:cs typeface="+mj-cs"/>
              </a:defRPr>
            </a:lvl1pPr>
          </a:lstStyle>
          <a:p>
            <a:endParaRPr lang="zh-CN" altLang="en-US" dirty="0"/>
          </a:p>
        </p:txBody>
      </p:sp>
      <p:sp>
        <p:nvSpPr>
          <p:cNvPr id="3" name="Rectangle 103"/>
          <p:cNvSpPr>
            <a:spLocks noChangeArrowheads="1"/>
          </p:cNvSpPr>
          <p:nvPr/>
        </p:nvSpPr>
        <p:spPr bwMode="auto">
          <a:xfrm>
            <a:off x="1081534" y="2339139"/>
            <a:ext cx="1887207" cy="97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180340">
              <a:lnSpc>
                <a:spcPct val="130000"/>
              </a:lnSpc>
              <a:spcBef>
                <a:spcPts val="370"/>
              </a:spcBef>
            </a:pPr>
            <a:r>
              <a:rPr lang="zh-CN" altLang="en-US" sz="1105" b="1" dirty="0">
                <a:solidFill>
                  <a:srgbClr val="002060"/>
                </a:solidFill>
                <a:latin typeface="微软雅黑" panose="020B0503020204020204" charset="-122"/>
                <a:ea typeface="微软雅黑" panose="020B0503020204020204" charset="-122"/>
                <a:cs typeface="+mn-ea"/>
              </a:rPr>
              <a:t>全局规划，安全内生，用户</a:t>
            </a:r>
            <a:r>
              <a:rPr lang="en-US" altLang="zh-CN" sz="1105" b="1" dirty="0">
                <a:solidFill>
                  <a:srgbClr val="002060"/>
                </a:solidFill>
                <a:latin typeface="微软雅黑" panose="020B0503020204020204" charset="-122"/>
                <a:ea typeface="微软雅黑" panose="020B0503020204020204" charset="-122"/>
                <a:cs typeface="+mn-ea"/>
              </a:rPr>
              <a:t>&amp;</a:t>
            </a:r>
            <a:r>
              <a:rPr lang="zh-CN" altLang="en-US" sz="1105" b="1" dirty="0">
                <a:solidFill>
                  <a:srgbClr val="002060"/>
                </a:solidFill>
                <a:latin typeface="微软雅黑" panose="020B0503020204020204" charset="-122"/>
                <a:ea typeface="微软雅黑" panose="020B0503020204020204" charset="-122"/>
                <a:cs typeface="+mn-ea"/>
              </a:rPr>
              <a:t>业务视角的基于最佳实践的网络安全规划、协同联动、全面防护、预算清晰。</a:t>
            </a:r>
            <a:endParaRPr lang="zh-CN" altLang="en-US" sz="1105" b="1" dirty="0">
              <a:solidFill>
                <a:srgbClr val="002060"/>
              </a:solidFill>
              <a:latin typeface="微软雅黑" panose="020B0503020204020204" charset="-122"/>
              <a:ea typeface="微软雅黑" panose="020B0503020204020204" charset="-122"/>
              <a:cs typeface="+mn-ea"/>
            </a:endParaRPr>
          </a:p>
        </p:txBody>
      </p:sp>
      <p:grpSp>
        <p:nvGrpSpPr>
          <p:cNvPr id="4" name="组合 3"/>
          <p:cNvGrpSpPr/>
          <p:nvPr/>
        </p:nvGrpSpPr>
        <p:grpSpPr>
          <a:xfrm>
            <a:off x="3054964" y="2266550"/>
            <a:ext cx="1233561" cy="1048497"/>
            <a:chOff x="2121148" y="2099030"/>
            <a:chExt cx="2512904" cy="2135908"/>
          </a:xfrm>
        </p:grpSpPr>
        <p:sp>
          <p:nvSpPr>
            <p:cNvPr id="5" name="Freeform 5"/>
            <p:cNvSpPr/>
            <p:nvPr/>
          </p:nvSpPr>
          <p:spPr bwMode="auto">
            <a:xfrm>
              <a:off x="2121148" y="2099030"/>
              <a:ext cx="2512904" cy="2135908"/>
            </a:xfrm>
            <a:custGeom>
              <a:avLst/>
              <a:gdLst>
                <a:gd name="T0" fmla="*/ 1884 w 978"/>
                <a:gd name="T1" fmla="*/ 600 h 830"/>
                <a:gd name="T2" fmla="*/ 1729 w 978"/>
                <a:gd name="T3" fmla="*/ 689 h 830"/>
                <a:gd name="T4" fmla="*/ 1642 w 978"/>
                <a:gd name="T5" fmla="*/ 651 h 830"/>
                <a:gd name="T6" fmla="*/ 1614 w 978"/>
                <a:gd name="T7" fmla="*/ 404 h 830"/>
                <a:gd name="T8" fmla="*/ 1614 w 978"/>
                <a:gd name="T9" fmla="*/ 402 h 830"/>
                <a:gd name="T10" fmla="*/ 1684 w 978"/>
                <a:gd name="T11" fmla="*/ 142 h 830"/>
                <a:gd name="T12" fmla="*/ 1656 w 978"/>
                <a:gd name="T13" fmla="*/ 83 h 830"/>
                <a:gd name="T14" fmla="*/ 1468 w 978"/>
                <a:gd name="T15" fmla="*/ 20 h 830"/>
                <a:gd name="T16" fmla="*/ 1305 w 978"/>
                <a:gd name="T17" fmla="*/ 0 h 830"/>
                <a:gd name="T18" fmla="*/ 1198 w 978"/>
                <a:gd name="T19" fmla="*/ 53 h 830"/>
                <a:gd name="T20" fmla="*/ 1292 w 978"/>
                <a:gd name="T21" fmla="*/ 235 h 830"/>
                <a:gd name="T22" fmla="*/ 987 w 978"/>
                <a:gd name="T23" fmla="*/ 380 h 830"/>
                <a:gd name="T24" fmla="*/ 987 w 978"/>
                <a:gd name="T25" fmla="*/ 380 h 830"/>
                <a:gd name="T26" fmla="*/ 987 w 978"/>
                <a:gd name="T27" fmla="*/ 380 h 830"/>
                <a:gd name="T28" fmla="*/ 683 w 978"/>
                <a:gd name="T29" fmla="*/ 235 h 830"/>
                <a:gd name="T30" fmla="*/ 777 w 978"/>
                <a:gd name="T31" fmla="*/ 53 h 830"/>
                <a:gd name="T32" fmla="*/ 670 w 978"/>
                <a:gd name="T33" fmla="*/ 0 h 830"/>
                <a:gd name="T34" fmla="*/ 507 w 978"/>
                <a:gd name="T35" fmla="*/ 20 h 830"/>
                <a:gd name="T36" fmla="*/ 319 w 978"/>
                <a:gd name="T37" fmla="*/ 83 h 830"/>
                <a:gd name="T38" fmla="*/ 291 w 978"/>
                <a:gd name="T39" fmla="*/ 142 h 830"/>
                <a:gd name="T40" fmla="*/ 361 w 978"/>
                <a:gd name="T41" fmla="*/ 402 h 830"/>
                <a:gd name="T42" fmla="*/ 361 w 978"/>
                <a:gd name="T43" fmla="*/ 404 h 830"/>
                <a:gd name="T44" fmla="*/ 333 w 978"/>
                <a:gd name="T45" fmla="*/ 651 h 830"/>
                <a:gd name="T46" fmla="*/ 246 w 978"/>
                <a:gd name="T47" fmla="*/ 689 h 830"/>
                <a:gd name="T48" fmla="*/ 91 w 978"/>
                <a:gd name="T49" fmla="*/ 600 h 830"/>
                <a:gd name="T50" fmla="*/ 0 w 978"/>
                <a:gd name="T51" fmla="*/ 839 h 830"/>
                <a:gd name="T52" fmla="*/ 91 w 978"/>
                <a:gd name="T53" fmla="*/ 1080 h 830"/>
                <a:gd name="T54" fmla="*/ 246 w 978"/>
                <a:gd name="T55" fmla="*/ 991 h 830"/>
                <a:gd name="T56" fmla="*/ 333 w 978"/>
                <a:gd name="T57" fmla="*/ 1029 h 830"/>
                <a:gd name="T58" fmla="*/ 361 w 978"/>
                <a:gd name="T59" fmla="*/ 1276 h 830"/>
                <a:gd name="T60" fmla="*/ 361 w 978"/>
                <a:gd name="T61" fmla="*/ 1278 h 830"/>
                <a:gd name="T62" fmla="*/ 291 w 978"/>
                <a:gd name="T63" fmla="*/ 1539 h 830"/>
                <a:gd name="T64" fmla="*/ 319 w 978"/>
                <a:gd name="T65" fmla="*/ 1597 h 830"/>
                <a:gd name="T66" fmla="*/ 507 w 978"/>
                <a:gd name="T67" fmla="*/ 1660 h 830"/>
                <a:gd name="T68" fmla="*/ 670 w 978"/>
                <a:gd name="T69" fmla="*/ 1678 h 830"/>
                <a:gd name="T70" fmla="*/ 777 w 978"/>
                <a:gd name="T71" fmla="*/ 1627 h 830"/>
                <a:gd name="T72" fmla="*/ 683 w 978"/>
                <a:gd name="T73" fmla="*/ 1446 h 830"/>
                <a:gd name="T74" fmla="*/ 987 w 978"/>
                <a:gd name="T75" fmla="*/ 1300 h 830"/>
                <a:gd name="T76" fmla="*/ 987 w 978"/>
                <a:gd name="T77" fmla="*/ 1300 h 830"/>
                <a:gd name="T78" fmla="*/ 987 w 978"/>
                <a:gd name="T79" fmla="*/ 1300 h 830"/>
                <a:gd name="T80" fmla="*/ 1292 w 978"/>
                <a:gd name="T81" fmla="*/ 1446 h 830"/>
                <a:gd name="T82" fmla="*/ 1198 w 978"/>
                <a:gd name="T83" fmla="*/ 1627 h 830"/>
                <a:gd name="T84" fmla="*/ 1305 w 978"/>
                <a:gd name="T85" fmla="*/ 1678 h 830"/>
                <a:gd name="T86" fmla="*/ 1468 w 978"/>
                <a:gd name="T87" fmla="*/ 1660 h 830"/>
                <a:gd name="T88" fmla="*/ 1656 w 978"/>
                <a:gd name="T89" fmla="*/ 1597 h 830"/>
                <a:gd name="T90" fmla="*/ 1684 w 978"/>
                <a:gd name="T91" fmla="*/ 1539 h 830"/>
                <a:gd name="T92" fmla="*/ 1614 w 978"/>
                <a:gd name="T93" fmla="*/ 1278 h 830"/>
                <a:gd name="T94" fmla="*/ 1614 w 978"/>
                <a:gd name="T95" fmla="*/ 1276 h 830"/>
                <a:gd name="T96" fmla="*/ 1642 w 978"/>
                <a:gd name="T97" fmla="*/ 1029 h 830"/>
                <a:gd name="T98" fmla="*/ 1729 w 978"/>
                <a:gd name="T99" fmla="*/ 991 h 830"/>
                <a:gd name="T100" fmla="*/ 1884 w 978"/>
                <a:gd name="T101" fmla="*/ 1080 h 830"/>
                <a:gd name="T102" fmla="*/ 1975 w 978"/>
                <a:gd name="T103" fmla="*/ 839 h 830"/>
                <a:gd name="T104" fmla="*/ 1884 w 978"/>
                <a:gd name="T105" fmla="*/ 600 h 8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78" h="830">
                  <a:moveTo>
                    <a:pt x="933" y="297"/>
                  </a:moveTo>
                  <a:cubicBezTo>
                    <a:pt x="902" y="296"/>
                    <a:pt x="872" y="337"/>
                    <a:pt x="856" y="341"/>
                  </a:cubicBezTo>
                  <a:cubicBezTo>
                    <a:pt x="835" y="345"/>
                    <a:pt x="824" y="336"/>
                    <a:pt x="813" y="322"/>
                  </a:cubicBezTo>
                  <a:cubicBezTo>
                    <a:pt x="793" y="296"/>
                    <a:pt x="788" y="268"/>
                    <a:pt x="799" y="200"/>
                  </a:cubicBezTo>
                  <a:cubicBezTo>
                    <a:pt x="799" y="199"/>
                    <a:pt x="799" y="199"/>
                    <a:pt x="799" y="199"/>
                  </a:cubicBezTo>
                  <a:cubicBezTo>
                    <a:pt x="808" y="155"/>
                    <a:pt x="820" y="112"/>
                    <a:pt x="834" y="70"/>
                  </a:cubicBezTo>
                  <a:cubicBezTo>
                    <a:pt x="837" y="58"/>
                    <a:pt x="831" y="46"/>
                    <a:pt x="820" y="41"/>
                  </a:cubicBezTo>
                  <a:cubicBezTo>
                    <a:pt x="788" y="28"/>
                    <a:pt x="765" y="18"/>
                    <a:pt x="727" y="10"/>
                  </a:cubicBezTo>
                  <a:cubicBezTo>
                    <a:pt x="704" y="6"/>
                    <a:pt x="664" y="0"/>
                    <a:pt x="646" y="0"/>
                  </a:cubicBezTo>
                  <a:cubicBezTo>
                    <a:pt x="612" y="0"/>
                    <a:pt x="596" y="13"/>
                    <a:pt x="593" y="26"/>
                  </a:cubicBezTo>
                  <a:cubicBezTo>
                    <a:pt x="586" y="50"/>
                    <a:pt x="643" y="83"/>
                    <a:pt x="640" y="116"/>
                  </a:cubicBezTo>
                  <a:cubicBezTo>
                    <a:pt x="636" y="163"/>
                    <a:pt x="565" y="188"/>
                    <a:pt x="489" y="188"/>
                  </a:cubicBezTo>
                  <a:cubicBezTo>
                    <a:pt x="489" y="188"/>
                    <a:pt x="489" y="188"/>
                    <a:pt x="489" y="188"/>
                  </a:cubicBezTo>
                  <a:cubicBezTo>
                    <a:pt x="489" y="188"/>
                    <a:pt x="489" y="188"/>
                    <a:pt x="489" y="188"/>
                  </a:cubicBezTo>
                  <a:cubicBezTo>
                    <a:pt x="413" y="188"/>
                    <a:pt x="342" y="163"/>
                    <a:pt x="338" y="116"/>
                  </a:cubicBezTo>
                  <a:cubicBezTo>
                    <a:pt x="335" y="83"/>
                    <a:pt x="391" y="50"/>
                    <a:pt x="385" y="26"/>
                  </a:cubicBezTo>
                  <a:cubicBezTo>
                    <a:pt x="381" y="13"/>
                    <a:pt x="366" y="0"/>
                    <a:pt x="332" y="0"/>
                  </a:cubicBezTo>
                  <a:cubicBezTo>
                    <a:pt x="314" y="0"/>
                    <a:pt x="274" y="6"/>
                    <a:pt x="251" y="10"/>
                  </a:cubicBezTo>
                  <a:cubicBezTo>
                    <a:pt x="213" y="18"/>
                    <a:pt x="190" y="28"/>
                    <a:pt x="158" y="41"/>
                  </a:cubicBezTo>
                  <a:cubicBezTo>
                    <a:pt x="147" y="46"/>
                    <a:pt x="141" y="58"/>
                    <a:pt x="144" y="70"/>
                  </a:cubicBezTo>
                  <a:cubicBezTo>
                    <a:pt x="158" y="112"/>
                    <a:pt x="170" y="155"/>
                    <a:pt x="179" y="199"/>
                  </a:cubicBezTo>
                  <a:cubicBezTo>
                    <a:pt x="179" y="199"/>
                    <a:pt x="179" y="199"/>
                    <a:pt x="179" y="200"/>
                  </a:cubicBezTo>
                  <a:cubicBezTo>
                    <a:pt x="190" y="268"/>
                    <a:pt x="185" y="296"/>
                    <a:pt x="165" y="322"/>
                  </a:cubicBezTo>
                  <a:cubicBezTo>
                    <a:pt x="154" y="336"/>
                    <a:pt x="143" y="345"/>
                    <a:pt x="122" y="341"/>
                  </a:cubicBezTo>
                  <a:cubicBezTo>
                    <a:pt x="106" y="337"/>
                    <a:pt x="75" y="296"/>
                    <a:pt x="45" y="297"/>
                  </a:cubicBezTo>
                  <a:cubicBezTo>
                    <a:pt x="17" y="299"/>
                    <a:pt x="0" y="361"/>
                    <a:pt x="0" y="415"/>
                  </a:cubicBezTo>
                  <a:cubicBezTo>
                    <a:pt x="0" y="470"/>
                    <a:pt x="17" y="532"/>
                    <a:pt x="45" y="534"/>
                  </a:cubicBezTo>
                  <a:cubicBezTo>
                    <a:pt x="75" y="535"/>
                    <a:pt x="106" y="494"/>
                    <a:pt x="122" y="490"/>
                  </a:cubicBezTo>
                  <a:cubicBezTo>
                    <a:pt x="143" y="486"/>
                    <a:pt x="154" y="495"/>
                    <a:pt x="165" y="509"/>
                  </a:cubicBezTo>
                  <a:cubicBezTo>
                    <a:pt x="185" y="535"/>
                    <a:pt x="190" y="562"/>
                    <a:pt x="179" y="631"/>
                  </a:cubicBezTo>
                  <a:cubicBezTo>
                    <a:pt x="179" y="632"/>
                    <a:pt x="179" y="632"/>
                    <a:pt x="179" y="632"/>
                  </a:cubicBezTo>
                  <a:cubicBezTo>
                    <a:pt x="170" y="676"/>
                    <a:pt x="158" y="719"/>
                    <a:pt x="144" y="761"/>
                  </a:cubicBezTo>
                  <a:cubicBezTo>
                    <a:pt x="141" y="773"/>
                    <a:pt x="147" y="785"/>
                    <a:pt x="158" y="790"/>
                  </a:cubicBezTo>
                  <a:cubicBezTo>
                    <a:pt x="190" y="803"/>
                    <a:pt x="213" y="813"/>
                    <a:pt x="251" y="821"/>
                  </a:cubicBezTo>
                  <a:cubicBezTo>
                    <a:pt x="274" y="825"/>
                    <a:pt x="314" y="830"/>
                    <a:pt x="332" y="830"/>
                  </a:cubicBezTo>
                  <a:cubicBezTo>
                    <a:pt x="366" y="830"/>
                    <a:pt x="381" y="818"/>
                    <a:pt x="385" y="805"/>
                  </a:cubicBezTo>
                  <a:cubicBezTo>
                    <a:pt x="391" y="781"/>
                    <a:pt x="335" y="748"/>
                    <a:pt x="338" y="715"/>
                  </a:cubicBezTo>
                  <a:cubicBezTo>
                    <a:pt x="342" y="668"/>
                    <a:pt x="413" y="643"/>
                    <a:pt x="489" y="643"/>
                  </a:cubicBezTo>
                  <a:cubicBezTo>
                    <a:pt x="489" y="643"/>
                    <a:pt x="489" y="643"/>
                    <a:pt x="489" y="643"/>
                  </a:cubicBezTo>
                  <a:cubicBezTo>
                    <a:pt x="489" y="643"/>
                    <a:pt x="489" y="643"/>
                    <a:pt x="489" y="643"/>
                  </a:cubicBezTo>
                  <a:cubicBezTo>
                    <a:pt x="565" y="643"/>
                    <a:pt x="636" y="668"/>
                    <a:pt x="640" y="715"/>
                  </a:cubicBezTo>
                  <a:cubicBezTo>
                    <a:pt x="643" y="748"/>
                    <a:pt x="586" y="781"/>
                    <a:pt x="593" y="805"/>
                  </a:cubicBezTo>
                  <a:cubicBezTo>
                    <a:pt x="596" y="818"/>
                    <a:pt x="612" y="830"/>
                    <a:pt x="646" y="830"/>
                  </a:cubicBezTo>
                  <a:cubicBezTo>
                    <a:pt x="664" y="830"/>
                    <a:pt x="704" y="825"/>
                    <a:pt x="727" y="821"/>
                  </a:cubicBezTo>
                  <a:cubicBezTo>
                    <a:pt x="765" y="813"/>
                    <a:pt x="788" y="803"/>
                    <a:pt x="820" y="790"/>
                  </a:cubicBezTo>
                  <a:cubicBezTo>
                    <a:pt x="831" y="785"/>
                    <a:pt x="837" y="773"/>
                    <a:pt x="834" y="761"/>
                  </a:cubicBezTo>
                  <a:cubicBezTo>
                    <a:pt x="820" y="719"/>
                    <a:pt x="808" y="676"/>
                    <a:pt x="799" y="632"/>
                  </a:cubicBezTo>
                  <a:cubicBezTo>
                    <a:pt x="799" y="632"/>
                    <a:pt x="799" y="632"/>
                    <a:pt x="799" y="631"/>
                  </a:cubicBezTo>
                  <a:cubicBezTo>
                    <a:pt x="788" y="562"/>
                    <a:pt x="793" y="535"/>
                    <a:pt x="813" y="509"/>
                  </a:cubicBezTo>
                  <a:cubicBezTo>
                    <a:pt x="824" y="495"/>
                    <a:pt x="835" y="486"/>
                    <a:pt x="856" y="490"/>
                  </a:cubicBezTo>
                  <a:cubicBezTo>
                    <a:pt x="872" y="494"/>
                    <a:pt x="902" y="535"/>
                    <a:pt x="933" y="534"/>
                  </a:cubicBezTo>
                  <a:cubicBezTo>
                    <a:pt x="961" y="532"/>
                    <a:pt x="978" y="470"/>
                    <a:pt x="978" y="415"/>
                  </a:cubicBezTo>
                  <a:cubicBezTo>
                    <a:pt x="978" y="361"/>
                    <a:pt x="961" y="299"/>
                    <a:pt x="933" y="297"/>
                  </a:cubicBez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180340"/>
              <a:endParaRPr lang="zh-CN" altLang="en-US" sz="885" dirty="0">
                <a:solidFill>
                  <a:srgbClr val="002060"/>
                </a:solidFill>
                <a:latin typeface="微软雅黑" panose="020B0503020204020204" charset="-122"/>
                <a:ea typeface="微软雅黑" panose="020B0503020204020204" charset="-122"/>
                <a:cs typeface="+mn-ea"/>
              </a:endParaRPr>
            </a:p>
          </p:txBody>
        </p:sp>
        <p:sp>
          <p:nvSpPr>
            <p:cNvPr id="6" name="Shape 2778"/>
            <p:cNvSpPr/>
            <p:nvPr/>
          </p:nvSpPr>
          <p:spPr bwMode="auto">
            <a:xfrm>
              <a:off x="3180103" y="2676215"/>
              <a:ext cx="457200" cy="45720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9349" tIns="9349" rIns="9349" bIns="9349" anchor="ctr"/>
            <a:lstStyle/>
            <a:p>
              <a:pPr defTabSz="1123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35">
                <a:solidFill>
                  <a:srgbClr val="002060"/>
                </a:solidFill>
                <a:effectLst>
                  <a:outerShdw blurRad="38100" dist="12700" dir="5400000" rotWithShape="0">
                    <a:srgbClr val="000000">
                      <a:alpha val="50000"/>
                    </a:srgbClr>
                  </a:outerShdw>
                </a:effectLst>
                <a:latin typeface="微软雅黑" panose="020B0503020204020204" charset="-122"/>
                <a:ea typeface="微软雅黑" panose="020B0503020204020204" charset="-122"/>
                <a:cs typeface="+mn-ea"/>
              </a:endParaRPr>
            </a:p>
          </p:txBody>
        </p:sp>
        <p:sp>
          <p:nvSpPr>
            <p:cNvPr id="7" name="文本框 6"/>
            <p:cNvSpPr txBox="1"/>
            <p:nvPr/>
          </p:nvSpPr>
          <p:spPr>
            <a:xfrm>
              <a:off x="2566284" y="3063913"/>
              <a:ext cx="1622630" cy="689673"/>
            </a:xfrm>
            <a:prstGeom prst="rect">
              <a:avLst/>
            </a:prstGeom>
            <a:noFill/>
          </p:spPr>
          <p:txBody>
            <a:bodyPr wrap="square" rtlCol="0">
              <a:spAutoFit/>
            </a:bodyPr>
            <a:lstStyle/>
            <a:p>
              <a:pPr algn="ctr" defTabSz="180340"/>
              <a:r>
                <a:rPr kumimoji="1" lang="zh-CN" altLang="en-US" sz="1600" b="1" dirty="0">
                  <a:solidFill>
                    <a:srgbClr val="FF0000"/>
                  </a:solidFill>
                  <a:latin typeface="微软雅黑" panose="020B0503020204020204" charset="-122"/>
                  <a:ea typeface="微软雅黑" panose="020B0503020204020204" charset="-122"/>
                  <a:cs typeface="+mn-ea"/>
                </a:rPr>
                <a:t>有规划</a:t>
              </a:r>
              <a:endParaRPr kumimoji="1" lang="zh-CN" altLang="en-US" sz="1600" b="1" dirty="0">
                <a:solidFill>
                  <a:srgbClr val="FF0000"/>
                </a:solidFill>
                <a:latin typeface="微软雅黑" panose="020B0503020204020204" charset="-122"/>
                <a:ea typeface="微软雅黑" panose="020B0503020204020204" charset="-122"/>
                <a:cs typeface="+mn-ea"/>
              </a:endParaRPr>
            </a:p>
          </p:txBody>
        </p:sp>
      </p:grpSp>
      <p:grpSp>
        <p:nvGrpSpPr>
          <p:cNvPr id="8" name="组合 7"/>
          <p:cNvGrpSpPr/>
          <p:nvPr/>
        </p:nvGrpSpPr>
        <p:grpSpPr>
          <a:xfrm>
            <a:off x="7942653" y="2143222"/>
            <a:ext cx="1046185" cy="1235952"/>
            <a:chOff x="5125749" y="1873726"/>
            <a:chExt cx="2131197" cy="2517775"/>
          </a:xfrm>
          <a:solidFill>
            <a:schemeClr val="accent5">
              <a:lumMod val="75000"/>
            </a:schemeClr>
          </a:solidFill>
        </p:grpSpPr>
        <p:sp>
          <p:nvSpPr>
            <p:cNvPr id="9" name="Freeform 7"/>
            <p:cNvSpPr/>
            <p:nvPr/>
          </p:nvSpPr>
          <p:spPr bwMode="auto">
            <a:xfrm>
              <a:off x="5125749" y="1873726"/>
              <a:ext cx="2131197" cy="2517775"/>
            </a:xfrm>
            <a:custGeom>
              <a:avLst/>
              <a:gdLst>
                <a:gd name="T0" fmla="*/ 837 w 830"/>
                <a:gd name="T1" fmla="*/ 0 h 978"/>
                <a:gd name="T2" fmla="*/ 599 w 830"/>
                <a:gd name="T3" fmla="*/ 91 h 978"/>
                <a:gd name="T4" fmla="*/ 686 w 830"/>
                <a:gd name="T5" fmla="*/ 249 h 978"/>
                <a:gd name="T6" fmla="*/ 648 w 830"/>
                <a:gd name="T7" fmla="*/ 334 h 978"/>
                <a:gd name="T8" fmla="*/ 402 w 830"/>
                <a:gd name="T9" fmla="*/ 362 h 978"/>
                <a:gd name="T10" fmla="*/ 400 w 830"/>
                <a:gd name="T11" fmla="*/ 362 h 978"/>
                <a:gd name="T12" fmla="*/ 139 w 830"/>
                <a:gd name="T13" fmla="*/ 291 h 978"/>
                <a:gd name="T14" fmla="*/ 81 w 830"/>
                <a:gd name="T15" fmla="*/ 322 h 978"/>
                <a:gd name="T16" fmla="*/ 18 w 830"/>
                <a:gd name="T17" fmla="*/ 508 h 978"/>
                <a:gd name="T18" fmla="*/ 0 w 830"/>
                <a:gd name="T19" fmla="*/ 671 h 978"/>
                <a:gd name="T20" fmla="*/ 52 w 830"/>
                <a:gd name="T21" fmla="*/ 781 h 978"/>
                <a:gd name="T22" fmla="*/ 232 w 830"/>
                <a:gd name="T23" fmla="*/ 684 h 978"/>
                <a:gd name="T24" fmla="*/ 377 w 830"/>
                <a:gd name="T25" fmla="*/ 989 h 978"/>
                <a:gd name="T26" fmla="*/ 377 w 830"/>
                <a:gd name="T27" fmla="*/ 989 h 978"/>
                <a:gd name="T28" fmla="*/ 377 w 830"/>
                <a:gd name="T29" fmla="*/ 991 h 978"/>
                <a:gd name="T30" fmla="*/ 232 w 830"/>
                <a:gd name="T31" fmla="*/ 1294 h 978"/>
                <a:gd name="T32" fmla="*/ 52 w 830"/>
                <a:gd name="T33" fmla="*/ 1199 h 978"/>
                <a:gd name="T34" fmla="*/ 0 w 830"/>
                <a:gd name="T35" fmla="*/ 1309 h 978"/>
                <a:gd name="T36" fmla="*/ 18 w 830"/>
                <a:gd name="T37" fmla="*/ 1470 h 978"/>
                <a:gd name="T38" fmla="*/ 81 w 830"/>
                <a:gd name="T39" fmla="*/ 1658 h 978"/>
                <a:gd name="T40" fmla="*/ 139 w 830"/>
                <a:gd name="T41" fmla="*/ 1689 h 978"/>
                <a:gd name="T42" fmla="*/ 400 w 830"/>
                <a:gd name="T43" fmla="*/ 1618 h 978"/>
                <a:gd name="T44" fmla="*/ 402 w 830"/>
                <a:gd name="T45" fmla="*/ 1618 h 978"/>
                <a:gd name="T46" fmla="*/ 648 w 830"/>
                <a:gd name="T47" fmla="*/ 1646 h 978"/>
                <a:gd name="T48" fmla="*/ 686 w 830"/>
                <a:gd name="T49" fmla="*/ 1731 h 978"/>
                <a:gd name="T50" fmla="*/ 599 w 830"/>
                <a:gd name="T51" fmla="*/ 1889 h 978"/>
                <a:gd name="T52" fmla="*/ 837 w 830"/>
                <a:gd name="T53" fmla="*/ 1978 h 978"/>
                <a:gd name="T54" fmla="*/ 1076 w 830"/>
                <a:gd name="T55" fmla="*/ 1889 h 978"/>
                <a:gd name="T56" fmla="*/ 989 w 830"/>
                <a:gd name="T57" fmla="*/ 1731 h 978"/>
                <a:gd name="T58" fmla="*/ 1025 w 830"/>
                <a:gd name="T59" fmla="*/ 1646 h 978"/>
                <a:gd name="T60" fmla="*/ 1273 w 830"/>
                <a:gd name="T61" fmla="*/ 1618 h 978"/>
                <a:gd name="T62" fmla="*/ 1275 w 830"/>
                <a:gd name="T63" fmla="*/ 1618 h 978"/>
                <a:gd name="T64" fmla="*/ 1534 w 830"/>
                <a:gd name="T65" fmla="*/ 1689 h 978"/>
                <a:gd name="T66" fmla="*/ 1594 w 830"/>
                <a:gd name="T67" fmla="*/ 1658 h 978"/>
                <a:gd name="T68" fmla="*/ 1657 w 830"/>
                <a:gd name="T69" fmla="*/ 1470 h 978"/>
                <a:gd name="T70" fmla="*/ 1675 w 830"/>
                <a:gd name="T71" fmla="*/ 1309 h 978"/>
                <a:gd name="T72" fmla="*/ 1623 w 830"/>
                <a:gd name="T73" fmla="*/ 1199 h 978"/>
                <a:gd name="T74" fmla="*/ 1443 w 830"/>
                <a:gd name="T75" fmla="*/ 1294 h 978"/>
                <a:gd name="T76" fmla="*/ 1296 w 830"/>
                <a:gd name="T77" fmla="*/ 991 h 978"/>
                <a:gd name="T78" fmla="*/ 1296 w 830"/>
                <a:gd name="T79" fmla="*/ 989 h 978"/>
                <a:gd name="T80" fmla="*/ 1296 w 830"/>
                <a:gd name="T81" fmla="*/ 989 h 978"/>
                <a:gd name="T82" fmla="*/ 1443 w 830"/>
                <a:gd name="T83" fmla="*/ 684 h 978"/>
                <a:gd name="T84" fmla="*/ 1623 w 830"/>
                <a:gd name="T85" fmla="*/ 781 h 978"/>
                <a:gd name="T86" fmla="*/ 1675 w 830"/>
                <a:gd name="T87" fmla="*/ 671 h 978"/>
                <a:gd name="T88" fmla="*/ 1657 w 830"/>
                <a:gd name="T89" fmla="*/ 508 h 978"/>
                <a:gd name="T90" fmla="*/ 1594 w 830"/>
                <a:gd name="T91" fmla="*/ 322 h 978"/>
                <a:gd name="T92" fmla="*/ 1534 w 830"/>
                <a:gd name="T93" fmla="*/ 291 h 978"/>
                <a:gd name="T94" fmla="*/ 1275 w 830"/>
                <a:gd name="T95" fmla="*/ 362 h 978"/>
                <a:gd name="T96" fmla="*/ 1273 w 830"/>
                <a:gd name="T97" fmla="*/ 362 h 978"/>
                <a:gd name="T98" fmla="*/ 1025 w 830"/>
                <a:gd name="T99" fmla="*/ 334 h 978"/>
                <a:gd name="T100" fmla="*/ 989 w 830"/>
                <a:gd name="T101" fmla="*/ 249 h 978"/>
                <a:gd name="T102" fmla="*/ 1076 w 830"/>
                <a:gd name="T103" fmla="*/ 91 h 978"/>
                <a:gd name="T104" fmla="*/ 837 w 830"/>
                <a:gd name="T105" fmla="*/ 0 h 9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0" h="978">
                  <a:moveTo>
                    <a:pt x="415" y="0"/>
                  </a:moveTo>
                  <a:cubicBezTo>
                    <a:pt x="360" y="0"/>
                    <a:pt x="298" y="17"/>
                    <a:pt x="297" y="45"/>
                  </a:cubicBezTo>
                  <a:cubicBezTo>
                    <a:pt x="295" y="76"/>
                    <a:pt x="337" y="106"/>
                    <a:pt x="340" y="123"/>
                  </a:cubicBezTo>
                  <a:cubicBezTo>
                    <a:pt x="345" y="143"/>
                    <a:pt x="335" y="155"/>
                    <a:pt x="321" y="165"/>
                  </a:cubicBezTo>
                  <a:cubicBezTo>
                    <a:pt x="295" y="185"/>
                    <a:pt x="268" y="190"/>
                    <a:pt x="199" y="179"/>
                  </a:cubicBezTo>
                  <a:cubicBezTo>
                    <a:pt x="199" y="179"/>
                    <a:pt x="198" y="179"/>
                    <a:pt x="198" y="179"/>
                  </a:cubicBezTo>
                  <a:cubicBezTo>
                    <a:pt x="155" y="170"/>
                    <a:pt x="111" y="158"/>
                    <a:pt x="69" y="144"/>
                  </a:cubicBezTo>
                  <a:cubicBezTo>
                    <a:pt x="57" y="142"/>
                    <a:pt x="45" y="148"/>
                    <a:pt x="40" y="159"/>
                  </a:cubicBezTo>
                  <a:cubicBezTo>
                    <a:pt x="28" y="190"/>
                    <a:pt x="17" y="213"/>
                    <a:pt x="9" y="251"/>
                  </a:cubicBezTo>
                  <a:cubicBezTo>
                    <a:pt x="5" y="275"/>
                    <a:pt x="0" y="314"/>
                    <a:pt x="0" y="332"/>
                  </a:cubicBezTo>
                  <a:cubicBezTo>
                    <a:pt x="0" y="366"/>
                    <a:pt x="12" y="382"/>
                    <a:pt x="26" y="386"/>
                  </a:cubicBezTo>
                  <a:cubicBezTo>
                    <a:pt x="49" y="392"/>
                    <a:pt x="82" y="336"/>
                    <a:pt x="115" y="338"/>
                  </a:cubicBezTo>
                  <a:cubicBezTo>
                    <a:pt x="162" y="342"/>
                    <a:pt x="187" y="414"/>
                    <a:pt x="187" y="489"/>
                  </a:cubicBezTo>
                  <a:cubicBezTo>
                    <a:pt x="187" y="489"/>
                    <a:pt x="187" y="489"/>
                    <a:pt x="187" y="489"/>
                  </a:cubicBezTo>
                  <a:cubicBezTo>
                    <a:pt x="187" y="489"/>
                    <a:pt x="187" y="490"/>
                    <a:pt x="187" y="490"/>
                  </a:cubicBezTo>
                  <a:cubicBezTo>
                    <a:pt x="187" y="565"/>
                    <a:pt x="162" y="636"/>
                    <a:pt x="115" y="640"/>
                  </a:cubicBezTo>
                  <a:cubicBezTo>
                    <a:pt x="82" y="643"/>
                    <a:pt x="49" y="587"/>
                    <a:pt x="26" y="593"/>
                  </a:cubicBezTo>
                  <a:cubicBezTo>
                    <a:pt x="12" y="597"/>
                    <a:pt x="0" y="612"/>
                    <a:pt x="0" y="647"/>
                  </a:cubicBezTo>
                  <a:cubicBezTo>
                    <a:pt x="0" y="664"/>
                    <a:pt x="5" y="704"/>
                    <a:pt x="9" y="727"/>
                  </a:cubicBezTo>
                  <a:cubicBezTo>
                    <a:pt x="17" y="766"/>
                    <a:pt x="28" y="788"/>
                    <a:pt x="40" y="820"/>
                  </a:cubicBezTo>
                  <a:cubicBezTo>
                    <a:pt x="45" y="831"/>
                    <a:pt x="57" y="837"/>
                    <a:pt x="69" y="835"/>
                  </a:cubicBezTo>
                  <a:cubicBezTo>
                    <a:pt x="111" y="820"/>
                    <a:pt x="155" y="809"/>
                    <a:pt x="198" y="800"/>
                  </a:cubicBezTo>
                  <a:cubicBezTo>
                    <a:pt x="198" y="800"/>
                    <a:pt x="199" y="800"/>
                    <a:pt x="199" y="800"/>
                  </a:cubicBezTo>
                  <a:cubicBezTo>
                    <a:pt x="268" y="788"/>
                    <a:pt x="295" y="793"/>
                    <a:pt x="321" y="814"/>
                  </a:cubicBezTo>
                  <a:cubicBezTo>
                    <a:pt x="335" y="824"/>
                    <a:pt x="345" y="836"/>
                    <a:pt x="340" y="856"/>
                  </a:cubicBezTo>
                  <a:cubicBezTo>
                    <a:pt x="337" y="873"/>
                    <a:pt x="295" y="903"/>
                    <a:pt x="297" y="934"/>
                  </a:cubicBezTo>
                  <a:cubicBezTo>
                    <a:pt x="298" y="962"/>
                    <a:pt x="360" y="978"/>
                    <a:pt x="415" y="978"/>
                  </a:cubicBezTo>
                  <a:cubicBezTo>
                    <a:pt x="470" y="978"/>
                    <a:pt x="531" y="962"/>
                    <a:pt x="533" y="934"/>
                  </a:cubicBezTo>
                  <a:cubicBezTo>
                    <a:pt x="535" y="903"/>
                    <a:pt x="493" y="873"/>
                    <a:pt x="490" y="856"/>
                  </a:cubicBezTo>
                  <a:cubicBezTo>
                    <a:pt x="485" y="836"/>
                    <a:pt x="495" y="824"/>
                    <a:pt x="508" y="814"/>
                  </a:cubicBezTo>
                  <a:cubicBezTo>
                    <a:pt x="535" y="793"/>
                    <a:pt x="562" y="788"/>
                    <a:pt x="631" y="800"/>
                  </a:cubicBezTo>
                  <a:cubicBezTo>
                    <a:pt x="631" y="800"/>
                    <a:pt x="631" y="800"/>
                    <a:pt x="632" y="800"/>
                  </a:cubicBezTo>
                  <a:cubicBezTo>
                    <a:pt x="675" y="809"/>
                    <a:pt x="718" y="820"/>
                    <a:pt x="760" y="835"/>
                  </a:cubicBezTo>
                  <a:cubicBezTo>
                    <a:pt x="772" y="837"/>
                    <a:pt x="784" y="831"/>
                    <a:pt x="790" y="820"/>
                  </a:cubicBezTo>
                  <a:cubicBezTo>
                    <a:pt x="802" y="788"/>
                    <a:pt x="813" y="766"/>
                    <a:pt x="821" y="727"/>
                  </a:cubicBezTo>
                  <a:cubicBezTo>
                    <a:pt x="825" y="704"/>
                    <a:pt x="830" y="664"/>
                    <a:pt x="830" y="647"/>
                  </a:cubicBezTo>
                  <a:cubicBezTo>
                    <a:pt x="830" y="612"/>
                    <a:pt x="818" y="597"/>
                    <a:pt x="804" y="593"/>
                  </a:cubicBezTo>
                  <a:cubicBezTo>
                    <a:pt x="781" y="587"/>
                    <a:pt x="748" y="643"/>
                    <a:pt x="715" y="640"/>
                  </a:cubicBezTo>
                  <a:cubicBezTo>
                    <a:pt x="668" y="636"/>
                    <a:pt x="642" y="565"/>
                    <a:pt x="642" y="490"/>
                  </a:cubicBezTo>
                  <a:cubicBezTo>
                    <a:pt x="642" y="490"/>
                    <a:pt x="642" y="489"/>
                    <a:pt x="642" y="489"/>
                  </a:cubicBezTo>
                  <a:cubicBezTo>
                    <a:pt x="642" y="489"/>
                    <a:pt x="642" y="489"/>
                    <a:pt x="642" y="489"/>
                  </a:cubicBezTo>
                  <a:cubicBezTo>
                    <a:pt x="642" y="414"/>
                    <a:pt x="668" y="342"/>
                    <a:pt x="715" y="338"/>
                  </a:cubicBezTo>
                  <a:cubicBezTo>
                    <a:pt x="748" y="336"/>
                    <a:pt x="781" y="392"/>
                    <a:pt x="804" y="386"/>
                  </a:cubicBezTo>
                  <a:cubicBezTo>
                    <a:pt x="818" y="382"/>
                    <a:pt x="830" y="366"/>
                    <a:pt x="830" y="332"/>
                  </a:cubicBezTo>
                  <a:cubicBezTo>
                    <a:pt x="830" y="314"/>
                    <a:pt x="825" y="275"/>
                    <a:pt x="821" y="251"/>
                  </a:cubicBezTo>
                  <a:cubicBezTo>
                    <a:pt x="813" y="213"/>
                    <a:pt x="802" y="190"/>
                    <a:pt x="790" y="159"/>
                  </a:cubicBezTo>
                  <a:cubicBezTo>
                    <a:pt x="784" y="148"/>
                    <a:pt x="772" y="142"/>
                    <a:pt x="760" y="144"/>
                  </a:cubicBezTo>
                  <a:cubicBezTo>
                    <a:pt x="718" y="158"/>
                    <a:pt x="675" y="170"/>
                    <a:pt x="632" y="179"/>
                  </a:cubicBezTo>
                  <a:cubicBezTo>
                    <a:pt x="631" y="179"/>
                    <a:pt x="631" y="179"/>
                    <a:pt x="631" y="179"/>
                  </a:cubicBezTo>
                  <a:cubicBezTo>
                    <a:pt x="562" y="190"/>
                    <a:pt x="535" y="185"/>
                    <a:pt x="508" y="165"/>
                  </a:cubicBezTo>
                  <a:cubicBezTo>
                    <a:pt x="495" y="155"/>
                    <a:pt x="485" y="143"/>
                    <a:pt x="490" y="123"/>
                  </a:cubicBezTo>
                  <a:cubicBezTo>
                    <a:pt x="493" y="106"/>
                    <a:pt x="535" y="76"/>
                    <a:pt x="533" y="45"/>
                  </a:cubicBezTo>
                  <a:cubicBezTo>
                    <a:pt x="531" y="17"/>
                    <a:pt x="470" y="0"/>
                    <a:pt x="4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80340"/>
              <a:endParaRPr lang="zh-CN" altLang="en-US" sz="885" dirty="0">
                <a:solidFill>
                  <a:srgbClr val="002060"/>
                </a:solidFill>
                <a:latin typeface="微软雅黑" panose="020B0503020204020204" charset="-122"/>
                <a:ea typeface="微软雅黑" panose="020B0503020204020204" charset="-122"/>
                <a:cs typeface="+mn-ea"/>
              </a:endParaRPr>
            </a:p>
          </p:txBody>
        </p:sp>
        <p:sp>
          <p:nvSpPr>
            <p:cNvPr id="10" name="Shape 2792"/>
            <p:cNvSpPr/>
            <p:nvPr/>
          </p:nvSpPr>
          <p:spPr bwMode="auto">
            <a:xfrm>
              <a:off x="6008133" y="2631369"/>
              <a:ext cx="438076" cy="45164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grpFill/>
            <a:ln w="12700">
              <a:miter lim="400000"/>
            </a:ln>
          </p:spPr>
          <p:txBody>
            <a:bodyPr lIns="9349" tIns="9349" rIns="9349" bIns="9349" anchor="ctr"/>
            <a:lstStyle/>
            <a:p>
              <a:pPr defTabSz="1123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35">
                <a:solidFill>
                  <a:srgbClr val="002060"/>
                </a:solidFill>
                <a:effectLst>
                  <a:outerShdw blurRad="38100" dist="12700" dir="5400000" rotWithShape="0">
                    <a:srgbClr val="000000">
                      <a:alpha val="50000"/>
                    </a:srgbClr>
                  </a:outerShdw>
                </a:effectLst>
                <a:latin typeface="微软雅黑" panose="020B0503020204020204" charset="-122"/>
                <a:ea typeface="微软雅黑" panose="020B0503020204020204" charset="-122"/>
                <a:cs typeface="+mn-ea"/>
              </a:endParaRPr>
            </a:p>
          </p:txBody>
        </p:sp>
        <p:sp>
          <p:nvSpPr>
            <p:cNvPr id="11" name="文本框 10"/>
            <p:cNvSpPr txBox="1"/>
            <p:nvPr/>
          </p:nvSpPr>
          <p:spPr>
            <a:xfrm>
              <a:off x="5406481" y="3226952"/>
              <a:ext cx="1674819" cy="689673"/>
            </a:xfrm>
            <a:prstGeom prst="rect">
              <a:avLst/>
            </a:prstGeom>
            <a:noFill/>
          </p:spPr>
          <p:txBody>
            <a:bodyPr wrap="square" rtlCol="0">
              <a:spAutoFit/>
            </a:bodyPr>
            <a:lstStyle/>
            <a:p>
              <a:pPr algn="ctr" defTabSz="180340"/>
              <a:r>
                <a:rPr kumimoji="1" lang="zh-CN" altLang="en-US" sz="1600" b="1" dirty="0">
                  <a:solidFill>
                    <a:prstClr val="white"/>
                  </a:solidFill>
                  <a:latin typeface="微软雅黑" panose="020B0503020204020204" charset="-122"/>
                  <a:ea typeface="微软雅黑" panose="020B0503020204020204" charset="-122"/>
                  <a:cs typeface="+mn-ea"/>
                </a:rPr>
                <a:t>有经费</a:t>
              </a:r>
              <a:endParaRPr kumimoji="1" lang="zh-CN" altLang="en-US" sz="1600" b="1" dirty="0">
                <a:solidFill>
                  <a:prstClr val="white"/>
                </a:solidFill>
                <a:latin typeface="微软雅黑" panose="020B0503020204020204" charset="-122"/>
                <a:ea typeface="微软雅黑" panose="020B0503020204020204" charset="-122"/>
                <a:cs typeface="+mn-ea"/>
              </a:endParaRPr>
            </a:p>
          </p:txBody>
        </p:sp>
      </p:grpSp>
      <p:sp>
        <p:nvSpPr>
          <p:cNvPr id="12" name="Rectangle 103"/>
          <p:cNvSpPr>
            <a:spLocks noChangeArrowheads="1"/>
          </p:cNvSpPr>
          <p:nvPr/>
        </p:nvSpPr>
        <p:spPr bwMode="auto">
          <a:xfrm>
            <a:off x="9218975" y="2239989"/>
            <a:ext cx="1891489" cy="97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180340">
              <a:lnSpc>
                <a:spcPct val="130000"/>
              </a:lnSpc>
              <a:spcBef>
                <a:spcPts val="370"/>
              </a:spcBef>
            </a:pPr>
            <a:r>
              <a:rPr lang="zh-CN" altLang="en-US" sz="1105" b="1" dirty="0">
                <a:solidFill>
                  <a:srgbClr val="002060"/>
                </a:solidFill>
                <a:latin typeface="微软雅黑" panose="020B0503020204020204" charset="-122"/>
                <a:ea typeface="微软雅黑" panose="020B0503020204020204" charset="-122"/>
                <a:cs typeface="+mn-ea"/>
              </a:rPr>
              <a:t>基于清晰合理的规划，合理投资，并可在不增加投资的情况下，通过提升整体防护水平，提高</a:t>
            </a:r>
            <a:r>
              <a:rPr lang="en-US" altLang="zh-CN" sz="1105" b="1" dirty="0">
                <a:solidFill>
                  <a:srgbClr val="002060"/>
                </a:solidFill>
                <a:latin typeface="微软雅黑" panose="020B0503020204020204" charset="-122"/>
                <a:ea typeface="微软雅黑" panose="020B0503020204020204" charset="-122"/>
                <a:cs typeface="+mn-ea"/>
              </a:rPr>
              <a:t>ROI</a:t>
            </a:r>
            <a:r>
              <a:rPr lang="zh-CN" altLang="en-US" sz="1105" b="1" dirty="0">
                <a:solidFill>
                  <a:srgbClr val="002060"/>
                </a:solidFill>
                <a:latin typeface="微软雅黑" panose="020B0503020204020204" charset="-122"/>
                <a:ea typeface="微软雅黑" panose="020B0503020204020204" charset="-122"/>
                <a:cs typeface="+mn-ea"/>
              </a:rPr>
              <a:t>。</a:t>
            </a:r>
            <a:endParaRPr lang="zh-CN" altLang="en-US" sz="1105" b="1" dirty="0">
              <a:solidFill>
                <a:srgbClr val="002060"/>
              </a:solidFill>
              <a:latin typeface="微软雅黑" panose="020B0503020204020204" charset="-122"/>
              <a:ea typeface="微软雅黑" panose="020B0503020204020204" charset="-122"/>
              <a:cs typeface="+mn-ea"/>
            </a:endParaRPr>
          </a:p>
        </p:txBody>
      </p:sp>
      <p:pic>
        <p:nvPicPr>
          <p:cNvPr id="13" name="图片 12"/>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8332619" y="2478247"/>
            <a:ext cx="356736" cy="356736"/>
          </a:xfrm>
          <a:prstGeom prst="rect">
            <a:avLst/>
          </a:prstGeom>
        </p:spPr>
      </p:pic>
      <p:grpSp>
        <p:nvGrpSpPr>
          <p:cNvPr id="14" name="组合 13"/>
          <p:cNvGrpSpPr/>
          <p:nvPr/>
        </p:nvGrpSpPr>
        <p:grpSpPr>
          <a:xfrm>
            <a:off x="8003950" y="4938665"/>
            <a:ext cx="1233561" cy="1049122"/>
            <a:chOff x="7674223" y="2063387"/>
            <a:chExt cx="2512904" cy="2137181"/>
          </a:xfrm>
          <a:solidFill>
            <a:schemeClr val="accent5">
              <a:lumMod val="60000"/>
              <a:lumOff val="40000"/>
            </a:schemeClr>
          </a:solidFill>
        </p:grpSpPr>
        <p:sp>
          <p:nvSpPr>
            <p:cNvPr id="15" name="Freeform 6"/>
            <p:cNvSpPr/>
            <p:nvPr/>
          </p:nvSpPr>
          <p:spPr bwMode="auto">
            <a:xfrm>
              <a:off x="7674223" y="2063387"/>
              <a:ext cx="2512904" cy="2137181"/>
            </a:xfrm>
            <a:custGeom>
              <a:avLst/>
              <a:gdLst>
                <a:gd name="T0" fmla="*/ 933 w 978"/>
                <a:gd name="T1" fmla="*/ 297 h 830"/>
                <a:gd name="T2" fmla="*/ 856 w 978"/>
                <a:gd name="T3" fmla="*/ 341 h 830"/>
                <a:gd name="T4" fmla="*/ 813 w 978"/>
                <a:gd name="T5" fmla="*/ 322 h 830"/>
                <a:gd name="T6" fmla="*/ 799 w 978"/>
                <a:gd name="T7" fmla="*/ 200 h 830"/>
                <a:gd name="T8" fmla="*/ 799 w 978"/>
                <a:gd name="T9" fmla="*/ 199 h 830"/>
                <a:gd name="T10" fmla="*/ 834 w 978"/>
                <a:gd name="T11" fmla="*/ 70 h 830"/>
                <a:gd name="T12" fmla="*/ 820 w 978"/>
                <a:gd name="T13" fmla="*/ 41 h 830"/>
                <a:gd name="T14" fmla="*/ 727 w 978"/>
                <a:gd name="T15" fmla="*/ 10 h 830"/>
                <a:gd name="T16" fmla="*/ 646 w 978"/>
                <a:gd name="T17" fmla="*/ 0 h 830"/>
                <a:gd name="T18" fmla="*/ 593 w 978"/>
                <a:gd name="T19" fmla="*/ 26 h 830"/>
                <a:gd name="T20" fmla="*/ 640 w 978"/>
                <a:gd name="T21" fmla="*/ 116 h 830"/>
                <a:gd name="T22" fmla="*/ 489 w 978"/>
                <a:gd name="T23" fmla="*/ 188 h 830"/>
                <a:gd name="T24" fmla="*/ 489 w 978"/>
                <a:gd name="T25" fmla="*/ 188 h 830"/>
                <a:gd name="T26" fmla="*/ 489 w 978"/>
                <a:gd name="T27" fmla="*/ 188 h 830"/>
                <a:gd name="T28" fmla="*/ 338 w 978"/>
                <a:gd name="T29" fmla="*/ 116 h 830"/>
                <a:gd name="T30" fmla="*/ 385 w 978"/>
                <a:gd name="T31" fmla="*/ 26 h 830"/>
                <a:gd name="T32" fmla="*/ 331 w 978"/>
                <a:gd name="T33" fmla="*/ 0 h 830"/>
                <a:gd name="T34" fmla="*/ 251 w 978"/>
                <a:gd name="T35" fmla="*/ 10 h 830"/>
                <a:gd name="T36" fmla="*/ 158 w 978"/>
                <a:gd name="T37" fmla="*/ 41 h 830"/>
                <a:gd name="T38" fmla="*/ 143 w 978"/>
                <a:gd name="T39" fmla="*/ 70 h 830"/>
                <a:gd name="T40" fmla="*/ 178 w 978"/>
                <a:gd name="T41" fmla="*/ 199 h 830"/>
                <a:gd name="T42" fmla="*/ 179 w 978"/>
                <a:gd name="T43" fmla="*/ 200 h 830"/>
                <a:gd name="T44" fmla="*/ 165 w 978"/>
                <a:gd name="T45" fmla="*/ 322 h 830"/>
                <a:gd name="T46" fmla="*/ 122 w 978"/>
                <a:gd name="T47" fmla="*/ 341 h 830"/>
                <a:gd name="T48" fmla="*/ 44 w 978"/>
                <a:gd name="T49" fmla="*/ 297 h 830"/>
                <a:gd name="T50" fmla="*/ 0 w 978"/>
                <a:gd name="T51" fmla="*/ 415 h 830"/>
                <a:gd name="T52" fmla="*/ 44 w 978"/>
                <a:gd name="T53" fmla="*/ 534 h 830"/>
                <a:gd name="T54" fmla="*/ 122 w 978"/>
                <a:gd name="T55" fmla="*/ 490 h 830"/>
                <a:gd name="T56" fmla="*/ 165 w 978"/>
                <a:gd name="T57" fmla="*/ 509 h 830"/>
                <a:gd name="T58" fmla="*/ 179 w 978"/>
                <a:gd name="T59" fmla="*/ 631 h 830"/>
                <a:gd name="T60" fmla="*/ 178 w 978"/>
                <a:gd name="T61" fmla="*/ 632 h 830"/>
                <a:gd name="T62" fmla="*/ 143 w 978"/>
                <a:gd name="T63" fmla="*/ 761 h 830"/>
                <a:gd name="T64" fmla="*/ 158 w 978"/>
                <a:gd name="T65" fmla="*/ 790 h 830"/>
                <a:gd name="T66" fmla="*/ 251 w 978"/>
                <a:gd name="T67" fmla="*/ 821 h 830"/>
                <a:gd name="T68" fmla="*/ 331 w 978"/>
                <a:gd name="T69" fmla="*/ 830 h 830"/>
                <a:gd name="T70" fmla="*/ 385 w 978"/>
                <a:gd name="T71" fmla="*/ 805 h 830"/>
                <a:gd name="T72" fmla="*/ 338 w 978"/>
                <a:gd name="T73" fmla="*/ 715 h 830"/>
                <a:gd name="T74" fmla="*/ 489 w 978"/>
                <a:gd name="T75" fmla="*/ 643 h 830"/>
                <a:gd name="T76" fmla="*/ 489 w 978"/>
                <a:gd name="T77" fmla="*/ 643 h 830"/>
                <a:gd name="T78" fmla="*/ 489 w 978"/>
                <a:gd name="T79" fmla="*/ 643 h 830"/>
                <a:gd name="T80" fmla="*/ 640 w 978"/>
                <a:gd name="T81" fmla="*/ 715 h 830"/>
                <a:gd name="T82" fmla="*/ 593 w 978"/>
                <a:gd name="T83" fmla="*/ 805 h 830"/>
                <a:gd name="T84" fmla="*/ 646 w 978"/>
                <a:gd name="T85" fmla="*/ 830 h 830"/>
                <a:gd name="T86" fmla="*/ 727 w 978"/>
                <a:gd name="T87" fmla="*/ 821 h 830"/>
                <a:gd name="T88" fmla="*/ 820 w 978"/>
                <a:gd name="T89" fmla="*/ 790 h 830"/>
                <a:gd name="T90" fmla="*/ 834 w 978"/>
                <a:gd name="T91" fmla="*/ 761 h 830"/>
                <a:gd name="T92" fmla="*/ 799 w 978"/>
                <a:gd name="T93" fmla="*/ 632 h 830"/>
                <a:gd name="T94" fmla="*/ 799 w 978"/>
                <a:gd name="T95" fmla="*/ 631 h 830"/>
                <a:gd name="T96" fmla="*/ 813 w 978"/>
                <a:gd name="T97" fmla="*/ 509 h 830"/>
                <a:gd name="T98" fmla="*/ 856 w 978"/>
                <a:gd name="T99" fmla="*/ 490 h 830"/>
                <a:gd name="T100" fmla="*/ 933 w 978"/>
                <a:gd name="T101" fmla="*/ 534 h 830"/>
                <a:gd name="T102" fmla="*/ 978 w 978"/>
                <a:gd name="T103" fmla="*/ 415 h 830"/>
                <a:gd name="T104" fmla="*/ 933 w 978"/>
                <a:gd name="T105" fmla="*/ 297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8" h="830">
                  <a:moveTo>
                    <a:pt x="933" y="297"/>
                  </a:moveTo>
                  <a:cubicBezTo>
                    <a:pt x="902" y="296"/>
                    <a:pt x="872" y="337"/>
                    <a:pt x="856" y="341"/>
                  </a:cubicBezTo>
                  <a:cubicBezTo>
                    <a:pt x="835" y="345"/>
                    <a:pt x="824" y="336"/>
                    <a:pt x="813" y="322"/>
                  </a:cubicBezTo>
                  <a:cubicBezTo>
                    <a:pt x="793" y="296"/>
                    <a:pt x="788" y="268"/>
                    <a:pt x="799" y="200"/>
                  </a:cubicBezTo>
                  <a:cubicBezTo>
                    <a:pt x="799" y="199"/>
                    <a:pt x="799" y="199"/>
                    <a:pt x="799" y="199"/>
                  </a:cubicBezTo>
                  <a:cubicBezTo>
                    <a:pt x="808" y="155"/>
                    <a:pt x="820" y="112"/>
                    <a:pt x="834" y="70"/>
                  </a:cubicBezTo>
                  <a:cubicBezTo>
                    <a:pt x="837" y="58"/>
                    <a:pt x="831" y="46"/>
                    <a:pt x="820" y="41"/>
                  </a:cubicBezTo>
                  <a:cubicBezTo>
                    <a:pt x="788" y="28"/>
                    <a:pt x="765" y="18"/>
                    <a:pt x="727" y="10"/>
                  </a:cubicBezTo>
                  <a:cubicBezTo>
                    <a:pt x="704" y="6"/>
                    <a:pt x="664" y="0"/>
                    <a:pt x="646" y="0"/>
                  </a:cubicBezTo>
                  <a:cubicBezTo>
                    <a:pt x="612" y="0"/>
                    <a:pt x="596" y="13"/>
                    <a:pt x="593" y="26"/>
                  </a:cubicBezTo>
                  <a:cubicBezTo>
                    <a:pt x="586" y="50"/>
                    <a:pt x="643" y="83"/>
                    <a:pt x="640" y="116"/>
                  </a:cubicBezTo>
                  <a:cubicBezTo>
                    <a:pt x="636" y="163"/>
                    <a:pt x="565" y="188"/>
                    <a:pt x="489" y="188"/>
                  </a:cubicBezTo>
                  <a:cubicBezTo>
                    <a:pt x="489" y="188"/>
                    <a:pt x="489" y="188"/>
                    <a:pt x="489" y="188"/>
                  </a:cubicBezTo>
                  <a:cubicBezTo>
                    <a:pt x="489" y="188"/>
                    <a:pt x="489" y="188"/>
                    <a:pt x="489" y="188"/>
                  </a:cubicBezTo>
                  <a:cubicBezTo>
                    <a:pt x="413" y="188"/>
                    <a:pt x="342" y="163"/>
                    <a:pt x="338" y="116"/>
                  </a:cubicBezTo>
                  <a:cubicBezTo>
                    <a:pt x="335" y="83"/>
                    <a:pt x="391" y="50"/>
                    <a:pt x="385" y="26"/>
                  </a:cubicBezTo>
                  <a:cubicBezTo>
                    <a:pt x="381" y="13"/>
                    <a:pt x="366" y="0"/>
                    <a:pt x="331" y="0"/>
                  </a:cubicBezTo>
                  <a:cubicBezTo>
                    <a:pt x="314" y="0"/>
                    <a:pt x="274" y="6"/>
                    <a:pt x="251" y="10"/>
                  </a:cubicBezTo>
                  <a:cubicBezTo>
                    <a:pt x="212" y="18"/>
                    <a:pt x="190" y="28"/>
                    <a:pt x="158" y="41"/>
                  </a:cubicBezTo>
                  <a:cubicBezTo>
                    <a:pt x="147" y="46"/>
                    <a:pt x="141" y="58"/>
                    <a:pt x="143" y="70"/>
                  </a:cubicBezTo>
                  <a:cubicBezTo>
                    <a:pt x="158" y="112"/>
                    <a:pt x="169" y="155"/>
                    <a:pt x="178" y="199"/>
                  </a:cubicBezTo>
                  <a:cubicBezTo>
                    <a:pt x="179" y="199"/>
                    <a:pt x="179" y="199"/>
                    <a:pt x="179" y="200"/>
                  </a:cubicBezTo>
                  <a:cubicBezTo>
                    <a:pt x="190" y="268"/>
                    <a:pt x="185" y="296"/>
                    <a:pt x="165" y="322"/>
                  </a:cubicBezTo>
                  <a:cubicBezTo>
                    <a:pt x="154" y="336"/>
                    <a:pt x="143" y="345"/>
                    <a:pt x="122" y="341"/>
                  </a:cubicBezTo>
                  <a:cubicBezTo>
                    <a:pt x="106" y="337"/>
                    <a:pt x="75" y="296"/>
                    <a:pt x="44" y="297"/>
                  </a:cubicBezTo>
                  <a:cubicBezTo>
                    <a:pt x="17" y="299"/>
                    <a:pt x="0" y="361"/>
                    <a:pt x="0" y="415"/>
                  </a:cubicBezTo>
                  <a:cubicBezTo>
                    <a:pt x="0" y="470"/>
                    <a:pt x="17" y="532"/>
                    <a:pt x="44" y="534"/>
                  </a:cubicBezTo>
                  <a:cubicBezTo>
                    <a:pt x="75" y="535"/>
                    <a:pt x="106" y="494"/>
                    <a:pt x="122" y="490"/>
                  </a:cubicBezTo>
                  <a:cubicBezTo>
                    <a:pt x="143" y="486"/>
                    <a:pt x="154" y="495"/>
                    <a:pt x="165" y="509"/>
                  </a:cubicBezTo>
                  <a:cubicBezTo>
                    <a:pt x="185" y="535"/>
                    <a:pt x="190" y="562"/>
                    <a:pt x="179" y="631"/>
                  </a:cubicBezTo>
                  <a:cubicBezTo>
                    <a:pt x="179" y="632"/>
                    <a:pt x="179" y="632"/>
                    <a:pt x="178" y="632"/>
                  </a:cubicBezTo>
                  <a:cubicBezTo>
                    <a:pt x="169" y="676"/>
                    <a:pt x="158" y="719"/>
                    <a:pt x="143" y="761"/>
                  </a:cubicBezTo>
                  <a:cubicBezTo>
                    <a:pt x="141" y="773"/>
                    <a:pt x="147" y="785"/>
                    <a:pt x="158" y="790"/>
                  </a:cubicBezTo>
                  <a:cubicBezTo>
                    <a:pt x="190" y="803"/>
                    <a:pt x="212" y="813"/>
                    <a:pt x="251" y="821"/>
                  </a:cubicBezTo>
                  <a:cubicBezTo>
                    <a:pt x="274" y="825"/>
                    <a:pt x="314" y="830"/>
                    <a:pt x="331" y="830"/>
                  </a:cubicBezTo>
                  <a:cubicBezTo>
                    <a:pt x="366" y="830"/>
                    <a:pt x="381" y="818"/>
                    <a:pt x="385" y="805"/>
                  </a:cubicBezTo>
                  <a:cubicBezTo>
                    <a:pt x="391" y="781"/>
                    <a:pt x="335" y="748"/>
                    <a:pt x="338" y="715"/>
                  </a:cubicBezTo>
                  <a:cubicBezTo>
                    <a:pt x="342" y="668"/>
                    <a:pt x="413" y="643"/>
                    <a:pt x="489" y="643"/>
                  </a:cubicBezTo>
                  <a:cubicBezTo>
                    <a:pt x="489" y="643"/>
                    <a:pt x="489" y="643"/>
                    <a:pt x="489" y="643"/>
                  </a:cubicBezTo>
                  <a:cubicBezTo>
                    <a:pt x="489" y="643"/>
                    <a:pt x="489" y="643"/>
                    <a:pt x="489" y="643"/>
                  </a:cubicBezTo>
                  <a:cubicBezTo>
                    <a:pt x="565" y="643"/>
                    <a:pt x="636" y="668"/>
                    <a:pt x="640" y="715"/>
                  </a:cubicBezTo>
                  <a:cubicBezTo>
                    <a:pt x="643" y="748"/>
                    <a:pt x="586" y="781"/>
                    <a:pt x="593" y="805"/>
                  </a:cubicBezTo>
                  <a:cubicBezTo>
                    <a:pt x="596" y="818"/>
                    <a:pt x="612" y="830"/>
                    <a:pt x="646" y="830"/>
                  </a:cubicBezTo>
                  <a:cubicBezTo>
                    <a:pt x="664" y="830"/>
                    <a:pt x="704" y="825"/>
                    <a:pt x="727" y="821"/>
                  </a:cubicBezTo>
                  <a:cubicBezTo>
                    <a:pt x="765" y="813"/>
                    <a:pt x="788" y="803"/>
                    <a:pt x="820" y="790"/>
                  </a:cubicBezTo>
                  <a:cubicBezTo>
                    <a:pt x="831" y="785"/>
                    <a:pt x="837" y="773"/>
                    <a:pt x="834" y="761"/>
                  </a:cubicBezTo>
                  <a:cubicBezTo>
                    <a:pt x="820" y="719"/>
                    <a:pt x="808" y="676"/>
                    <a:pt x="799" y="632"/>
                  </a:cubicBezTo>
                  <a:cubicBezTo>
                    <a:pt x="799" y="632"/>
                    <a:pt x="799" y="632"/>
                    <a:pt x="799" y="631"/>
                  </a:cubicBezTo>
                  <a:cubicBezTo>
                    <a:pt x="788" y="562"/>
                    <a:pt x="793" y="535"/>
                    <a:pt x="813" y="509"/>
                  </a:cubicBezTo>
                  <a:cubicBezTo>
                    <a:pt x="824" y="495"/>
                    <a:pt x="835" y="486"/>
                    <a:pt x="856" y="490"/>
                  </a:cubicBezTo>
                  <a:cubicBezTo>
                    <a:pt x="872" y="494"/>
                    <a:pt x="902" y="535"/>
                    <a:pt x="933" y="534"/>
                  </a:cubicBezTo>
                  <a:cubicBezTo>
                    <a:pt x="961" y="532"/>
                    <a:pt x="978" y="470"/>
                    <a:pt x="978" y="415"/>
                  </a:cubicBezTo>
                  <a:cubicBezTo>
                    <a:pt x="978" y="361"/>
                    <a:pt x="961" y="299"/>
                    <a:pt x="933" y="297"/>
                  </a:cubicBezTo>
                  <a:close/>
                </a:path>
              </a:pathLst>
            </a:custGeom>
            <a:grpFill/>
            <a:ln w="9525">
              <a:noFill/>
              <a:round/>
            </a:ln>
          </p:spPr>
          <p:txBody>
            <a:bodyPr/>
            <a:lstStyle/>
            <a:p>
              <a:pPr defTabSz="180340">
                <a:defRPr/>
              </a:pPr>
              <a:endParaRPr lang="en-US" sz="885">
                <a:solidFill>
                  <a:srgbClr val="002060"/>
                </a:solidFill>
                <a:latin typeface="微软雅黑" panose="020B0503020204020204" charset="-122"/>
                <a:ea typeface="微软雅黑" panose="020B0503020204020204" charset="-122"/>
                <a:cs typeface="+mn-ea"/>
              </a:endParaRPr>
            </a:p>
          </p:txBody>
        </p:sp>
        <p:sp>
          <p:nvSpPr>
            <p:cNvPr id="16" name="Shape 2617"/>
            <p:cNvSpPr/>
            <p:nvPr/>
          </p:nvSpPr>
          <p:spPr bwMode="auto">
            <a:xfrm>
              <a:off x="8639433" y="2755822"/>
              <a:ext cx="549275" cy="411162"/>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grpFill/>
            <a:ln w="12700">
              <a:noFill/>
              <a:miter lim="400000"/>
            </a:ln>
          </p:spPr>
          <p:txBody>
            <a:bodyPr lIns="9349" tIns="9349" rIns="9349" bIns="9349" anchor="ctr"/>
            <a:lstStyle/>
            <a:p>
              <a:pPr defTabSz="1123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35">
                <a:solidFill>
                  <a:srgbClr val="002060"/>
                </a:solidFill>
                <a:effectLst>
                  <a:outerShdw blurRad="38100" dist="12700" dir="5400000" rotWithShape="0">
                    <a:srgbClr val="000000">
                      <a:alpha val="50000"/>
                    </a:srgbClr>
                  </a:outerShdw>
                </a:effectLst>
                <a:latin typeface="微软雅黑" panose="020B0503020204020204" charset="-122"/>
                <a:ea typeface="微软雅黑" panose="020B0503020204020204" charset="-122"/>
                <a:cs typeface="+mn-ea"/>
              </a:endParaRPr>
            </a:p>
          </p:txBody>
        </p:sp>
        <p:sp>
          <p:nvSpPr>
            <p:cNvPr id="17" name="文本框 16"/>
            <p:cNvSpPr txBox="1"/>
            <p:nvPr/>
          </p:nvSpPr>
          <p:spPr>
            <a:xfrm>
              <a:off x="8151244" y="3061952"/>
              <a:ext cx="1716598" cy="689673"/>
            </a:xfrm>
            <a:prstGeom prst="rect">
              <a:avLst/>
            </a:prstGeom>
            <a:noFill/>
            <a:ln>
              <a:noFill/>
            </a:ln>
          </p:spPr>
          <p:txBody>
            <a:bodyPr wrap="square" rtlCol="0">
              <a:spAutoFit/>
            </a:bodyPr>
            <a:lstStyle/>
            <a:p>
              <a:pPr algn="ctr" defTabSz="180340"/>
              <a:r>
                <a:rPr kumimoji="1" lang="zh-CN" altLang="en-US" sz="1600" b="1" dirty="0">
                  <a:solidFill>
                    <a:prstClr val="white"/>
                  </a:solidFill>
                  <a:latin typeface="微软雅黑" panose="020B0503020204020204" charset="-122"/>
                  <a:ea typeface="微软雅黑" panose="020B0503020204020204" charset="-122"/>
                  <a:cs typeface="+mn-ea"/>
                </a:rPr>
                <a:t>有人手</a:t>
              </a:r>
              <a:endParaRPr kumimoji="1" lang="zh-CN" altLang="en-US" sz="1600" b="1" dirty="0">
                <a:solidFill>
                  <a:prstClr val="white"/>
                </a:solidFill>
                <a:latin typeface="微软雅黑" panose="020B0503020204020204" charset="-122"/>
                <a:ea typeface="微软雅黑" panose="020B0503020204020204" charset="-122"/>
                <a:cs typeface="+mn-ea"/>
              </a:endParaRPr>
            </a:p>
          </p:txBody>
        </p:sp>
      </p:grpSp>
      <p:sp>
        <p:nvSpPr>
          <p:cNvPr id="18" name="Rectangle 103"/>
          <p:cNvSpPr>
            <a:spLocks noChangeArrowheads="1"/>
          </p:cNvSpPr>
          <p:nvPr/>
        </p:nvSpPr>
        <p:spPr bwMode="auto">
          <a:xfrm>
            <a:off x="9405884" y="5011879"/>
            <a:ext cx="1937630" cy="97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180340">
              <a:lnSpc>
                <a:spcPct val="130000"/>
              </a:lnSpc>
              <a:spcBef>
                <a:spcPts val="370"/>
              </a:spcBef>
            </a:pPr>
            <a:r>
              <a:rPr lang="zh-CN" altLang="en-US" sz="1105" b="1" dirty="0">
                <a:solidFill>
                  <a:srgbClr val="002060"/>
                </a:solidFill>
                <a:latin typeface="微软雅黑" panose="020B0503020204020204" charset="-122"/>
                <a:ea typeface="微软雅黑" panose="020B0503020204020204" charset="-122"/>
                <a:cs typeface="+mn-ea"/>
              </a:rPr>
              <a:t>内部人员能力提升、外部服务人员招聘、第三方安全服务引入，在合理预算前提下全面提升人的能力。</a:t>
            </a:r>
            <a:endParaRPr lang="en-US" altLang="zh-CN" sz="1105" b="1" dirty="0">
              <a:solidFill>
                <a:srgbClr val="002060"/>
              </a:solidFill>
              <a:latin typeface="微软雅黑" panose="020B0503020204020204" charset="-122"/>
              <a:ea typeface="微软雅黑" panose="020B0503020204020204" charset="-122"/>
              <a:cs typeface="+mn-ea"/>
            </a:endParaRPr>
          </a:p>
        </p:txBody>
      </p:sp>
      <p:sp>
        <p:nvSpPr>
          <p:cNvPr id="19" name="Shape 2617"/>
          <p:cNvSpPr/>
          <p:nvPr/>
        </p:nvSpPr>
        <p:spPr bwMode="auto">
          <a:xfrm>
            <a:off x="8477762" y="5221912"/>
            <a:ext cx="269634" cy="201835"/>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9349" tIns="9349" rIns="9349" bIns="9349" anchor="ctr"/>
          <a:lstStyle/>
          <a:p>
            <a:pPr defTabSz="1123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35">
              <a:solidFill>
                <a:srgbClr val="002060"/>
              </a:solidFill>
              <a:effectLst>
                <a:outerShdw blurRad="38100" dist="12700" dir="5400000" rotWithShape="0">
                  <a:srgbClr val="000000">
                    <a:alpha val="50000"/>
                  </a:srgbClr>
                </a:outerShdw>
              </a:effectLst>
              <a:latin typeface="微软雅黑" panose="020B0503020204020204" charset="-122"/>
              <a:ea typeface="微软雅黑" panose="020B0503020204020204" charset="-122"/>
              <a:cs typeface="+mn-ea"/>
            </a:endParaRPr>
          </a:p>
        </p:txBody>
      </p:sp>
      <p:sp>
        <p:nvSpPr>
          <p:cNvPr id="20" name="Freeform 7"/>
          <p:cNvSpPr/>
          <p:nvPr/>
        </p:nvSpPr>
        <p:spPr bwMode="auto">
          <a:xfrm>
            <a:off x="3142497" y="4776183"/>
            <a:ext cx="1046185" cy="1235952"/>
          </a:xfrm>
          <a:custGeom>
            <a:avLst/>
            <a:gdLst>
              <a:gd name="T0" fmla="*/ 837 w 830"/>
              <a:gd name="T1" fmla="*/ 0 h 978"/>
              <a:gd name="T2" fmla="*/ 599 w 830"/>
              <a:gd name="T3" fmla="*/ 91 h 978"/>
              <a:gd name="T4" fmla="*/ 686 w 830"/>
              <a:gd name="T5" fmla="*/ 249 h 978"/>
              <a:gd name="T6" fmla="*/ 648 w 830"/>
              <a:gd name="T7" fmla="*/ 334 h 978"/>
              <a:gd name="T8" fmla="*/ 402 w 830"/>
              <a:gd name="T9" fmla="*/ 362 h 978"/>
              <a:gd name="T10" fmla="*/ 400 w 830"/>
              <a:gd name="T11" fmla="*/ 362 h 978"/>
              <a:gd name="T12" fmla="*/ 139 w 830"/>
              <a:gd name="T13" fmla="*/ 291 h 978"/>
              <a:gd name="T14" fmla="*/ 81 w 830"/>
              <a:gd name="T15" fmla="*/ 322 h 978"/>
              <a:gd name="T16" fmla="*/ 18 w 830"/>
              <a:gd name="T17" fmla="*/ 508 h 978"/>
              <a:gd name="T18" fmla="*/ 0 w 830"/>
              <a:gd name="T19" fmla="*/ 671 h 978"/>
              <a:gd name="T20" fmla="*/ 52 w 830"/>
              <a:gd name="T21" fmla="*/ 781 h 978"/>
              <a:gd name="T22" fmla="*/ 232 w 830"/>
              <a:gd name="T23" fmla="*/ 684 h 978"/>
              <a:gd name="T24" fmla="*/ 377 w 830"/>
              <a:gd name="T25" fmla="*/ 989 h 978"/>
              <a:gd name="T26" fmla="*/ 377 w 830"/>
              <a:gd name="T27" fmla="*/ 989 h 978"/>
              <a:gd name="T28" fmla="*/ 377 w 830"/>
              <a:gd name="T29" fmla="*/ 991 h 978"/>
              <a:gd name="T30" fmla="*/ 232 w 830"/>
              <a:gd name="T31" fmla="*/ 1294 h 978"/>
              <a:gd name="T32" fmla="*/ 52 w 830"/>
              <a:gd name="T33" fmla="*/ 1199 h 978"/>
              <a:gd name="T34" fmla="*/ 0 w 830"/>
              <a:gd name="T35" fmla="*/ 1309 h 978"/>
              <a:gd name="T36" fmla="*/ 18 w 830"/>
              <a:gd name="T37" fmla="*/ 1470 h 978"/>
              <a:gd name="T38" fmla="*/ 81 w 830"/>
              <a:gd name="T39" fmla="*/ 1658 h 978"/>
              <a:gd name="T40" fmla="*/ 139 w 830"/>
              <a:gd name="T41" fmla="*/ 1689 h 978"/>
              <a:gd name="T42" fmla="*/ 400 w 830"/>
              <a:gd name="T43" fmla="*/ 1618 h 978"/>
              <a:gd name="T44" fmla="*/ 402 w 830"/>
              <a:gd name="T45" fmla="*/ 1618 h 978"/>
              <a:gd name="T46" fmla="*/ 648 w 830"/>
              <a:gd name="T47" fmla="*/ 1646 h 978"/>
              <a:gd name="T48" fmla="*/ 686 w 830"/>
              <a:gd name="T49" fmla="*/ 1731 h 978"/>
              <a:gd name="T50" fmla="*/ 599 w 830"/>
              <a:gd name="T51" fmla="*/ 1889 h 978"/>
              <a:gd name="T52" fmla="*/ 837 w 830"/>
              <a:gd name="T53" fmla="*/ 1978 h 978"/>
              <a:gd name="T54" fmla="*/ 1076 w 830"/>
              <a:gd name="T55" fmla="*/ 1889 h 978"/>
              <a:gd name="T56" fmla="*/ 989 w 830"/>
              <a:gd name="T57" fmla="*/ 1731 h 978"/>
              <a:gd name="T58" fmla="*/ 1025 w 830"/>
              <a:gd name="T59" fmla="*/ 1646 h 978"/>
              <a:gd name="T60" fmla="*/ 1273 w 830"/>
              <a:gd name="T61" fmla="*/ 1618 h 978"/>
              <a:gd name="T62" fmla="*/ 1275 w 830"/>
              <a:gd name="T63" fmla="*/ 1618 h 978"/>
              <a:gd name="T64" fmla="*/ 1534 w 830"/>
              <a:gd name="T65" fmla="*/ 1689 h 978"/>
              <a:gd name="T66" fmla="*/ 1594 w 830"/>
              <a:gd name="T67" fmla="*/ 1658 h 978"/>
              <a:gd name="T68" fmla="*/ 1657 w 830"/>
              <a:gd name="T69" fmla="*/ 1470 h 978"/>
              <a:gd name="T70" fmla="*/ 1675 w 830"/>
              <a:gd name="T71" fmla="*/ 1309 h 978"/>
              <a:gd name="T72" fmla="*/ 1623 w 830"/>
              <a:gd name="T73" fmla="*/ 1199 h 978"/>
              <a:gd name="T74" fmla="*/ 1443 w 830"/>
              <a:gd name="T75" fmla="*/ 1294 h 978"/>
              <a:gd name="T76" fmla="*/ 1296 w 830"/>
              <a:gd name="T77" fmla="*/ 991 h 978"/>
              <a:gd name="T78" fmla="*/ 1296 w 830"/>
              <a:gd name="T79" fmla="*/ 989 h 978"/>
              <a:gd name="T80" fmla="*/ 1296 w 830"/>
              <a:gd name="T81" fmla="*/ 989 h 978"/>
              <a:gd name="T82" fmla="*/ 1443 w 830"/>
              <a:gd name="T83" fmla="*/ 684 h 978"/>
              <a:gd name="T84" fmla="*/ 1623 w 830"/>
              <a:gd name="T85" fmla="*/ 781 h 978"/>
              <a:gd name="T86" fmla="*/ 1675 w 830"/>
              <a:gd name="T87" fmla="*/ 671 h 978"/>
              <a:gd name="T88" fmla="*/ 1657 w 830"/>
              <a:gd name="T89" fmla="*/ 508 h 978"/>
              <a:gd name="T90" fmla="*/ 1594 w 830"/>
              <a:gd name="T91" fmla="*/ 322 h 978"/>
              <a:gd name="T92" fmla="*/ 1534 w 830"/>
              <a:gd name="T93" fmla="*/ 291 h 978"/>
              <a:gd name="T94" fmla="*/ 1275 w 830"/>
              <a:gd name="T95" fmla="*/ 362 h 978"/>
              <a:gd name="T96" fmla="*/ 1273 w 830"/>
              <a:gd name="T97" fmla="*/ 362 h 978"/>
              <a:gd name="T98" fmla="*/ 1025 w 830"/>
              <a:gd name="T99" fmla="*/ 334 h 978"/>
              <a:gd name="T100" fmla="*/ 989 w 830"/>
              <a:gd name="T101" fmla="*/ 249 h 978"/>
              <a:gd name="T102" fmla="*/ 1076 w 830"/>
              <a:gd name="T103" fmla="*/ 91 h 978"/>
              <a:gd name="T104" fmla="*/ 837 w 830"/>
              <a:gd name="T105" fmla="*/ 0 h 9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0" h="978">
                <a:moveTo>
                  <a:pt x="415" y="0"/>
                </a:moveTo>
                <a:cubicBezTo>
                  <a:pt x="360" y="0"/>
                  <a:pt x="298" y="17"/>
                  <a:pt x="297" y="45"/>
                </a:cubicBezTo>
                <a:cubicBezTo>
                  <a:pt x="295" y="76"/>
                  <a:pt x="337" y="106"/>
                  <a:pt x="340" y="123"/>
                </a:cubicBezTo>
                <a:cubicBezTo>
                  <a:pt x="345" y="143"/>
                  <a:pt x="335" y="155"/>
                  <a:pt x="321" y="165"/>
                </a:cubicBezTo>
                <a:cubicBezTo>
                  <a:pt x="295" y="185"/>
                  <a:pt x="268" y="190"/>
                  <a:pt x="199" y="179"/>
                </a:cubicBezTo>
                <a:cubicBezTo>
                  <a:pt x="199" y="179"/>
                  <a:pt x="198" y="179"/>
                  <a:pt x="198" y="179"/>
                </a:cubicBezTo>
                <a:cubicBezTo>
                  <a:pt x="155" y="170"/>
                  <a:pt x="111" y="158"/>
                  <a:pt x="69" y="144"/>
                </a:cubicBezTo>
                <a:cubicBezTo>
                  <a:pt x="57" y="142"/>
                  <a:pt x="45" y="148"/>
                  <a:pt x="40" y="159"/>
                </a:cubicBezTo>
                <a:cubicBezTo>
                  <a:pt x="28" y="190"/>
                  <a:pt x="17" y="213"/>
                  <a:pt x="9" y="251"/>
                </a:cubicBezTo>
                <a:cubicBezTo>
                  <a:pt x="5" y="275"/>
                  <a:pt x="0" y="314"/>
                  <a:pt x="0" y="332"/>
                </a:cubicBezTo>
                <a:cubicBezTo>
                  <a:pt x="0" y="366"/>
                  <a:pt x="12" y="382"/>
                  <a:pt x="26" y="386"/>
                </a:cubicBezTo>
                <a:cubicBezTo>
                  <a:pt x="49" y="392"/>
                  <a:pt x="82" y="336"/>
                  <a:pt x="115" y="338"/>
                </a:cubicBezTo>
                <a:cubicBezTo>
                  <a:pt x="162" y="342"/>
                  <a:pt x="187" y="414"/>
                  <a:pt x="187" y="489"/>
                </a:cubicBezTo>
                <a:cubicBezTo>
                  <a:pt x="187" y="489"/>
                  <a:pt x="187" y="489"/>
                  <a:pt x="187" y="489"/>
                </a:cubicBezTo>
                <a:cubicBezTo>
                  <a:pt x="187" y="489"/>
                  <a:pt x="187" y="490"/>
                  <a:pt x="187" y="490"/>
                </a:cubicBezTo>
                <a:cubicBezTo>
                  <a:pt x="187" y="565"/>
                  <a:pt x="162" y="636"/>
                  <a:pt x="115" y="640"/>
                </a:cubicBezTo>
                <a:cubicBezTo>
                  <a:pt x="82" y="643"/>
                  <a:pt x="49" y="587"/>
                  <a:pt x="26" y="593"/>
                </a:cubicBezTo>
                <a:cubicBezTo>
                  <a:pt x="12" y="597"/>
                  <a:pt x="0" y="612"/>
                  <a:pt x="0" y="647"/>
                </a:cubicBezTo>
                <a:cubicBezTo>
                  <a:pt x="0" y="664"/>
                  <a:pt x="5" y="704"/>
                  <a:pt x="9" y="727"/>
                </a:cubicBezTo>
                <a:cubicBezTo>
                  <a:pt x="17" y="766"/>
                  <a:pt x="28" y="788"/>
                  <a:pt x="40" y="820"/>
                </a:cubicBezTo>
                <a:cubicBezTo>
                  <a:pt x="45" y="831"/>
                  <a:pt x="57" y="837"/>
                  <a:pt x="69" y="835"/>
                </a:cubicBezTo>
                <a:cubicBezTo>
                  <a:pt x="111" y="820"/>
                  <a:pt x="155" y="809"/>
                  <a:pt x="198" y="800"/>
                </a:cubicBezTo>
                <a:cubicBezTo>
                  <a:pt x="198" y="800"/>
                  <a:pt x="199" y="800"/>
                  <a:pt x="199" y="800"/>
                </a:cubicBezTo>
                <a:cubicBezTo>
                  <a:pt x="268" y="788"/>
                  <a:pt x="295" y="793"/>
                  <a:pt x="321" y="814"/>
                </a:cubicBezTo>
                <a:cubicBezTo>
                  <a:pt x="335" y="824"/>
                  <a:pt x="345" y="836"/>
                  <a:pt x="340" y="856"/>
                </a:cubicBezTo>
                <a:cubicBezTo>
                  <a:pt x="337" y="873"/>
                  <a:pt x="295" y="903"/>
                  <a:pt x="297" y="934"/>
                </a:cubicBezTo>
                <a:cubicBezTo>
                  <a:pt x="298" y="962"/>
                  <a:pt x="360" y="978"/>
                  <a:pt x="415" y="978"/>
                </a:cubicBezTo>
                <a:cubicBezTo>
                  <a:pt x="470" y="978"/>
                  <a:pt x="531" y="962"/>
                  <a:pt x="533" y="934"/>
                </a:cubicBezTo>
                <a:cubicBezTo>
                  <a:pt x="535" y="903"/>
                  <a:pt x="493" y="873"/>
                  <a:pt x="490" y="856"/>
                </a:cubicBezTo>
                <a:cubicBezTo>
                  <a:pt x="485" y="836"/>
                  <a:pt x="495" y="824"/>
                  <a:pt x="508" y="814"/>
                </a:cubicBezTo>
                <a:cubicBezTo>
                  <a:pt x="535" y="793"/>
                  <a:pt x="562" y="788"/>
                  <a:pt x="631" y="800"/>
                </a:cubicBezTo>
                <a:cubicBezTo>
                  <a:pt x="631" y="800"/>
                  <a:pt x="631" y="800"/>
                  <a:pt x="632" y="800"/>
                </a:cubicBezTo>
                <a:cubicBezTo>
                  <a:pt x="675" y="809"/>
                  <a:pt x="718" y="820"/>
                  <a:pt x="760" y="835"/>
                </a:cubicBezTo>
                <a:cubicBezTo>
                  <a:pt x="772" y="837"/>
                  <a:pt x="784" y="831"/>
                  <a:pt x="790" y="820"/>
                </a:cubicBezTo>
                <a:cubicBezTo>
                  <a:pt x="802" y="788"/>
                  <a:pt x="813" y="766"/>
                  <a:pt x="821" y="727"/>
                </a:cubicBezTo>
                <a:cubicBezTo>
                  <a:pt x="825" y="704"/>
                  <a:pt x="830" y="664"/>
                  <a:pt x="830" y="647"/>
                </a:cubicBezTo>
                <a:cubicBezTo>
                  <a:pt x="830" y="612"/>
                  <a:pt x="818" y="597"/>
                  <a:pt x="804" y="593"/>
                </a:cubicBezTo>
                <a:cubicBezTo>
                  <a:pt x="781" y="587"/>
                  <a:pt x="748" y="643"/>
                  <a:pt x="715" y="640"/>
                </a:cubicBezTo>
                <a:cubicBezTo>
                  <a:pt x="668" y="636"/>
                  <a:pt x="642" y="565"/>
                  <a:pt x="642" y="490"/>
                </a:cubicBezTo>
                <a:cubicBezTo>
                  <a:pt x="642" y="490"/>
                  <a:pt x="642" y="489"/>
                  <a:pt x="642" y="489"/>
                </a:cubicBezTo>
                <a:cubicBezTo>
                  <a:pt x="642" y="489"/>
                  <a:pt x="642" y="489"/>
                  <a:pt x="642" y="489"/>
                </a:cubicBezTo>
                <a:cubicBezTo>
                  <a:pt x="642" y="414"/>
                  <a:pt x="668" y="342"/>
                  <a:pt x="715" y="338"/>
                </a:cubicBezTo>
                <a:cubicBezTo>
                  <a:pt x="748" y="336"/>
                  <a:pt x="781" y="392"/>
                  <a:pt x="804" y="386"/>
                </a:cubicBezTo>
                <a:cubicBezTo>
                  <a:pt x="818" y="382"/>
                  <a:pt x="830" y="366"/>
                  <a:pt x="830" y="332"/>
                </a:cubicBezTo>
                <a:cubicBezTo>
                  <a:pt x="830" y="314"/>
                  <a:pt x="825" y="275"/>
                  <a:pt x="821" y="251"/>
                </a:cubicBezTo>
                <a:cubicBezTo>
                  <a:pt x="813" y="213"/>
                  <a:pt x="802" y="190"/>
                  <a:pt x="790" y="159"/>
                </a:cubicBezTo>
                <a:cubicBezTo>
                  <a:pt x="784" y="148"/>
                  <a:pt x="772" y="142"/>
                  <a:pt x="760" y="144"/>
                </a:cubicBezTo>
                <a:cubicBezTo>
                  <a:pt x="718" y="158"/>
                  <a:pt x="675" y="170"/>
                  <a:pt x="632" y="179"/>
                </a:cubicBezTo>
                <a:cubicBezTo>
                  <a:pt x="631" y="179"/>
                  <a:pt x="631" y="179"/>
                  <a:pt x="631" y="179"/>
                </a:cubicBezTo>
                <a:cubicBezTo>
                  <a:pt x="562" y="190"/>
                  <a:pt x="535" y="185"/>
                  <a:pt x="508" y="165"/>
                </a:cubicBezTo>
                <a:cubicBezTo>
                  <a:pt x="495" y="155"/>
                  <a:pt x="485" y="143"/>
                  <a:pt x="490" y="123"/>
                </a:cubicBezTo>
                <a:cubicBezTo>
                  <a:pt x="493" y="106"/>
                  <a:pt x="535" y="76"/>
                  <a:pt x="533" y="45"/>
                </a:cubicBezTo>
                <a:cubicBezTo>
                  <a:pt x="531" y="17"/>
                  <a:pt x="470" y="0"/>
                  <a:pt x="415" y="0"/>
                </a:cubicBezTo>
              </a:path>
            </a:pathLst>
          </a:custGeom>
          <a:solidFill>
            <a:schemeClr val="accent5">
              <a:lumMod val="40000"/>
              <a:lumOff val="60000"/>
            </a:schemeClr>
          </a:solidFill>
          <a:ln>
            <a:noFill/>
          </a:ln>
        </p:spPr>
        <p:txBody>
          <a:bodyPr/>
          <a:lstStyle/>
          <a:p>
            <a:pPr defTabSz="180340"/>
            <a:endParaRPr lang="zh-CN" altLang="en-US" sz="885" dirty="0">
              <a:solidFill>
                <a:srgbClr val="002060"/>
              </a:solidFill>
              <a:latin typeface="微软雅黑" panose="020B0503020204020204" charset="-122"/>
              <a:ea typeface="微软雅黑" panose="020B0503020204020204" charset="-122"/>
              <a:cs typeface="+mn-ea"/>
            </a:endParaRPr>
          </a:p>
        </p:txBody>
      </p:sp>
      <p:sp>
        <p:nvSpPr>
          <p:cNvPr id="21" name="文本框 20"/>
          <p:cNvSpPr txBox="1"/>
          <p:nvPr/>
        </p:nvSpPr>
        <p:spPr>
          <a:xfrm>
            <a:off x="3238337" y="5445450"/>
            <a:ext cx="854503" cy="338554"/>
          </a:xfrm>
          <a:prstGeom prst="rect">
            <a:avLst/>
          </a:prstGeom>
          <a:noFill/>
        </p:spPr>
        <p:txBody>
          <a:bodyPr wrap="square" rtlCol="0">
            <a:spAutoFit/>
          </a:bodyPr>
          <a:lstStyle/>
          <a:p>
            <a:pPr algn="ctr" defTabSz="180340"/>
            <a:r>
              <a:rPr kumimoji="1" lang="zh-CN" altLang="en-US" sz="1600" b="1" dirty="0">
                <a:solidFill>
                  <a:srgbClr val="FF0000"/>
                </a:solidFill>
                <a:latin typeface="微软雅黑" panose="020B0503020204020204" charset="-122"/>
                <a:ea typeface="微软雅黑" panose="020B0503020204020204" charset="-122"/>
                <a:cs typeface="+mn-ea"/>
              </a:rPr>
              <a:t>有运营</a:t>
            </a:r>
            <a:endParaRPr kumimoji="1" lang="zh-CN" altLang="en-US" sz="1600" b="1" dirty="0">
              <a:solidFill>
                <a:srgbClr val="FF0000"/>
              </a:solidFill>
              <a:latin typeface="微软雅黑" panose="020B0503020204020204" charset="-122"/>
              <a:ea typeface="微软雅黑" panose="020B0503020204020204" charset="-122"/>
              <a:cs typeface="+mn-ea"/>
            </a:endParaRPr>
          </a:p>
        </p:txBody>
      </p:sp>
      <p:sp>
        <p:nvSpPr>
          <p:cNvPr id="22" name="Rectangle 103"/>
          <p:cNvSpPr>
            <a:spLocks noChangeArrowheads="1"/>
          </p:cNvSpPr>
          <p:nvPr/>
        </p:nvSpPr>
        <p:spPr bwMode="auto">
          <a:xfrm>
            <a:off x="1296378" y="5018160"/>
            <a:ext cx="1689513" cy="97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180340">
              <a:lnSpc>
                <a:spcPct val="130000"/>
              </a:lnSpc>
              <a:spcBef>
                <a:spcPts val="370"/>
              </a:spcBef>
            </a:pPr>
            <a:r>
              <a:rPr lang="zh-CN" altLang="en-US" sz="1105" b="1" dirty="0">
                <a:solidFill>
                  <a:srgbClr val="002060"/>
                </a:solidFill>
                <a:latin typeface="微软雅黑" panose="020B0503020204020204" charset="-122"/>
                <a:ea typeface="微软雅黑" panose="020B0503020204020204" charset="-122"/>
                <a:cs typeface="+mn-ea"/>
              </a:rPr>
              <a:t>业务和安全聚合应变，人、物、事聚合应变，基于</a:t>
            </a:r>
            <a:r>
              <a:rPr lang="en-US" altLang="zh-CN" sz="1105" b="1" dirty="0">
                <a:solidFill>
                  <a:srgbClr val="002060"/>
                </a:solidFill>
                <a:latin typeface="微软雅黑" panose="020B0503020204020204" charset="-122"/>
                <a:ea typeface="微软雅黑" panose="020B0503020204020204" charset="-122"/>
                <a:cs typeface="+mn-ea"/>
              </a:rPr>
              <a:t>SOP</a:t>
            </a:r>
            <a:r>
              <a:rPr lang="zh-CN" altLang="en-US" sz="1105" b="1" dirty="0">
                <a:solidFill>
                  <a:srgbClr val="002060"/>
                </a:solidFill>
                <a:latin typeface="微软雅黑" panose="020B0503020204020204" charset="-122"/>
                <a:ea typeface="微软雅黑" panose="020B0503020204020204" charset="-122"/>
                <a:cs typeface="+mn-ea"/>
              </a:rPr>
              <a:t>和评价指标体系的闭环安全运营体系。</a:t>
            </a:r>
            <a:endParaRPr lang="zh-CN" altLang="en-US" sz="1105" b="1" dirty="0">
              <a:solidFill>
                <a:srgbClr val="002060"/>
              </a:solidFill>
              <a:latin typeface="微软雅黑" panose="020B0503020204020204" charset="-122"/>
              <a:ea typeface="微软雅黑" panose="020B0503020204020204" charset="-122"/>
              <a:cs typeface="+mn-ea"/>
            </a:endParaRPr>
          </a:p>
        </p:txBody>
      </p:sp>
      <p:pic>
        <p:nvPicPr>
          <p:cNvPr id="23" name="图片 2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26654" y="5120999"/>
            <a:ext cx="277871" cy="277871"/>
          </a:xfrm>
          <a:prstGeom prst="rect">
            <a:avLst/>
          </a:prstGeom>
        </p:spPr>
      </p:pic>
      <p:sp>
        <p:nvSpPr>
          <p:cNvPr id="24" name="标题 1"/>
          <p:cNvSpPr txBox="1"/>
          <p:nvPr/>
        </p:nvSpPr>
        <p:spPr>
          <a:xfrm>
            <a:off x="1081534" y="1065231"/>
            <a:ext cx="10028931" cy="9274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80340">
              <a:defRPr/>
            </a:pPr>
            <a:r>
              <a:rPr lang="zh-CN" altLang="en-US" sz="3200" b="1" dirty="0">
                <a:solidFill>
                  <a:srgbClr val="003296"/>
                </a:solidFill>
                <a:latin typeface="微软雅黑" panose="020B0503020204020204" charset="-122"/>
                <a:ea typeface="微软雅黑" panose="020B0503020204020204" charset="-122"/>
                <a:cs typeface="+mn-ea"/>
              </a:rPr>
              <a:t>“四有”有效保障信息化安全并形成</a:t>
            </a:r>
            <a:r>
              <a:rPr lang="en-US" altLang="zh-CN" sz="3200" b="1" dirty="0">
                <a:solidFill>
                  <a:srgbClr val="003296"/>
                </a:solidFill>
                <a:latin typeface="微软雅黑" panose="020B0503020204020204" charset="-122"/>
                <a:ea typeface="微软雅黑" panose="020B0503020204020204" charset="-122"/>
                <a:cs typeface="+mn-ea"/>
              </a:rPr>
              <a:t>PDCA</a:t>
            </a:r>
            <a:r>
              <a:rPr lang="zh-CN" altLang="en-US" sz="3200" b="1" dirty="0">
                <a:solidFill>
                  <a:srgbClr val="003296"/>
                </a:solidFill>
                <a:latin typeface="微软雅黑" panose="020B0503020204020204" charset="-122"/>
                <a:ea typeface="微软雅黑" panose="020B0503020204020204" charset="-122"/>
                <a:cs typeface="+mn-ea"/>
              </a:rPr>
              <a:t>的良性循环。</a:t>
            </a:r>
            <a:endParaRPr lang="zh-CN" altLang="en-US" sz="3200" b="1" dirty="0">
              <a:solidFill>
                <a:srgbClr val="003296"/>
              </a:solidFill>
              <a:latin typeface="微软雅黑" panose="020B0503020204020204" charset="-122"/>
              <a:ea typeface="微软雅黑" panose="020B0503020204020204" charset="-122"/>
              <a:cs typeface="+mn-ea"/>
            </a:endParaRPr>
          </a:p>
        </p:txBody>
      </p:sp>
      <p:sp>
        <p:nvSpPr>
          <p:cNvPr id="102" name="文本框 101"/>
          <p:cNvSpPr txBox="1"/>
          <p:nvPr/>
        </p:nvSpPr>
        <p:spPr>
          <a:xfrm>
            <a:off x="5306065" y="3777833"/>
            <a:ext cx="1672680" cy="954107"/>
          </a:xfrm>
          <a:prstGeom prst="rect">
            <a:avLst/>
          </a:prstGeom>
          <a:noFill/>
        </p:spPr>
        <p:txBody>
          <a:bodyPr wrap="square" rtlCol="0">
            <a:spAutoFit/>
          </a:bodyPr>
          <a:lstStyle/>
          <a:p>
            <a:pPr algn="ctr" defTabSz="180340"/>
            <a:r>
              <a:rPr kumimoji="1" lang="en-US" altLang="zh-CN" sz="2800" b="1" dirty="0">
                <a:solidFill>
                  <a:srgbClr val="FF0000"/>
                </a:solidFill>
                <a:latin typeface="微软雅黑" panose="020B0503020204020204" charset="-122"/>
                <a:ea typeface="微软雅黑" panose="020B0503020204020204" charset="-122"/>
                <a:cs typeface="+mn-ea"/>
              </a:rPr>
              <a:t>PDCA</a:t>
            </a:r>
            <a:endParaRPr kumimoji="1" lang="en-US" altLang="zh-CN" sz="2800" b="1" dirty="0">
              <a:solidFill>
                <a:srgbClr val="FF0000"/>
              </a:solidFill>
              <a:latin typeface="微软雅黑" panose="020B0503020204020204" charset="-122"/>
              <a:ea typeface="微软雅黑" panose="020B0503020204020204" charset="-122"/>
              <a:cs typeface="+mn-ea"/>
            </a:endParaRPr>
          </a:p>
          <a:p>
            <a:pPr algn="ctr" defTabSz="180340"/>
            <a:r>
              <a:rPr kumimoji="1" lang="zh-CN" altLang="en-US" sz="2800" b="1" dirty="0">
                <a:solidFill>
                  <a:srgbClr val="FF0000"/>
                </a:solidFill>
                <a:latin typeface="微软雅黑" panose="020B0503020204020204" charset="-122"/>
                <a:ea typeface="微软雅黑" panose="020B0503020204020204" charset="-122"/>
                <a:cs typeface="+mn-ea"/>
              </a:rPr>
              <a:t>良性循环</a:t>
            </a:r>
            <a:endParaRPr kumimoji="1" lang="zh-CN" altLang="en-US" sz="2800" b="1" dirty="0">
              <a:solidFill>
                <a:srgbClr val="FF0000"/>
              </a:solidFill>
              <a:latin typeface="微软雅黑" panose="020B0503020204020204" charset="-122"/>
              <a:ea typeface="微软雅黑" panose="020B0503020204020204" charset="-122"/>
              <a:cs typeface="+mn-ea"/>
            </a:endParaRPr>
          </a:p>
        </p:txBody>
      </p:sp>
      <p:sp>
        <p:nvSpPr>
          <p:cNvPr id="145" name="Shape 2617"/>
          <p:cNvSpPr/>
          <p:nvPr/>
        </p:nvSpPr>
        <p:spPr bwMode="auto">
          <a:xfrm>
            <a:off x="9634177" y="5858379"/>
            <a:ext cx="269634" cy="201835"/>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9349" tIns="9349" rIns="9349" bIns="9349" anchor="ctr"/>
          <a:lstStyle/>
          <a:p>
            <a:pPr defTabSz="1123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35">
              <a:solidFill>
                <a:srgbClr val="002060"/>
              </a:solidFill>
              <a:effectLst>
                <a:outerShdw blurRad="38100" dist="12700" dir="5400000" rotWithShape="0">
                  <a:srgbClr val="000000">
                    <a:alpha val="50000"/>
                  </a:srgbClr>
                </a:outerShdw>
              </a:effectLst>
              <a:latin typeface="微软雅黑" panose="020B0503020204020204" charset="-122"/>
              <a:ea typeface="微软雅黑" panose="020B0503020204020204" charset="-122"/>
              <a:cs typeface="+mn-ea"/>
            </a:endParaRPr>
          </a:p>
        </p:txBody>
      </p:sp>
      <p:sp>
        <p:nvSpPr>
          <p:cNvPr id="154" name="Freeform 58"/>
          <p:cNvSpPr/>
          <p:nvPr/>
        </p:nvSpPr>
        <p:spPr bwMode="auto">
          <a:xfrm>
            <a:off x="4756565" y="2804453"/>
            <a:ext cx="2771681" cy="2810274"/>
          </a:xfrm>
          <a:custGeom>
            <a:avLst/>
            <a:gdLst/>
            <a:ahLst/>
            <a:cxnLst/>
            <a:rect l="0" t="0" r="r" b="b"/>
            <a:pathLst>
              <a:path w="3006099" h="3002738">
                <a:moveTo>
                  <a:pt x="932103" y="2620089"/>
                </a:moveTo>
                <a:cubicBezTo>
                  <a:pt x="938735" y="2619758"/>
                  <a:pt x="945368" y="2621083"/>
                  <a:pt x="950674" y="2623733"/>
                </a:cubicBezTo>
                <a:cubicBezTo>
                  <a:pt x="950674" y="2623733"/>
                  <a:pt x="955979" y="2626383"/>
                  <a:pt x="963938" y="2629034"/>
                </a:cubicBezTo>
                <a:cubicBezTo>
                  <a:pt x="971897" y="2631684"/>
                  <a:pt x="982509" y="2636985"/>
                  <a:pt x="993121" y="2642286"/>
                </a:cubicBezTo>
                <a:cubicBezTo>
                  <a:pt x="1003733" y="2647586"/>
                  <a:pt x="1014345" y="2652887"/>
                  <a:pt x="1022303" y="2655538"/>
                </a:cubicBezTo>
                <a:cubicBezTo>
                  <a:pt x="1030262" y="2658188"/>
                  <a:pt x="1035568" y="2660838"/>
                  <a:pt x="1035568" y="2660838"/>
                </a:cubicBezTo>
                <a:cubicBezTo>
                  <a:pt x="1035568" y="2660838"/>
                  <a:pt x="1043527" y="2663489"/>
                  <a:pt x="1054139" y="2668790"/>
                </a:cubicBezTo>
                <a:cubicBezTo>
                  <a:pt x="1062098" y="2671440"/>
                  <a:pt x="1067404" y="2674090"/>
                  <a:pt x="1078016" y="2676741"/>
                </a:cubicBezTo>
                <a:cubicBezTo>
                  <a:pt x="1085974" y="2679391"/>
                  <a:pt x="1096586" y="2682042"/>
                  <a:pt x="1107198" y="2687342"/>
                </a:cubicBezTo>
                <a:cubicBezTo>
                  <a:pt x="1149645" y="2700594"/>
                  <a:pt x="1205357" y="2716497"/>
                  <a:pt x="1266376" y="2729748"/>
                </a:cubicBezTo>
                <a:cubicBezTo>
                  <a:pt x="1279640" y="2732399"/>
                  <a:pt x="1295558" y="2735049"/>
                  <a:pt x="1308823" y="2737700"/>
                </a:cubicBezTo>
                <a:cubicBezTo>
                  <a:pt x="1324741" y="2737700"/>
                  <a:pt x="1338005" y="2740350"/>
                  <a:pt x="1351270" y="2743000"/>
                </a:cubicBezTo>
                <a:cubicBezTo>
                  <a:pt x="1359229" y="2743000"/>
                  <a:pt x="1367188" y="2743000"/>
                  <a:pt x="1372494" y="2745651"/>
                </a:cubicBezTo>
                <a:cubicBezTo>
                  <a:pt x="1380453" y="2745651"/>
                  <a:pt x="1385759" y="2745651"/>
                  <a:pt x="1393718" y="2745651"/>
                </a:cubicBezTo>
                <a:cubicBezTo>
                  <a:pt x="1404329" y="2748301"/>
                  <a:pt x="1417594" y="2748301"/>
                  <a:pt x="1428206" y="2748301"/>
                </a:cubicBezTo>
                <a:cubicBezTo>
                  <a:pt x="1452083" y="2750952"/>
                  <a:pt x="1470653" y="2750952"/>
                  <a:pt x="1483918" y="2750952"/>
                </a:cubicBezTo>
                <a:cubicBezTo>
                  <a:pt x="1497183" y="2750952"/>
                  <a:pt x="1502489" y="2750952"/>
                  <a:pt x="1502489" y="2750952"/>
                </a:cubicBezTo>
                <a:cubicBezTo>
                  <a:pt x="1502489" y="2753602"/>
                  <a:pt x="1502489" y="2753602"/>
                  <a:pt x="1502489" y="2753602"/>
                </a:cubicBezTo>
                <a:cubicBezTo>
                  <a:pt x="1502489" y="2753602"/>
                  <a:pt x="1489224" y="2780106"/>
                  <a:pt x="1473306" y="2803959"/>
                </a:cubicBezTo>
                <a:cubicBezTo>
                  <a:pt x="1460041" y="2830463"/>
                  <a:pt x="1444124" y="2854317"/>
                  <a:pt x="1444124" y="2854317"/>
                </a:cubicBezTo>
                <a:cubicBezTo>
                  <a:pt x="1436165" y="2864918"/>
                  <a:pt x="1433512" y="2886121"/>
                  <a:pt x="1441471" y="2896723"/>
                </a:cubicBezTo>
                <a:cubicBezTo>
                  <a:pt x="1441471" y="2896723"/>
                  <a:pt x="1454736" y="2923227"/>
                  <a:pt x="1470653" y="2947080"/>
                </a:cubicBezTo>
                <a:cubicBezTo>
                  <a:pt x="1483918" y="2973584"/>
                  <a:pt x="1499836" y="3000088"/>
                  <a:pt x="1499836" y="3000088"/>
                </a:cubicBezTo>
                <a:cubicBezTo>
                  <a:pt x="1502489" y="3000088"/>
                  <a:pt x="1502489" y="3002738"/>
                  <a:pt x="1502489" y="3002738"/>
                </a:cubicBezTo>
                <a:cubicBezTo>
                  <a:pt x="1502489" y="3002738"/>
                  <a:pt x="1494530" y="3002738"/>
                  <a:pt x="1478612" y="3002738"/>
                </a:cubicBezTo>
                <a:cubicBezTo>
                  <a:pt x="1462694" y="3002738"/>
                  <a:pt x="1441471" y="3002738"/>
                  <a:pt x="1414941" y="3000088"/>
                </a:cubicBezTo>
                <a:cubicBezTo>
                  <a:pt x="1399023" y="3000088"/>
                  <a:pt x="1385759" y="2997437"/>
                  <a:pt x="1369841" y="2997437"/>
                </a:cubicBezTo>
                <a:cubicBezTo>
                  <a:pt x="1361882" y="2997437"/>
                  <a:pt x="1353923" y="2994787"/>
                  <a:pt x="1345964" y="2994787"/>
                </a:cubicBezTo>
                <a:cubicBezTo>
                  <a:pt x="1338005" y="2994787"/>
                  <a:pt x="1330047" y="2992137"/>
                  <a:pt x="1322088" y="2992137"/>
                </a:cubicBezTo>
                <a:cubicBezTo>
                  <a:pt x="1306170" y="2989486"/>
                  <a:pt x="1287599" y="2986836"/>
                  <a:pt x="1271681" y="2984186"/>
                </a:cubicBezTo>
                <a:cubicBezTo>
                  <a:pt x="1253111" y="2981535"/>
                  <a:pt x="1234540" y="2978885"/>
                  <a:pt x="1218622" y="2976234"/>
                </a:cubicBezTo>
                <a:cubicBezTo>
                  <a:pt x="1146992" y="2960332"/>
                  <a:pt x="1078016" y="2941779"/>
                  <a:pt x="1024956" y="2925877"/>
                </a:cubicBezTo>
                <a:cubicBezTo>
                  <a:pt x="1014345" y="2920576"/>
                  <a:pt x="1001080" y="2917926"/>
                  <a:pt x="990468" y="2912625"/>
                </a:cubicBezTo>
                <a:cubicBezTo>
                  <a:pt x="979856" y="2909975"/>
                  <a:pt x="971897" y="2904674"/>
                  <a:pt x="963938" y="2902024"/>
                </a:cubicBezTo>
                <a:cubicBezTo>
                  <a:pt x="950674" y="2896723"/>
                  <a:pt x="942715" y="2894072"/>
                  <a:pt x="942715" y="2894072"/>
                </a:cubicBezTo>
                <a:cubicBezTo>
                  <a:pt x="942715" y="2894072"/>
                  <a:pt x="934756" y="2891422"/>
                  <a:pt x="924144" y="2888772"/>
                </a:cubicBezTo>
                <a:cubicBezTo>
                  <a:pt x="916185" y="2883471"/>
                  <a:pt x="902920" y="2878170"/>
                  <a:pt x="889655" y="2872869"/>
                </a:cubicBezTo>
                <a:cubicBezTo>
                  <a:pt x="876391" y="2864918"/>
                  <a:pt x="863126" y="2859617"/>
                  <a:pt x="855167" y="2856967"/>
                </a:cubicBezTo>
                <a:cubicBezTo>
                  <a:pt x="844555" y="2851666"/>
                  <a:pt x="839249" y="2849016"/>
                  <a:pt x="839249" y="2849016"/>
                </a:cubicBezTo>
                <a:cubicBezTo>
                  <a:pt x="825984" y="2841065"/>
                  <a:pt x="815373" y="2827813"/>
                  <a:pt x="815373" y="2814561"/>
                </a:cubicBezTo>
                <a:cubicBezTo>
                  <a:pt x="815373" y="2814561"/>
                  <a:pt x="815373" y="2809260"/>
                  <a:pt x="812720" y="2798659"/>
                </a:cubicBezTo>
                <a:cubicBezTo>
                  <a:pt x="812720" y="2788057"/>
                  <a:pt x="812720" y="2777455"/>
                  <a:pt x="812720" y="2764203"/>
                </a:cubicBezTo>
                <a:cubicBezTo>
                  <a:pt x="810067" y="2737700"/>
                  <a:pt x="810067" y="2711196"/>
                  <a:pt x="810067" y="2711196"/>
                </a:cubicBezTo>
                <a:cubicBezTo>
                  <a:pt x="810067" y="2700594"/>
                  <a:pt x="818026" y="2684692"/>
                  <a:pt x="828637" y="2679391"/>
                </a:cubicBezTo>
                <a:cubicBezTo>
                  <a:pt x="828637" y="2679391"/>
                  <a:pt x="849861" y="2666139"/>
                  <a:pt x="871085" y="2652887"/>
                </a:cubicBezTo>
                <a:cubicBezTo>
                  <a:pt x="881697" y="2647586"/>
                  <a:pt x="894961" y="2639635"/>
                  <a:pt x="902920" y="2634335"/>
                </a:cubicBezTo>
                <a:cubicBezTo>
                  <a:pt x="908226" y="2629034"/>
                  <a:pt x="913532" y="2626383"/>
                  <a:pt x="913532" y="2626383"/>
                </a:cubicBezTo>
                <a:cubicBezTo>
                  <a:pt x="918838" y="2622408"/>
                  <a:pt x="925470" y="2620420"/>
                  <a:pt x="932103" y="2620089"/>
                </a:cubicBezTo>
                <a:close/>
                <a:moveTo>
                  <a:pt x="2128501" y="2583699"/>
                </a:moveTo>
                <a:cubicBezTo>
                  <a:pt x="2128501" y="2586354"/>
                  <a:pt x="2128501" y="2586354"/>
                  <a:pt x="2128501" y="2589009"/>
                </a:cubicBezTo>
                <a:cubicBezTo>
                  <a:pt x="2128501" y="2589009"/>
                  <a:pt x="2128501" y="2615556"/>
                  <a:pt x="2128501" y="2644759"/>
                </a:cubicBezTo>
                <a:cubicBezTo>
                  <a:pt x="2128501" y="2660687"/>
                  <a:pt x="2128501" y="2673961"/>
                  <a:pt x="2128501" y="2684580"/>
                </a:cubicBezTo>
                <a:cubicBezTo>
                  <a:pt x="2128501" y="2695199"/>
                  <a:pt x="2128501" y="2703164"/>
                  <a:pt x="2128501" y="2703164"/>
                </a:cubicBezTo>
                <a:cubicBezTo>
                  <a:pt x="2125848" y="2716437"/>
                  <a:pt x="2136459" y="2735021"/>
                  <a:pt x="2147069" y="2740330"/>
                </a:cubicBezTo>
                <a:cubicBezTo>
                  <a:pt x="2147069" y="2740330"/>
                  <a:pt x="2152374" y="2745640"/>
                  <a:pt x="2162985" y="2750949"/>
                </a:cubicBezTo>
                <a:cubicBezTo>
                  <a:pt x="2173595" y="2756259"/>
                  <a:pt x="2184205" y="2764223"/>
                  <a:pt x="2197468" y="2772188"/>
                </a:cubicBezTo>
                <a:cubicBezTo>
                  <a:pt x="2223994" y="2785461"/>
                  <a:pt x="2250520" y="2801390"/>
                  <a:pt x="2250520" y="2801390"/>
                </a:cubicBezTo>
                <a:cubicBezTo>
                  <a:pt x="2250520" y="2801390"/>
                  <a:pt x="2253173" y="2801390"/>
                  <a:pt x="2253173" y="2801390"/>
                </a:cubicBezTo>
                <a:cubicBezTo>
                  <a:pt x="2253173" y="2801390"/>
                  <a:pt x="2247868" y="2806699"/>
                  <a:pt x="2231952" y="2814664"/>
                </a:cubicBezTo>
                <a:cubicBezTo>
                  <a:pt x="2218689" y="2822628"/>
                  <a:pt x="2200121" y="2833247"/>
                  <a:pt x="2176248" y="2843866"/>
                </a:cubicBezTo>
                <a:cubicBezTo>
                  <a:pt x="2168290" y="2846521"/>
                  <a:pt x="2162985" y="2851830"/>
                  <a:pt x="2157679" y="2854485"/>
                </a:cubicBezTo>
                <a:cubicBezTo>
                  <a:pt x="2149722" y="2857140"/>
                  <a:pt x="2141764" y="2859795"/>
                  <a:pt x="2136459" y="2862449"/>
                </a:cubicBezTo>
                <a:cubicBezTo>
                  <a:pt x="2123196" y="2870414"/>
                  <a:pt x="2107280" y="2875723"/>
                  <a:pt x="2091365" y="2883688"/>
                </a:cubicBezTo>
                <a:cubicBezTo>
                  <a:pt x="2075449" y="2888997"/>
                  <a:pt x="2059533" y="2896961"/>
                  <a:pt x="2043618" y="2902271"/>
                </a:cubicBezTo>
                <a:cubicBezTo>
                  <a:pt x="2035660" y="2904926"/>
                  <a:pt x="2027702" y="2910235"/>
                  <a:pt x="2019745" y="2912890"/>
                </a:cubicBezTo>
                <a:cubicBezTo>
                  <a:pt x="2009134" y="2915545"/>
                  <a:pt x="2001176" y="2918200"/>
                  <a:pt x="1993219" y="2920854"/>
                </a:cubicBezTo>
                <a:cubicBezTo>
                  <a:pt x="1924251" y="2944747"/>
                  <a:pt x="1855284" y="2963331"/>
                  <a:pt x="1802232" y="2973950"/>
                </a:cubicBezTo>
                <a:cubicBezTo>
                  <a:pt x="1775706" y="2979259"/>
                  <a:pt x="1754485" y="2981914"/>
                  <a:pt x="1738570" y="2984569"/>
                </a:cubicBezTo>
                <a:cubicBezTo>
                  <a:pt x="1730612" y="2987223"/>
                  <a:pt x="1722654" y="2987223"/>
                  <a:pt x="1720001" y="2987223"/>
                </a:cubicBezTo>
                <a:cubicBezTo>
                  <a:pt x="1714696" y="2987223"/>
                  <a:pt x="1712044" y="2987223"/>
                  <a:pt x="1712044" y="2987223"/>
                </a:cubicBezTo>
                <a:cubicBezTo>
                  <a:pt x="1712044" y="2987223"/>
                  <a:pt x="1685518" y="2992533"/>
                  <a:pt x="1656339" y="2995188"/>
                </a:cubicBezTo>
                <a:cubicBezTo>
                  <a:pt x="1629813" y="2997842"/>
                  <a:pt x="1600635" y="3000497"/>
                  <a:pt x="1600635" y="3000497"/>
                </a:cubicBezTo>
                <a:cubicBezTo>
                  <a:pt x="1595330" y="3000497"/>
                  <a:pt x="1587372" y="2997842"/>
                  <a:pt x="1579414" y="2995188"/>
                </a:cubicBezTo>
                <a:cubicBezTo>
                  <a:pt x="1574109" y="2992533"/>
                  <a:pt x="1568804" y="2987223"/>
                  <a:pt x="1563498" y="2984569"/>
                </a:cubicBezTo>
                <a:cubicBezTo>
                  <a:pt x="1563498" y="2984569"/>
                  <a:pt x="1550235" y="2960676"/>
                  <a:pt x="1534320" y="2939438"/>
                </a:cubicBezTo>
                <a:cubicBezTo>
                  <a:pt x="1521057" y="2918200"/>
                  <a:pt x="1507794" y="2896961"/>
                  <a:pt x="1507794" y="2896961"/>
                </a:cubicBezTo>
                <a:cubicBezTo>
                  <a:pt x="1502489" y="2886342"/>
                  <a:pt x="1502489" y="2870414"/>
                  <a:pt x="1507794" y="2859795"/>
                </a:cubicBezTo>
                <a:cubicBezTo>
                  <a:pt x="1507794" y="2859795"/>
                  <a:pt x="1521057" y="2835902"/>
                  <a:pt x="1531667" y="2814664"/>
                </a:cubicBezTo>
                <a:cubicBezTo>
                  <a:pt x="1544930" y="2790771"/>
                  <a:pt x="1555541" y="2769533"/>
                  <a:pt x="1555541" y="2769533"/>
                </a:cubicBezTo>
                <a:cubicBezTo>
                  <a:pt x="1558193" y="2764223"/>
                  <a:pt x="1563498" y="2758914"/>
                  <a:pt x="1568804" y="2756259"/>
                </a:cubicBezTo>
                <a:cubicBezTo>
                  <a:pt x="1574109" y="2750949"/>
                  <a:pt x="1579414" y="2748295"/>
                  <a:pt x="1584719" y="2748295"/>
                </a:cubicBezTo>
                <a:cubicBezTo>
                  <a:pt x="1584719" y="2748295"/>
                  <a:pt x="1608592" y="2745640"/>
                  <a:pt x="1632466" y="2745640"/>
                </a:cubicBezTo>
                <a:cubicBezTo>
                  <a:pt x="1656339" y="2742985"/>
                  <a:pt x="1677560" y="2740330"/>
                  <a:pt x="1677560" y="2740330"/>
                </a:cubicBezTo>
                <a:cubicBezTo>
                  <a:pt x="1677560" y="2740330"/>
                  <a:pt x="1680213" y="2737676"/>
                  <a:pt x="1682865" y="2737676"/>
                </a:cubicBezTo>
                <a:cubicBezTo>
                  <a:pt x="1688170" y="2737676"/>
                  <a:pt x="1693475" y="2737676"/>
                  <a:pt x="1698781" y="2735021"/>
                </a:cubicBezTo>
                <a:cubicBezTo>
                  <a:pt x="1712044" y="2735021"/>
                  <a:pt x="1730612" y="2729711"/>
                  <a:pt x="1751833" y="2727057"/>
                </a:cubicBezTo>
                <a:cubicBezTo>
                  <a:pt x="1796927" y="2716437"/>
                  <a:pt x="1855284" y="2703164"/>
                  <a:pt x="1910988" y="2684580"/>
                </a:cubicBezTo>
                <a:cubicBezTo>
                  <a:pt x="1918946" y="2681926"/>
                  <a:pt x="1924251" y="2679271"/>
                  <a:pt x="1932209" y="2676616"/>
                </a:cubicBezTo>
                <a:cubicBezTo>
                  <a:pt x="1940167" y="2673961"/>
                  <a:pt x="1945472" y="2671306"/>
                  <a:pt x="1953430" y="2668652"/>
                </a:cubicBezTo>
                <a:cubicBezTo>
                  <a:pt x="1966693" y="2663342"/>
                  <a:pt x="1979956" y="2658033"/>
                  <a:pt x="1993219" y="2652723"/>
                </a:cubicBezTo>
                <a:cubicBezTo>
                  <a:pt x="2006482" y="2647414"/>
                  <a:pt x="2017092" y="2639449"/>
                  <a:pt x="2030355" y="2634140"/>
                </a:cubicBezTo>
                <a:cubicBezTo>
                  <a:pt x="2035660" y="2631485"/>
                  <a:pt x="2040965" y="2628830"/>
                  <a:pt x="2046270" y="2626175"/>
                </a:cubicBezTo>
                <a:cubicBezTo>
                  <a:pt x="2051576" y="2623521"/>
                  <a:pt x="2056881" y="2620866"/>
                  <a:pt x="2062186" y="2618211"/>
                </a:cubicBezTo>
                <a:cubicBezTo>
                  <a:pt x="2083407" y="2610247"/>
                  <a:pt x="2099322" y="2602283"/>
                  <a:pt x="2109933" y="2594318"/>
                </a:cubicBezTo>
                <a:cubicBezTo>
                  <a:pt x="2123196" y="2586354"/>
                  <a:pt x="2128501" y="2583699"/>
                  <a:pt x="2128501" y="2583699"/>
                </a:cubicBezTo>
                <a:close/>
                <a:moveTo>
                  <a:pt x="429989" y="2180757"/>
                </a:moveTo>
                <a:cubicBezTo>
                  <a:pt x="443256" y="2178106"/>
                  <a:pt x="456523" y="2186059"/>
                  <a:pt x="461830" y="2194012"/>
                </a:cubicBezTo>
                <a:cubicBezTo>
                  <a:pt x="461830" y="2194012"/>
                  <a:pt x="464483" y="2199313"/>
                  <a:pt x="469790" y="2207266"/>
                </a:cubicBezTo>
                <a:cubicBezTo>
                  <a:pt x="475097" y="2215219"/>
                  <a:pt x="483057" y="2223171"/>
                  <a:pt x="491017" y="2233775"/>
                </a:cubicBezTo>
                <a:cubicBezTo>
                  <a:pt x="496324" y="2244378"/>
                  <a:pt x="504284" y="2252331"/>
                  <a:pt x="509591" y="2260283"/>
                </a:cubicBezTo>
                <a:cubicBezTo>
                  <a:pt x="514897" y="2265585"/>
                  <a:pt x="517551" y="2270887"/>
                  <a:pt x="517551" y="2270887"/>
                </a:cubicBezTo>
                <a:cubicBezTo>
                  <a:pt x="517551" y="2270887"/>
                  <a:pt x="522858" y="2276189"/>
                  <a:pt x="530818" y="2286792"/>
                </a:cubicBezTo>
                <a:cubicBezTo>
                  <a:pt x="538778" y="2297396"/>
                  <a:pt x="552045" y="2310650"/>
                  <a:pt x="565312" y="2329206"/>
                </a:cubicBezTo>
                <a:cubicBezTo>
                  <a:pt x="570619" y="2334508"/>
                  <a:pt x="573272" y="2337159"/>
                  <a:pt x="578579" y="2342461"/>
                </a:cubicBezTo>
                <a:cubicBezTo>
                  <a:pt x="581232" y="2347762"/>
                  <a:pt x="586539" y="2350413"/>
                  <a:pt x="591846" y="2355715"/>
                </a:cubicBezTo>
                <a:cubicBezTo>
                  <a:pt x="599806" y="2366318"/>
                  <a:pt x="607766" y="2374271"/>
                  <a:pt x="618380" y="2384875"/>
                </a:cubicBezTo>
                <a:cubicBezTo>
                  <a:pt x="639607" y="2403431"/>
                  <a:pt x="660834" y="2424638"/>
                  <a:pt x="682061" y="2445845"/>
                </a:cubicBezTo>
                <a:cubicBezTo>
                  <a:pt x="705941" y="2464401"/>
                  <a:pt x="729822" y="2482957"/>
                  <a:pt x="751049" y="2501513"/>
                </a:cubicBezTo>
                <a:cubicBezTo>
                  <a:pt x="761663" y="2509466"/>
                  <a:pt x="774930" y="2517418"/>
                  <a:pt x="785543" y="2525371"/>
                </a:cubicBezTo>
                <a:cubicBezTo>
                  <a:pt x="796157" y="2530673"/>
                  <a:pt x="804117" y="2538625"/>
                  <a:pt x="814730" y="2543927"/>
                </a:cubicBezTo>
                <a:cubicBezTo>
                  <a:pt x="833304" y="2557182"/>
                  <a:pt x="849225" y="2567785"/>
                  <a:pt x="859838" y="2573087"/>
                </a:cubicBezTo>
                <a:cubicBezTo>
                  <a:pt x="870452" y="2581039"/>
                  <a:pt x="878412" y="2583690"/>
                  <a:pt x="878412" y="2583690"/>
                </a:cubicBezTo>
                <a:cubicBezTo>
                  <a:pt x="875758" y="2583690"/>
                  <a:pt x="875758" y="2586341"/>
                  <a:pt x="875758" y="2586341"/>
                </a:cubicBezTo>
                <a:cubicBezTo>
                  <a:pt x="875758" y="2586341"/>
                  <a:pt x="849225" y="2602246"/>
                  <a:pt x="825344" y="2615501"/>
                </a:cubicBezTo>
                <a:cubicBezTo>
                  <a:pt x="798810" y="2628755"/>
                  <a:pt x="774930" y="2642010"/>
                  <a:pt x="774930" y="2642010"/>
                </a:cubicBezTo>
                <a:cubicBezTo>
                  <a:pt x="761663" y="2649962"/>
                  <a:pt x="751049" y="2665868"/>
                  <a:pt x="751049" y="2679122"/>
                </a:cubicBezTo>
                <a:cubicBezTo>
                  <a:pt x="751049" y="2679122"/>
                  <a:pt x="751049" y="2708282"/>
                  <a:pt x="751049" y="2737441"/>
                </a:cubicBezTo>
                <a:cubicBezTo>
                  <a:pt x="751049" y="2766601"/>
                  <a:pt x="751049" y="2798411"/>
                  <a:pt x="751049" y="2798411"/>
                </a:cubicBezTo>
                <a:cubicBezTo>
                  <a:pt x="751049" y="2798411"/>
                  <a:pt x="751049" y="2801062"/>
                  <a:pt x="751049" y="2801062"/>
                </a:cubicBezTo>
                <a:cubicBezTo>
                  <a:pt x="751049" y="2801062"/>
                  <a:pt x="743089" y="2795760"/>
                  <a:pt x="729822" y="2790459"/>
                </a:cubicBezTo>
                <a:cubicBezTo>
                  <a:pt x="716555" y="2782506"/>
                  <a:pt x="697981" y="2769252"/>
                  <a:pt x="674101" y="2753346"/>
                </a:cubicBezTo>
                <a:cubicBezTo>
                  <a:pt x="663487" y="2748045"/>
                  <a:pt x="652874" y="2737441"/>
                  <a:pt x="639607" y="2729489"/>
                </a:cubicBezTo>
                <a:cubicBezTo>
                  <a:pt x="626340" y="2721536"/>
                  <a:pt x="613073" y="2710932"/>
                  <a:pt x="599806" y="2700329"/>
                </a:cubicBezTo>
                <a:cubicBezTo>
                  <a:pt x="573272" y="2681773"/>
                  <a:pt x="544085" y="2657915"/>
                  <a:pt x="517551" y="2634057"/>
                </a:cubicBezTo>
                <a:cubicBezTo>
                  <a:pt x="491017" y="2612850"/>
                  <a:pt x="464483" y="2586341"/>
                  <a:pt x="440603" y="2562483"/>
                </a:cubicBezTo>
                <a:cubicBezTo>
                  <a:pt x="429989" y="2551880"/>
                  <a:pt x="416722" y="2538625"/>
                  <a:pt x="406108" y="2528022"/>
                </a:cubicBezTo>
                <a:cubicBezTo>
                  <a:pt x="400802" y="2522720"/>
                  <a:pt x="395495" y="2517418"/>
                  <a:pt x="390188" y="2512117"/>
                </a:cubicBezTo>
                <a:cubicBezTo>
                  <a:pt x="387535" y="2506815"/>
                  <a:pt x="382228" y="2501513"/>
                  <a:pt x="376921" y="2496211"/>
                </a:cubicBezTo>
                <a:cubicBezTo>
                  <a:pt x="361001" y="2475004"/>
                  <a:pt x="345081" y="2459099"/>
                  <a:pt x="334467" y="2445845"/>
                </a:cubicBezTo>
                <a:cubicBezTo>
                  <a:pt x="326507" y="2432590"/>
                  <a:pt x="321200" y="2427289"/>
                  <a:pt x="321200" y="2427289"/>
                </a:cubicBezTo>
                <a:cubicBezTo>
                  <a:pt x="321200" y="2427289"/>
                  <a:pt x="315893" y="2421987"/>
                  <a:pt x="307933" y="2411383"/>
                </a:cubicBezTo>
                <a:cubicBezTo>
                  <a:pt x="302626" y="2403431"/>
                  <a:pt x="294666" y="2392827"/>
                  <a:pt x="286706" y="2382224"/>
                </a:cubicBezTo>
                <a:cubicBezTo>
                  <a:pt x="278746" y="2368969"/>
                  <a:pt x="270786" y="2358366"/>
                  <a:pt x="262825" y="2350413"/>
                </a:cubicBezTo>
                <a:cubicBezTo>
                  <a:pt x="257519" y="2339810"/>
                  <a:pt x="252212" y="2334508"/>
                  <a:pt x="252212" y="2334508"/>
                </a:cubicBezTo>
                <a:cubicBezTo>
                  <a:pt x="246905" y="2323904"/>
                  <a:pt x="244252" y="2305348"/>
                  <a:pt x="249559" y="2294745"/>
                </a:cubicBezTo>
                <a:cubicBezTo>
                  <a:pt x="249559" y="2294745"/>
                  <a:pt x="260172" y="2270887"/>
                  <a:pt x="273439" y="2249680"/>
                </a:cubicBezTo>
                <a:cubicBezTo>
                  <a:pt x="284053" y="2225822"/>
                  <a:pt x="297320" y="2201964"/>
                  <a:pt x="297320" y="2201964"/>
                </a:cubicBezTo>
                <a:cubicBezTo>
                  <a:pt x="302626" y="2191361"/>
                  <a:pt x="318547" y="2183408"/>
                  <a:pt x="329160" y="2183408"/>
                </a:cubicBezTo>
                <a:cubicBezTo>
                  <a:pt x="329160" y="2183408"/>
                  <a:pt x="355694" y="2183408"/>
                  <a:pt x="379575" y="2183408"/>
                </a:cubicBezTo>
                <a:cubicBezTo>
                  <a:pt x="406108" y="2180757"/>
                  <a:pt x="429989" y="2180757"/>
                  <a:pt x="429989" y="2180757"/>
                </a:cubicBezTo>
                <a:close/>
                <a:moveTo>
                  <a:pt x="2587051" y="2127686"/>
                </a:moveTo>
                <a:cubicBezTo>
                  <a:pt x="2587051" y="2127686"/>
                  <a:pt x="2587051" y="2127686"/>
                  <a:pt x="2587051" y="2130341"/>
                </a:cubicBezTo>
                <a:cubicBezTo>
                  <a:pt x="2587051" y="2130341"/>
                  <a:pt x="2602957" y="2154237"/>
                  <a:pt x="2616211" y="2180789"/>
                </a:cubicBezTo>
                <a:cubicBezTo>
                  <a:pt x="2632116" y="2204685"/>
                  <a:pt x="2645371" y="2231236"/>
                  <a:pt x="2645371" y="2231236"/>
                </a:cubicBezTo>
                <a:cubicBezTo>
                  <a:pt x="2650672" y="2241856"/>
                  <a:pt x="2666578" y="2252477"/>
                  <a:pt x="2679832" y="2252477"/>
                </a:cubicBezTo>
                <a:cubicBezTo>
                  <a:pt x="2679832" y="2252477"/>
                  <a:pt x="2708992" y="2255132"/>
                  <a:pt x="2740802" y="2255132"/>
                </a:cubicBezTo>
                <a:cubicBezTo>
                  <a:pt x="2769962" y="2255132"/>
                  <a:pt x="2799121" y="2252477"/>
                  <a:pt x="2799121" y="2252477"/>
                </a:cubicBezTo>
                <a:cubicBezTo>
                  <a:pt x="2801772" y="2252477"/>
                  <a:pt x="2801772" y="2252477"/>
                  <a:pt x="2804423" y="2252477"/>
                </a:cubicBezTo>
                <a:cubicBezTo>
                  <a:pt x="2804423" y="2252477"/>
                  <a:pt x="2799121" y="2260442"/>
                  <a:pt x="2791169" y="2273718"/>
                </a:cubicBezTo>
                <a:cubicBezTo>
                  <a:pt x="2783216" y="2286994"/>
                  <a:pt x="2769962" y="2305579"/>
                  <a:pt x="2756707" y="2329476"/>
                </a:cubicBezTo>
                <a:cubicBezTo>
                  <a:pt x="2748755" y="2340096"/>
                  <a:pt x="2740802" y="2353372"/>
                  <a:pt x="2732850" y="2363992"/>
                </a:cubicBezTo>
                <a:cubicBezTo>
                  <a:pt x="2722246" y="2377268"/>
                  <a:pt x="2714293" y="2390543"/>
                  <a:pt x="2703690" y="2403819"/>
                </a:cubicBezTo>
                <a:cubicBezTo>
                  <a:pt x="2682483" y="2430370"/>
                  <a:pt x="2661276" y="2459576"/>
                  <a:pt x="2637418" y="2486128"/>
                </a:cubicBezTo>
                <a:cubicBezTo>
                  <a:pt x="2613560" y="2515334"/>
                  <a:pt x="2587051" y="2539230"/>
                  <a:pt x="2565844" y="2563126"/>
                </a:cubicBezTo>
                <a:cubicBezTo>
                  <a:pt x="2552589" y="2576402"/>
                  <a:pt x="2541986" y="2587022"/>
                  <a:pt x="2528732" y="2597643"/>
                </a:cubicBezTo>
                <a:cubicBezTo>
                  <a:pt x="2523430" y="2602953"/>
                  <a:pt x="2518128" y="2608263"/>
                  <a:pt x="2512826" y="2613574"/>
                </a:cubicBezTo>
                <a:cubicBezTo>
                  <a:pt x="2507525" y="2618884"/>
                  <a:pt x="2502223" y="2621539"/>
                  <a:pt x="2496921" y="2626849"/>
                </a:cubicBezTo>
                <a:cubicBezTo>
                  <a:pt x="2475714" y="2645435"/>
                  <a:pt x="2459809" y="2658711"/>
                  <a:pt x="2446554" y="2669331"/>
                </a:cubicBezTo>
                <a:cubicBezTo>
                  <a:pt x="2435951" y="2679952"/>
                  <a:pt x="2427998" y="2685262"/>
                  <a:pt x="2427998" y="2685262"/>
                </a:cubicBezTo>
                <a:cubicBezTo>
                  <a:pt x="2427998" y="2685262"/>
                  <a:pt x="2422697" y="2687917"/>
                  <a:pt x="2414744" y="2695882"/>
                </a:cubicBezTo>
                <a:cubicBezTo>
                  <a:pt x="2406791" y="2701193"/>
                  <a:pt x="2393537" y="2711813"/>
                  <a:pt x="2382933" y="2719778"/>
                </a:cubicBezTo>
                <a:cubicBezTo>
                  <a:pt x="2372330" y="2727744"/>
                  <a:pt x="2359075" y="2735709"/>
                  <a:pt x="2351123" y="2741019"/>
                </a:cubicBezTo>
                <a:cubicBezTo>
                  <a:pt x="2343170" y="2746330"/>
                  <a:pt x="2337868" y="2751640"/>
                  <a:pt x="2337868" y="2751640"/>
                </a:cubicBezTo>
                <a:cubicBezTo>
                  <a:pt x="2324614" y="2759605"/>
                  <a:pt x="2308709" y="2759605"/>
                  <a:pt x="2298105" y="2754295"/>
                </a:cubicBezTo>
                <a:cubicBezTo>
                  <a:pt x="2298105" y="2754295"/>
                  <a:pt x="2274247" y="2743674"/>
                  <a:pt x="2250390" y="2733054"/>
                </a:cubicBezTo>
                <a:cubicBezTo>
                  <a:pt x="2226532" y="2719778"/>
                  <a:pt x="2205325" y="2706503"/>
                  <a:pt x="2205325" y="2706503"/>
                </a:cubicBezTo>
                <a:cubicBezTo>
                  <a:pt x="2194721" y="2701193"/>
                  <a:pt x="2186769" y="2687917"/>
                  <a:pt x="2186769" y="2674641"/>
                </a:cubicBezTo>
                <a:cubicBezTo>
                  <a:pt x="2186769" y="2674641"/>
                  <a:pt x="2186769" y="2650745"/>
                  <a:pt x="2184118" y="2624194"/>
                </a:cubicBezTo>
                <a:cubicBezTo>
                  <a:pt x="2184118" y="2597643"/>
                  <a:pt x="2181467" y="2573747"/>
                  <a:pt x="2181467" y="2573747"/>
                </a:cubicBezTo>
                <a:cubicBezTo>
                  <a:pt x="2181467" y="2563126"/>
                  <a:pt x="2186769" y="2547195"/>
                  <a:pt x="2197372" y="2541885"/>
                </a:cubicBezTo>
                <a:cubicBezTo>
                  <a:pt x="2197372" y="2541885"/>
                  <a:pt x="2202674" y="2539230"/>
                  <a:pt x="2210626" y="2533920"/>
                </a:cubicBezTo>
                <a:cubicBezTo>
                  <a:pt x="2215928" y="2528610"/>
                  <a:pt x="2226532" y="2520644"/>
                  <a:pt x="2234484" y="2515334"/>
                </a:cubicBezTo>
                <a:cubicBezTo>
                  <a:pt x="2245088" y="2507369"/>
                  <a:pt x="2255691" y="2502058"/>
                  <a:pt x="2260993" y="2496748"/>
                </a:cubicBezTo>
                <a:cubicBezTo>
                  <a:pt x="2268946" y="2488783"/>
                  <a:pt x="2274247" y="2486128"/>
                  <a:pt x="2274247" y="2486128"/>
                </a:cubicBezTo>
                <a:cubicBezTo>
                  <a:pt x="2274247" y="2486128"/>
                  <a:pt x="2279549" y="2480817"/>
                  <a:pt x="2290153" y="2472852"/>
                </a:cubicBezTo>
                <a:cubicBezTo>
                  <a:pt x="2300756" y="2464887"/>
                  <a:pt x="2314011" y="2454266"/>
                  <a:pt x="2329916" y="2438335"/>
                </a:cubicBezTo>
                <a:cubicBezTo>
                  <a:pt x="2335218" y="2435680"/>
                  <a:pt x="2340519" y="2430370"/>
                  <a:pt x="2343170" y="2427715"/>
                </a:cubicBezTo>
                <a:cubicBezTo>
                  <a:pt x="2348472" y="2422405"/>
                  <a:pt x="2353774" y="2419750"/>
                  <a:pt x="2359075" y="2414439"/>
                </a:cubicBezTo>
                <a:cubicBezTo>
                  <a:pt x="2367028" y="2403819"/>
                  <a:pt x="2377632" y="2395854"/>
                  <a:pt x="2388235" y="2385233"/>
                </a:cubicBezTo>
                <a:cubicBezTo>
                  <a:pt x="2406791" y="2366647"/>
                  <a:pt x="2427998" y="2345406"/>
                  <a:pt x="2446554" y="2321510"/>
                </a:cubicBezTo>
                <a:cubicBezTo>
                  <a:pt x="2467761" y="2300269"/>
                  <a:pt x="2483667" y="2276373"/>
                  <a:pt x="2502223" y="2252477"/>
                </a:cubicBezTo>
                <a:cubicBezTo>
                  <a:pt x="2510175" y="2241856"/>
                  <a:pt x="2518128" y="2231236"/>
                  <a:pt x="2526081" y="2220616"/>
                </a:cubicBezTo>
                <a:cubicBezTo>
                  <a:pt x="2534033" y="2209995"/>
                  <a:pt x="2541986" y="2199375"/>
                  <a:pt x="2547288" y="2191409"/>
                </a:cubicBezTo>
                <a:cubicBezTo>
                  <a:pt x="2557891" y="2170168"/>
                  <a:pt x="2568495" y="2156893"/>
                  <a:pt x="2576447" y="2143617"/>
                </a:cubicBezTo>
                <a:cubicBezTo>
                  <a:pt x="2581749" y="2132996"/>
                  <a:pt x="2587051" y="2127686"/>
                  <a:pt x="2587051" y="2127686"/>
                </a:cubicBezTo>
                <a:close/>
                <a:moveTo>
                  <a:pt x="2754579" y="1501368"/>
                </a:moveTo>
                <a:cubicBezTo>
                  <a:pt x="2754579" y="1501368"/>
                  <a:pt x="2754579" y="1501368"/>
                  <a:pt x="2757227" y="1504021"/>
                </a:cubicBezTo>
                <a:cubicBezTo>
                  <a:pt x="2757227" y="1504021"/>
                  <a:pt x="2781055" y="1517286"/>
                  <a:pt x="2807531" y="1530551"/>
                </a:cubicBezTo>
                <a:cubicBezTo>
                  <a:pt x="2831359" y="1546468"/>
                  <a:pt x="2857835" y="1562386"/>
                  <a:pt x="2857835" y="1562386"/>
                </a:cubicBezTo>
                <a:cubicBezTo>
                  <a:pt x="2868425" y="1570345"/>
                  <a:pt x="2886958" y="1570345"/>
                  <a:pt x="2900196" y="1565039"/>
                </a:cubicBezTo>
                <a:cubicBezTo>
                  <a:pt x="2900196" y="1565039"/>
                  <a:pt x="2924024" y="1549121"/>
                  <a:pt x="2950500" y="1535857"/>
                </a:cubicBezTo>
                <a:cubicBezTo>
                  <a:pt x="2976976" y="1519939"/>
                  <a:pt x="3000804" y="1504021"/>
                  <a:pt x="3000804" y="1504021"/>
                </a:cubicBezTo>
                <a:cubicBezTo>
                  <a:pt x="3003452" y="1504021"/>
                  <a:pt x="3003452" y="1501368"/>
                  <a:pt x="3006099" y="1501368"/>
                </a:cubicBezTo>
                <a:cubicBezTo>
                  <a:pt x="3006099" y="1501368"/>
                  <a:pt x="3003452" y="1509327"/>
                  <a:pt x="3003452" y="1525245"/>
                </a:cubicBezTo>
                <a:cubicBezTo>
                  <a:pt x="3003452" y="1541162"/>
                  <a:pt x="3003452" y="1565039"/>
                  <a:pt x="3000804" y="1591569"/>
                </a:cubicBezTo>
                <a:cubicBezTo>
                  <a:pt x="3000804" y="1604833"/>
                  <a:pt x="3000804" y="1618098"/>
                  <a:pt x="2998156" y="1634016"/>
                </a:cubicBezTo>
                <a:cubicBezTo>
                  <a:pt x="2998156" y="1641975"/>
                  <a:pt x="2998156" y="1649934"/>
                  <a:pt x="2995509" y="1657893"/>
                </a:cubicBezTo>
                <a:cubicBezTo>
                  <a:pt x="2995509" y="1665852"/>
                  <a:pt x="2995509" y="1673810"/>
                  <a:pt x="2992861" y="1681769"/>
                </a:cubicBezTo>
                <a:cubicBezTo>
                  <a:pt x="2990214" y="1700340"/>
                  <a:pt x="2990214" y="1716258"/>
                  <a:pt x="2987566" y="1734828"/>
                </a:cubicBezTo>
                <a:cubicBezTo>
                  <a:pt x="2984919" y="1750746"/>
                  <a:pt x="2979623" y="1769317"/>
                  <a:pt x="2976976" y="1787888"/>
                </a:cubicBezTo>
                <a:cubicBezTo>
                  <a:pt x="2963738" y="1856865"/>
                  <a:pt x="2945205" y="1928494"/>
                  <a:pt x="2926672" y="1978901"/>
                </a:cubicBezTo>
                <a:cubicBezTo>
                  <a:pt x="2924024" y="1992165"/>
                  <a:pt x="2918729" y="2002777"/>
                  <a:pt x="2916081" y="2013389"/>
                </a:cubicBezTo>
                <a:cubicBezTo>
                  <a:pt x="2910786" y="2024001"/>
                  <a:pt x="2908139" y="2031960"/>
                  <a:pt x="2905491" y="2039919"/>
                </a:cubicBezTo>
                <a:cubicBezTo>
                  <a:pt x="2900196" y="2055836"/>
                  <a:pt x="2894901" y="2063795"/>
                  <a:pt x="2894901" y="2063795"/>
                </a:cubicBezTo>
                <a:cubicBezTo>
                  <a:pt x="2894901" y="2063795"/>
                  <a:pt x="2892253" y="2069101"/>
                  <a:pt x="2889606" y="2079713"/>
                </a:cubicBezTo>
                <a:cubicBezTo>
                  <a:pt x="2886958" y="2090325"/>
                  <a:pt x="2879015" y="2103590"/>
                  <a:pt x="2873720" y="2114201"/>
                </a:cubicBezTo>
                <a:cubicBezTo>
                  <a:pt x="2868425" y="2127466"/>
                  <a:pt x="2863130" y="2140731"/>
                  <a:pt x="2857835" y="2151343"/>
                </a:cubicBezTo>
                <a:cubicBezTo>
                  <a:pt x="2852539" y="2159302"/>
                  <a:pt x="2849892" y="2167261"/>
                  <a:pt x="2849892" y="2167261"/>
                </a:cubicBezTo>
                <a:cubicBezTo>
                  <a:pt x="2844597" y="2177872"/>
                  <a:pt x="2828711" y="2188484"/>
                  <a:pt x="2818121" y="2188484"/>
                </a:cubicBezTo>
                <a:cubicBezTo>
                  <a:pt x="2818121" y="2188484"/>
                  <a:pt x="2810178" y="2191137"/>
                  <a:pt x="2802235" y="2191137"/>
                </a:cubicBezTo>
                <a:cubicBezTo>
                  <a:pt x="2791645" y="2191137"/>
                  <a:pt x="2778407" y="2193790"/>
                  <a:pt x="2765169" y="2193790"/>
                </a:cubicBezTo>
                <a:cubicBezTo>
                  <a:pt x="2738693" y="2193790"/>
                  <a:pt x="2712218" y="2193790"/>
                  <a:pt x="2712218" y="2193790"/>
                </a:cubicBezTo>
                <a:cubicBezTo>
                  <a:pt x="2701627" y="2193790"/>
                  <a:pt x="2688389" y="2185831"/>
                  <a:pt x="2680447" y="2175220"/>
                </a:cubicBezTo>
                <a:cubicBezTo>
                  <a:pt x="2680447" y="2175220"/>
                  <a:pt x="2669856" y="2153996"/>
                  <a:pt x="2656618" y="2132772"/>
                </a:cubicBezTo>
                <a:cubicBezTo>
                  <a:pt x="2648676" y="2122160"/>
                  <a:pt x="2640733" y="2111549"/>
                  <a:pt x="2635438" y="2103590"/>
                </a:cubicBezTo>
                <a:cubicBezTo>
                  <a:pt x="2630143" y="2095631"/>
                  <a:pt x="2627495" y="2090325"/>
                  <a:pt x="2627495" y="2090325"/>
                </a:cubicBezTo>
                <a:cubicBezTo>
                  <a:pt x="2622200" y="2079713"/>
                  <a:pt x="2619552" y="2063795"/>
                  <a:pt x="2624847" y="2055836"/>
                </a:cubicBezTo>
                <a:cubicBezTo>
                  <a:pt x="2624847" y="2055836"/>
                  <a:pt x="2627495" y="2050530"/>
                  <a:pt x="2630143" y="2042572"/>
                </a:cubicBezTo>
                <a:cubicBezTo>
                  <a:pt x="2635438" y="2034613"/>
                  <a:pt x="2640733" y="2024001"/>
                  <a:pt x="2646028" y="2013389"/>
                </a:cubicBezTo>
                <a:cubicBezTo>
                  <a:pt x="2648676" y="2002777"/>
                  <a:pt x="2653971" y="1992165"/>
                  <a:pt x="2656618" y="1981554"/>
                </a:cubicBezTo>
                <a:cubicBezTo>
                  <a:pt x="2661914" y="1973595"/>
                  <a:pt x="2661914" y="1968289"/>
                  <a:pt x="2661914" y="1968289"/>
                </a:cubicBezTo>
                <a:cubicBezTo>
                  <a:pt x="2661914" y="1968289"/>
                  <a:pt x="2667209" y="1962983"/>
                  <a:pt x="2669856" y="1949718"/>
                </a:cubicBezTo>
                <a:cubicBezTo>
                  <a:pt x="2672504" y="1944412"/>
                  <a:pt x="2675151" y="1936453"/>
                  <a:pt x="2680447" y="1928494"/>
                </a:cubicBezTo>
                <a:cubicBezTo>
                  <a:pt x="2683094" y="1917883"/>
                  <a:pt x="2685742" y="1909924"/>
                  <a:pt x="2688389" y="1899312"/>
                </a:cubicBezTo>
                <a:cubicBezTo>
                  <a:pt x="2704275" y="1856865"/>
                  <a:pt x="2720160" y="1798499"/>
                  <a:pt x="2730751" y="1740134"/>
                </a:cubicBezTo>
                <a:cubicBezTo>
                  <a:pt x="2733398" y="1724217"/>
                  <a:pt x="2736046" y="1710952"/>
                  <a:pt x="2738693" y="1695034"/>
                </a:cubicBezTo>
                <a:cubicBezTo>
                  <a:pt x="2741341" y="1681769"/>
                  <a:pt x="2741341" y="1665852"/>
                  <a:pt x="2743989" y="1652587"/>
                </a:cubicBezTo>
                <a:cubicBezTo>
                  <a:pt x="2743989" y="1644628"/>
                  <a:pt x="2746636" y="1639322"/>
                  <a:pt x="2746636" y="1631363"/>
                </a:cubicBezTo>
                <a:cubicBezTo>
                  <a:pt x="2746636" y="1626057"/>
                  <a:pt x="2749284" y="1618098"/>
                  <a:pt x="2749284" y="1612792"/>
                </a:cubicBezTo>
                <a:cubicBezTo>
                  <a:pt x="2749284" y="1599528"/>
                  <a:pt x="2749284" y="1586263"/>
                  <a:pt x="2751931" y="1575651"/>
                </a:cubicBezTo>
                <a:cubicBezTo>
                  <a:pt x="2751931" y="1554427"/>
                  <a:pt x="2751931" y="1535857"/>
                  <a:pt x="2751931" y="1522592"/>
                </a:cubicBezTo>
                <a:cubicBezTo>
                  <a:pt x="2754579" y="1509327"/>
                  <a:pt x="2754579" y="1501368"/>
                  <a:pt x="2754579" y="1501368"/>
                </a:cubicBezTo>
                <a:close/>
                <a:moveTo>
                  <a:pt x="128136" y="1501117"/>
                </a:moveTo>
                <a:cubicBezTo>
                  <a:pt x="134773" y="1501117"/>
                  <a:pt x="141410" y="1503105"/>
                  <a:pt x="146719" y="1507082"/>
                </a:cubicBezTo>
                <a:cubicBezTo>
                  <a:pt x="146719" y="1507082"/>
                  <a:pt x="167957" y="1517686"/>
                  <a:pt x="191850" y="1530942"/>
                </a:cubicBezTo>
                <a:cubicBezTo>
                  <a:pt x="213088" y="1541546"/>
                  <a:pt x="236981" y="1554802"/>
                  <a:pt x="236981" y="1554802"/>
                </a:cubicBezTo>
                <a:cubicBezTo>
                  <a:pt x="242291" y="1557453"/>
                  <a:pt x="244945" y="1560104"/>
                  <a:pt x="250255" y="1565407"/>
                </a:cubicBezTo>
                <a:cubicBezTo>
                  <a:pt x="252910" y="1570709"/>
                  <a:pt x="255564" y="1576011"/>
                  <a:pt x="255564" y="1581314"/>
                </a:cubicBezTo>
                <a:cubicBezTo>
                  <a:pt x="255564" y="1581314"/>
                  <a:pt x="258219" y="1605174"/>
                  <a:pt x="260874" y="1629034"/>
                </a:cubicBezTo>
                <a:cubicBezTo>
                  <a:pt x="263529" y="1652895"/>
                  <a:pt x="266183" y="1676755"/>
                  <a:pt x="266183" y="1676755"/>
                </a:cubicBezTo>
                <a:cubicBezTo>
                  <a:pt x="266183" y="1676755"/>
                  <a:pt x="266183" y="1679406"/>
                  <a:pt x="266183" y="1682057"/>
                </a:cubicBezTo>
                <a:cubicBezTo>
                  <a:pt x="266183" y="1684708"/>
                  <a:pt x="266183" y="1690011"/>
                  <a:pt x="268838" y="1697964"/>
                </a:cubicBezTo>
                <a:cubicBezTo>
                  <a:pt x="271493" y="1708569"/>
                  <a:pt x="274148" y="1727127"/>
                  <a:pt x="276802" y="1750987"/>
                </a:cubicBezTo>
                <a:cubicBezTo>
                  <a:pt x="287422" y="1793405"/>
                  <a:pt x="300695" y="1851730"/>
                  <a:pt x="321933" y="1910056"/>
                </a:cubicBezTo>
                <a:cubicBezTo>
                  <a:pt x="324588" y="1915358"/>
                  <a:pt x="327243" y="1923311"/>
                  <a:pt x="329898" y="1931265"/>
                </a:cubicBezTo>
                <a:cubicBezTo>
                  <a:pt x="332553" y="1936567"/>
                  <a:pt x="335207" y="1944520"/>
                  <a:pt x="337862" y="1949823"/>
                </a:cubicBezTo>
                <a:cubicBezTo>
                  <a:pt x="343172" y="1963078"/>
                  <a:pt x="348481" y="1978985"/>
                  <a:pt x="353791" y="1989590"/>
                </a:cubicBezTo>
                <a:cubicBezTo>
                  <a:pt x="359100" y="2002846"/>
                  <a:pt x="364410" y="2016101"/>
                  <a:pt x="369719" y="2026706"/>
                </a:cubicBezTo>
                <a:cubicBezTo>
                  <a:pt x="372374" y="2034659"/>
                  <a:pt x="375029" y="2039962"/>
                  <a:pt x="377684" y="2045264"/>
                </a:cubicBezTo>
                <a:cubicBezTo>
                  <a:pt x="380338" y="2050566"/>
                  <a:pt x="382993" y="2055869"/>
                  <a:pt x="385648" y="2061171"/>
                </a:cubicBezTo>
                <a:cubicBezTo>
                  <a:pt x="396267" y="2079729"/>
                  <a:pt x="404231" y="2098287"/>
                  <a:pt x="409541" y="2108891"/>
                </a:cubicBezTo>
                <a:cubicBezTo>
                  <a:pt x="417505" y="2119496"/>
                  <a:pt x="420160" y="2127449"/>
                  <a:pt x="420160" y="2127449"/>
                </a:cubicBezTo>
                <a:cubicBezTo>
                  <a:pt x="420160" y="2124798"/>
                  <a:pt x="417505" y="2124798"/>
                  <a:pt x="417505" y="2124798"/>
                </a:cubicBezTo>
                <a:cubicBezTo>
                  <a:pt x="417505" y="2124798"/>
                  <a:pt x="388303" y="2127449"/>
                  <a:pt x="359100" y="2127449"/>
                </a:cubicBezTo>
                <a:cubicBezTo>
                  <a:pt x="343172" y="2127449"/>
                  <a:pt x="329898" y="2127449"/>
                  <a:pt x="319279" y="2127449"/>
                </a:cubicBezTo>
                <a:cubicBezTo>
                  <a:pt x="308660" y="2124798"/>
                  <a:pt x="300695" y="2124798"/>
                  <a:pt x="300695" y="2124798"/>
                </a:cubicBezTo>
                <a:cubicBezTo>
                  <a:pt x="287422" y="2124798"/>
                  <a:pt x="271493" y="2132752"/>
                  <a:pt x="263529" y="2146007"/>
                </a:cubicBezTo>
                <a:cubicBezTo>
                  <a:pt x="263529" y="2146007"/>
                  <a:pt x="258219" y="2151310"/>
                  <a:pt x="252910" y="2161914"/>
                </a:cubicBezTo>
                <a:cubicBezTo>
                  <a:pt x="247600" y="2169868"/>
                  <a:pt x="239636" y="2183123"/>
                  <a:pt x="231671" y="2196379"/>
                </a:cubicBezTo>
                <a:cubicBezTo>
                  <a:pt x="218398" y="2222891"/>
                  <a:pt x="205124" y="2249402"/>
                  <a:pt x="205124" y="2249402"/>
                </a:cubicBezTo>
                <a:cubicBezTo>
                  <a:pt x="205124" y="2249402"/>
                  <a:pt x="202469" y="2252053"/>
                  <a:pt x="202469" y="2252053"/>
                </a:cubicBezTo>
                <a:cubicBezTo>
                  <a:pt x="202469" y="2252053"/>
                  <a:pt x="199814" y="2244100"/>
                  <a:pt x="191850" y="2230844"/>
                </a:cubicBezTo>
                <a:cubicBezTo>
                  <a:pt x="181231" y="2217588"/>
                  <a:pt x="173267" y="2196379"/>
                  <a:pt x="159993" y="2172519"/>
                </a:cubicBezTo>
                <a:cubicBezTo>
                  <a:pt x="157338" y="2167217"/>
                  <a:pt x="154683" y="2161914"/>
                  <a:pt x="149374" y="2153961"/>
                </a:cubicBezTo>
                <a:cubicBezTo>
                  <a:pt x="146719" y="2148659"/>
                  <a:pt x="144064" y="2140705"/>
                  <a:pt x="141410" y="2132752"/>
                </a:cubicBezTo>
                <a:cubicBezTo>
                  <a:pt x="136100" y="2119496"/>
                  <a:pt x="128136" y="2103589"/>
                  <a:pt x="120171" y="2090333"/>
                </a:cubicBezTo>
                <a:cubicBezTo>
                  <a:pt x="114862" y="2074427"/>
                  <a:pt x="109552" y="2058520"/>
                  <a:pt x="101588" y="2039962"/>
                </a:cubicBezTo>
                <a:cubicBezTo>
                  <a:pt x="98933" y="2032008"/>
                  <a:pt x="96279" y="2024055"/>
                  <a:pt x="90969" y="2016101"/>
                </a:cubicBezTo>
                <a:cubicBezTo>
                  <a:pt x="88314" y="2008148"/>
                  <a:pt x="85659" y="2000195"/>
                  <a:pt x="83005" y="1989590"/>
                </a:cubicBezTo>
                <a:cubicBezTo>
                  <a:pt x="59112" y="1923311"/>
                  <a:pt x="43183" y="1851730"/>
                  <a:pt x="29909" y="1798707"/>
                </a:cubicBezTo>
                <a:cubicBezTo>
                  <a:pt x="27255" y="1772196"/>
                  <a:pt x="21945" y="1750987"/>
                  <a:pt x="19290" y="1735080"/>
                </a:cubicBezTo>
                <a:cubicBezTo>
                  <a:pt x="19290" y="1727127"/>
                  <a:pt x="16636" y="1721824"/>
                  <a:pt x="16636" y="1716522"/>
                </a:cubicBezTo>
                <a:cubicBezTo>
                  <a:pt x="16636" y="1713871"/>
                  <a:pt x="16636" y="1711220"/>
                  <a:pt x="16636" y="1711220"/>
                </a:cubicBezTo>
                <a:cubicBezTo>
                  <a:pt x="16636" y="1711220"/>
                  <a:pt x="13981" y="1682057"/>
                  <a:pt x="8671" y="1655546"/>
                </a:cubicBezTo>
                <a:cubicBezTo>
                  <a:pt x="6017" y="1626383"/>
                  <a:pt x="6017" y="1599872"/>
                  <a:pt x="6017" y="1599872"/>
                </a:cubicBezTo>
                <a:cubicBezTo>
                  <a:pt x="3362" y="1591918"/>
                  <a:pt x="6017" y="1583965"/>
                  <a:pt x="8671" y="1578662"/>
                </a:cubicBezTo>
                <a:cubicBezTo>
                  <a:pt x="11326" y="1570709"/>
                  <a:pt x="16636" y="1565407"/>
                  <a:pt x="21945" y="1562756"/>
                </a:cubicBezTo>
                <a:cubicBezTo>
                  <a:pt x="21945" y="1562756"/>
                  <a:pt x="43183" y="1546849"/>
                  <a:pt x="64421" y="1533593"/>
                </a:cubicBezTo>
                <a:cubicBezTo>
                  <a:pt x="85659" y="1520337"/>
                  <a:pt x="109552" y="1507082"/>
                  <a:pt x="109552" y="1507082"/>
                </a:cubicBezTo>
                <a:cubicBezTo>
                  <a:pt x="114862" y="1503105"/>
                  <a:pt x="121499" y="1501117"/>
                  <a:pt x="128136" y="1501117"/>
                </a:cubicBezTo>
                <a:close/>
                <a:moveTo>
                  <a:pt x="241628" y="808946"/>
                </a:moveTo>
                <a:cubicBezTo>
                  <a:pt x="268180" y="808946"/>
                  <a:pt x="292078" y="808946"/>
                  <a:pt x="292078" y="808946"/>
                </a:cubicBezTo>
                <a:cubicBezTo>
                  <a:pt x="305354" y="808946"/>
                  <a:pt x="318630" y="816905"/>
                  <a:pt x="323941" y="827517"/>
                </a:cubicBezTo>
                <a:cubicBezTo>
                  <a:pt x="323941" y="827517"/>
                  <a:pt x="337217" y="848740"/>
                  <a:pt x="350493" y="869964"/>
                </a:cubicBezTo>
                <a:cubicBezTo>
                  <a:pt x="358459" y="880576"/>
                  <a:pt x="363769" y="891188"/>
                  <a:pt x="369080" y="899147"/>
                </a:cubicBezTo>
                <a:cubicBezTo>
                  <a:pt x="374390" y="907106"/>
                  <a:pt x="379701" y="912411"/>
                  <a:pt x="379701" y="912411"/>
                </a:cubicBezTo>
                <a:cubicBezTo>
                  <a:pt x="385012" y="923023"/>
                  <a:pt x="387667" y="938941"/>
                  <a:pt x="382356" y="946900"/>
                </a:cubicBezTo>
                <a:cubicBezTo>
                  <a:pt x="382356" y="946900"/>
                  <a:pt x="379701" y="952206"/>
                  <a:pt x="374390" y="960165"/>
                </a:cubicBezTo>
                <a:cubicBezTo>
                  <a:pt x="371735" y="968124"/>
                  <a:pt x="366425" y="978735"/>
                  <a:pt x="361114" y="989347"/>
                </a:cubicBezTo>
                <a:cubicBezTo>
                  <a:pt x="358459" y="999959"/>
                  <a:pt x="353148" y="1010571"/>
                  <a:pt x="347838" y="1021183"/>
                </a:cubicBezTo>
                <a:cubicBezTo>
                  <a:pt x="345183" y="1029142"/>
                  <a:pt x="342527" y="1034448"/>
                  <a:pt x="342527" y="1034448"/>
                </a:cubicBezTo>
                <a:cubicBezTo>
                  <a:pt x="342527" y="1034448"/>
                  <a:pt x="339872" y="1039753"/>
                  <a:pt x="334562" y="1053018"/>
                </a:cubicBezTo>
                <a:cubicBezTo>
                  <a:pt x="334562" y="1058324"/>
                  <a:pt x="329251" y="1066283"/>
                  <a:pt x="326596" y="1074242"/>
                </a:cubicBezTo>
                <a:cubicBezTo>
                  <a:pt x="323941" y="1082201"/>
                  <a:pt x="321285" y="1092813"/>
                  <a:pt x="318630" y="1103424"/>
                </a:cubicBezTo>
                <a:cubicBezTo>
                  <a:pt x="302699" y="1145872"/>
                  <a:pt x="286767" y="1204237"/>
                  <a:pt x="276146" y="1262602"/>
                </a:cubicBezTo>
                <a:cubicBezTo>
                  <a:pt x="273491" y="1278520"/>
                  <a:pt x="270836" y="1291784"/>
                  <a:pt x="268180" y="1307702"/>
                </a:cubicBezTo>
                <a:cubicBezTo>
                  <a:pt x="265525" y="1320967"/>
                  <a:pt x="262870" y="1336885"/>
                  <a:pt x="262870" y="1350150"/>
                </a:cubicBezTo>
                <a:cubicBezTo>
                  <a:pt x="260215" y="1358108"/>
                  <a:pt x="260215" y="1363414"/>
                  <a:pt x="260215" y="1371373"/>
                </a:cubicBezTo>
                <a:cubicBezTo>
                  <a:pt x="257559" y="1376679"/>
                  <a:pt x="257559" y="1384638"/>
                  <a:pt x="257559" y="1389944"/>
                </a:cubicBezTo>
                <a:cubicBezTo>
                  <a:pt x="257559" y="1403209"/>
                  <a:pt x="254904" y="1413821"/>
                  <a:pt x="254904" y="1427085"/>
                </a:cubicBezTo>
                <a:cubicBezTo>
                  <a:pt x="252249" y="1448309"/>
                  <a:pt x="254904" y="1466880"/>
                  <a:pt x="252249" y="1480144"/>
                </a:cubicBezTo>
                <a:cubicBezTo>
                  <a:pt x="252249" y="1493409"/>
                  <a:pt x="252249" y="1501368"/>
                  <a:pt x="252249" y="1501368"/>
                </a:cubicBezTo>
                <a:cubicBezTo>
                  <a:pt x="252249" y="1501368"/>
                  <a:pt x="249594" y="1498715"/>
                  <a:pt x="249594" y="1498715"/>
                </a:cubicBezTo>
                <a:cubicBezTo>
                  <a:pt x="249594" y="1498715"/>
                  <a:pt x="225696" y="1485450"/>
                  <a:pt x="199144" y="1472186"/>
                </a:cubicBezTo>
                <a:cubicBezTo>
                  <a:pt x="175246" y="1456268"/>
                  <a:pt x="148694" y="1440350"/>
                  <a:pt x="148694" y="1440350"/>
                </a:cubicBezTo>
                <a:cubicBezTo>
                  <a:pt x="138073" y="1432391"/>
                  <a:pt x="119486" y="1432391"/>
                  <a:pt x="106210" y="1437697"/>
                </a:cubicBezTo>
                <a:cubicBezTo>
                  <a:pt x="106210" y="1437697"/>
                  <a:pt x="82313" y="1453615"/>
                  <a:pt x="55760" y="1466880"/>
                </a:cubicBezTo>
                <a:cubicBezTo>
                  <a:pt x="29208" y="1482797"/>
                  <a:pt x="5310" y="1498715"/>
                  <a:pt x="5310" y="1498715"/>
                </a:cubicBezTo>
                <a:cubicBezTo>
                  <a:pt x="2655" y="1498715"/>
                  <a:pt x="2655" y="1501368"/>
                  <a:pt x="0" y="1501368"/>
                </a:cubicBezTo>
                <a:cubicBezTo>
                  <a:pt x="0" y="1501368"/>
                  <a:pt x="0" y="1493409"/>
                  <a:pt x="0" y="1477492"/>
                </a:cubicBezTo>
                <a:cubicBezTo>
                  <a:pt x="2655" y="1461574"/>
                  <a:pt x="2655" y="1437697"/>
                  <a:pt x="2655" y="1411168"/>
                </a:cubicBezTo>
                <a:cubicBezTo>
                  <a:pt x="5310" y="1397903"/>
                  <a:pt x="5310" y="1384638"/>
                  <a:pt x="7966" y="1368720"/>
                </a:cubicBezTo>
                <a:cubicBezTo>
                  <a:pt x="7966" y="1360761"/>
                  <a:pt x="7966" y="1352803"/>
                  <a:pt x="7966" y="1344844"/>
                </a:cubicBezTo>
                <a:cubicBezTo>
                  <a:pt x="10621" y="1336885"/>
                  <a:pt x="10621" y="1328926"/>
                  <a:pt x="13276" y="1320967"/>
                </a:cubicBezTo>
                <a:cubicBezTo>
                  <a:pt x="13276" y="1302396"/>
                  <a:pt x="15931" y="1286479"/>
                  <a:pt x="18587" y="1267908"/>
                </a:cubicBezTo>
                <a:cubicBezTo>
                  <a:pt x="21242" y="1249337"/>
                  <a:pt x="23897" y="1233419"/>
                  <a:pt x="29208" y="1214849"/>
                </a:cubicBezTo>
                <a:cubicBezTo>
                  <a:pt x="42484" y="1145872"/>
                  <a:pt x="61071" y="1074242"/>
                  <a:pt x="79657" y="1023836"/>
                </a:cubicBezTo>
                <a:cubicBezTo>
                  <a:pt x="82313" y="1010571"/>
                  <a:pt x="87623" y="999959"/>
                  <a:pt x="90278" y="989347"/>
                </a:cubicBezTo>
                <a:cubicBezTo>
                  <a:pt x="92934" y="978735"/>
                  <a:pt x="98244" y="970777"/>
                  <a:pt x="100899" y="962818"/>
                </a:cubicBezTo>
                <a:cubicBezTo>
                  <a:pt x="106210" y="946900"/>
                  <a:pt x="108865" y="938941"/>
                  <a:pt x="108865" y="938941"/>
                </a:cubicBezTo>
                <a:cubicBezTo>
                  <a:pt x="108865" y="938941"/>
                  <a:pt x="111520" y="933635"/>
                  <a:pt x="116831" y="923023"/>
                </a:cubicBezTo>
                <a:cubicBezTo>
                  <a:pt x="119486" y="912411"/>
                  <a:pt x="127452" y="899147"/>
                  <a:pt x="132762" y="888535"/>
                </a:cubicBezTo>
                <a:cubicBezTo>
                  <a:pt x="138073" y="875270"/>
                  <a:pt x="143383" y="862005"/>
                  <a:pt x="148694" y="851393"/>
                </a:cubicBezTo>
                <a:cubicBezTo>
                  <a:pt x="154004" y="843435"/>
                  <a:pt x="156660" y="835476"/>
                  <a:pt x="156660" y="835476"/>
                </a:cubicBezTo>
                <a:cubicBezTo>
                  <a:pt x="161970" y="824864"/>
                  <a:pt x="177902" y="814252"/>
                  <a:pt x="188523" y="811599"/>
                </a:cubicBezTo>
                <a:cubicBezTo>
                  <a:pt x="188523" y="811599"/>
                  <a:pt x="196489" y="811599"/>
                  <a:pt x="204454" y="811599"/>
                </a:cubicBezTo>
                <a:cubicBezTo>
                  <a:pt x="215075" y="811599"/>
                  <a:pt x="228352" y="808946"/>
                  <a:pt x="241628" y="808946"/>
                </a:cubicBezTo>
                <a:close/>
                <a:moveTo>
                  <a:pt x="2804968" y="750684"/>
                </a:moveTo>
                <a:cubicBezTo>
                  <a:pt x="2804968" y="750684"/>
                  <a:pt x="2807626" y="758638"/>
                  <a:pt x="2815598" y="771893"/>
                </a:cubicBezTo>
                <a:cubicBezTo>
                  <a:pt x="2823570" y="785149"/>
                  <a:pt x="2834200" y="806358"/>
                  <a:pt x="2847487" y="830218"/>
                </a:cubicBezTo>
                <a:cubicBezTo>
                  <a:pt x="2850144" y="835521"/>
                  <a:pt x="2852802" y="840823"/>
                  <a:pt x="2855459" y="848776"/>
                </a:cubicBezTo>
                <a:cubicBezTo>
                  <a:pt x="2860774" y="854079"/>
                  <a:pt x="2863432" y="862032"/>
                  <a:pt x="2866089" y="869986"/>
                </a:cubicBezTo>
                <a:cubicBezTo>
                  <a:pt x="2871404" y="883241"/>
                  <a:pt x="2879376" y="896497"/>
                  <a:pt x="2884691" y="912404"/>
                </a:cubicBezTo>
                <a:cubicBezTo>
                  <a:pt x="2892663" y="928311"/>
                  <a:pt x="2897978" y="944218"/>
                  <a:pt x="2905950" y="960125"/>
                </a:cubicBezTo>
                <a:cubicBezTo>
                  <a:pt x="2908608" y="970729"/>
                  <a:pt x="2911265" y="978683"/>
                  <a:pt x="2913922" y="986636"/>
                </a:cubicBezTo>
                <a:cubicBezTo>
                  <a:pt x="2916580" y="994589"/>
                  <a:pt x="2921895" y="1002543"/>
                  <a:pt x="2924552" y="1010496"/>
                </a:cubicBezTo>
                <a:cubicBezTo>
                  <a:pt x="2948469" y="1079426"/>
                  <a:pt x="2964413" y="1151007"/>
                  <a:pt x="2975043" y="1201379"/>
                </a:cubicBezTo>
                <a:cubicBezTo>
                  <a:pt x="2980358" y="1227890"/>
                  <a:pt x="2985673" y="1251750"/>
                  <a:pt x="2988330" y="1267657"/>
                </a:cubicBezTo>
                <a:cubicBezTo>
                  <a:pt x="2988330" y="1275611"/>
                  <a:pt x="2988330" y="1280913"/>
                  <a:pt x="2990988" y="1283564"/>
                </a:cubicBezTo>
                <a:cubicBezTo>
                  <a:pt x="2990988" y="1288866"/>
                  <a:pt x="2990988" y="1291518"/>
                  <a:pt x="2990988" y="1291518"/>
                </a:cubicBezTo>
                <a:cubicBezTo>
                  <a:pt x="2990988" y="1291518"/>
                  <a:pt x="2993645" y="1318029"/>
                  <a:pt x="2998960" y="1347192"/>
                </a:cubicBezTo>
                <a:cubicBezTo>
                  <a:pt x="2998960" y="1376354"/>
                  <a:pt x="3001617" y="1402866"/>
                  <a:pt x="3001617" y="1402866"/>
                </a:cubicBezTo>
                <a:cubicBezTo>
                  <a:pt x="3001617" y="1410819"/>
                  <a:pt x="3001617" y="1418773"/>
                  <a:pt x="2998960" y="1424075"/>
                </a:cubicBezTo>
                <a:cubicBezTo>
                  <a:pt x="2996302" y="1432028"/>
                  <a:pt x="2990988" y="1437331"/>
                  <a:pt x="2985673" y="1439982"/>
                </a:cubicBezTo>
                <a:cubicBezTo>
                  <a:pt x="2985673" y="1439982"/>
                  <a:pt x="2964413" y="1455889"/>
                  <a:pt x="2943154" y="1469144"/>
                </a:cubicBezTo>
                <a:cubicBezTo>
                  <a:pt x="2919237" y="1482400"/>
                  <a:pt x="2897978" y="1495656"/>
                  <a:pt x="2897978" y="1495656"/>
                </a:cubicBezTo>
                <a:cubicBezTo>
                  <a:pt x="2887348" y="1503609"/>
                  <a:pt x="2871404" y="1500958"/>
                  <a:pt x="2860774" y="1495656"/>
                </a:cubicBezTo>
                <a:cubicBezTo>
                  <a:pt x="2860774" y="1495656"/>
                  <a:pt x="2839515" y="1482400"/>
                  <a:pt x="2815598" y="1471795"/>
                </a:cubicBezTo>
                <a:cubicBezTo>
                  <a:pt x="2794339" y="1458540"/>
                  <a:pt x="2770422" y="1447935"/>
                  <a:pt x="2770422" y="1447935"/>
                </a:cubicBezTo>
                <a:cubicBezTo>
                  <a:pt x="2765107" y="1445284"/>
                  <a:pt x="2759792" y="1442633"/>
                  <a:pt x="2757135" y="1437331"/>
                </a:cubicBezTo>
                <a:cubicBezTo>
                  <a:pt x="2754477" y="1432028"/>
                  <a:pt x="2751820" y="1424075"/>
                  <a:pt x="2751820" y="1418773"/>
                </a:cubicBezTo>
                <a:cubicBezTo>
                  <a:pt x="2751820" y="1418773"/>
                  <a:pt x="2749163" y="1397563"/>
                  <a:pt x="2746505" y="1373703"/>
                </a:cubicBezTo>
                <a:cubicBezTo>
                  <a:pt x="2743848" y="1349843"/>
                  <a:pt x="2741190" y="1325982"/>
                  <a:pt x="2741190" y="1325982"/>
                </a:cubicBezTo>
                <a:cubicBezTo>
                  <a:pt x="2741190" y="1325982"/>
                  <a:pt x="2741190" y="1323331"/>
                  <a:pt x="2741190" y="1320680"/>
                </a:cubicBezTo>
                <a:cubicBezTo>
                  <a:pt x="2741190" y="1318029"/>
                  <a:pt x="2738533" y="1312727"/>
                  <a:pt x="2738533" y="1304773"/>
                </a:cubicBezTo>
                <a:cubicBezTo>
                  <a:pt x="2735876" y="1291518"/>
                  <a:pt x="2733218" y="1275611"/>
                  <a:pt x="2727903" y="1251750"/>
                </a:cubicBezTo>
                <a:cubicBezTo>
                  <a:pt x="2719931" y="1209332"/>
                  <a:pt x="2706644" y="1151007"/>
                  <a:pt x="2685385" y="1092682"/>
                </a:cubicBezTo>
                <a:cubicBezTo>
                  <a:pt x="2682727" y="1087379"/>
                  <a:pt x="2680070" y="1079426"/>
                  <a:pt x="2677412" y="1071473"/>
                </a:cubicBezTo>
                <a:cubicBezTo>
                  <a:pt x="2674755" y="1066170"/>
                  <a:pt x="2672098" y="1058217"/>
                  <a:pt x="2669440" y="1052915"/>
                </a:cubicBezTo>
                <a:cubicBezTo>
                  <a:pt x="2664125" y="1037008"/>
                  <a:pt x="2658810" y="1023752"/>
                  <a:pt x="2653496" y="1010496"/>
                </a:cubicBezTo>
                <a:cubicBezTo>
                  <a:pt x="2648181" y="999892"/>
                  <a:pt x="2642866" y="986636"/>
                  <a:pt x="2637551" y="976031"/>
                </a:cubicBezTo>
                <a:cubicBezTo>
                  <a:pt x="2634894" y="968078"/>
                  <a:pt x="2632236" y="962776"/>
                  <a:pt x="2629579" y="957473"/>
                </a:cubicBezTo>
                <a:cubicBezTo>
                  <a:pt x="2626921" y="952171"/>
                  <a:pt x="2624264" y="946869"/>
                  <a:pt x="2621607" y="941567"/>
                </a:cubicBezTo>
                <a:cubicBezTo>
                  <a:pt x="2610977" y="923009"/>
                  <a:pt x="2603005" y="904451"/>
                  <a:pt x="2595032" y="893846"/>
                </a:cubicBezTo>
                <a:cubicBezTo>
                  <a:pt x="2589718" y="883241"/>
                  <a:pt x="2587060" y="875288"/>
                  <a:pt x="2587060" y="875288"/>
                </a:cubicBezTo>
                <a:cubicBezTo>
                  <a:pt x="2587060" y="875288"/>
                  <a:pt x="2589718" y="875288"/>
                  <a:pt x="2589718" y="875288"/>
                </a:cubicBezTo>
                <a:cubicBezTo>
                  <a:pt x="2589718" y="875288"/>
                  <a:pt x="2618949" y="875288"/>
                  <a:pt x="2648181" y="875288"/>
                </a:cubicBezTo>
                <a:cubicBezTo>
                  <a:pt x="2661468" y="875288"/>
                  <a:pt x="2677412" y="875288"/>
                  <a:pt x="2688042" y="875288"/>
                </a:cubicBezTo>
                <a:cubicBezTo>
                  <a:pt x="2698672" y="877939"/>
                  <a:pt x="2706644" y="877939"/>
                  <a:pt x="2706644" y="877939"/>
                </a:cubicBezTo>
                <a:cubicBezTo>
                  <a:pt x="2719931" y="877939"/>
                  <a:pt x="2735876" y="869986"/>
                  <a:pt x="2743848" y="856730"/>
                </a:cubicBezTo>
                <a:cubicBezTo>
                  <a:pt x="2743848" y="856730"/>
                  <a:pt x="2746505" y="851428"/>
                  <a:pt x="2754477" y="840823"/>
                </a:cubicBezTo>
                <a:cubicBezTo>
                  <a:pt x="2759792" y="832870"/>
                  <a:pt x="2767765" y="819614"/>
                  <a:pt x="2773079" y="806358"/>
                </a:cubicBezTo>
                <a:cubicBezTo>
                  <a:pt x="2789024" y="779847"/>
                  <a:pt x="2802311" y="753335"/>
                  <a:pt x="2802311" y="753335"/>
                </a:cubicBezTo>
                <a:cubicBezTo>
                  <a:pt x="2802311" y="753335"/>
                  <a:pt x="2802311" y="750684"/>
                  <a:pt x="2804968" y="750684"/>
                </a:cubicBezTo>
                <a:close/>
                <a:moveTo>
                  <a:pt x="688987" y="245908"/>
                </a:moveTo>
                <a:cubicBezTo>
                  <a:pt x="696290" y="245577"/>
                  <a:pt x="703593" y="246902"/>
                  <a:pt x="708904" y="249553"/>
                </a:cubicBezTo>
                <a:cubicBezTo>
                  <a:pt x="708904" y="249553"/>
                  <a:pt x="732805" y="260154"/>
                  <a:pt x="756706" y="270756"/>
                </a:cubicBezTo>
                <a:cubicBezTo>
                  <a:pt x="780607" y="284008"/>
                  <a:pt x="801852" y="297260"/>
                  <a:pt x="801852" y="297260"/>
                </a:cubicBezTo>
                <a:cubicBezTo>
                  <a:pt x="812475" y="302561"/>
                  <a:pt x="820441" y="315813"/>
                  <a:pt x="820441" y="329065"/>
                </a:cubicBezTo>
                <a:cubicBezTo>
                  <a:pt x="820441" y="329065"/>
                  <a:pt x="820441" y="352919"/>
                  <a:pt x="820441" y="379423"/>
                </a:cubicBezTo>
                <a:cubicBezTo>
                  <a:pt x="823097" y="403277"/>
                  <a:pt x="825753" y="429781"/>
                  <a:pt x="825753" y="429781"/>
                </a:cubicBezTo>
                <a:cubicBezTo>
                  <a:pt x="825753" y="440383"/>
                  <a:pt x="817786" y="456285"/>
                  <a:pt x="809819" y="461586"/>
                </a:cubicBezTo>
                <a:cubicBezTo>
                  <a:pt x="809819" y="461586"/>
                  <a:pt x="804508" y="464236"/>
                  <a:pt x="796541" y="469537"/>
                </a:cubicBezTo>
                <a:cubicBezTo>
                  <a:pt x="791229" y="474838"/>
                  <a:pt x="780607" y="482789"/>
                  <a:pt x="769984" y="488090"/>
                </a:cubicBezTo>
                <a:cubicBezTo>
                  <a:pt x="762017" y="496041"/>
                  <a:pt x="751395" y="501342"/>
                  <a:pt x="746083" y="506643"/>
                </a:cubicBezTo>
                <a:cubicBezTo>
                  <a:pt x="738116" y="511944"/>
                  <a:pt x="732805" y="517245"/>
                  <a:pt x="732805" y="517245"/>
                </a:cubicBezTo>
                <a:cubicBezTo>
                  <a:pt x="732805" y="517245"/>
                  <a:pt x="727494" y="522546"/>
                  <a:pt x="716871" y="530497"/>
                </a:cubicBezTo>
                <a:cubicBezTo>
                  <a:pt x="706249" y="538448"/>
                  <a:pt x="692970" y="549050"/>
                  <a:pt x="674381" y="564952"/>
                </a:cubicBezTo>
                <a:cubicBezTo>
                  <a:pt x="671725" y="567603"/>
                  <a:pt x="666414" y="572903"/>
                  <a:pt x="661103" y="575554"/>
                </a:cubicBezTo>
                <a:cubicBezTo>
                  <a:pt x="658447" y="580855"/>
                  <a:pt x="653136" y="583505"/>
                  <a:pt x="647824" y="588806"/>
                </a:cubicBezTo>
                <a:cubicBezTo>
                  <a:pt x="639857" y="596757"/>
                  <a:pt x="629235" y="607359"/>
                  <a:pt x="618612" y="617961"/>
                </a:cubicBezTo>
                <a:cubicBezTo>
                  <a:pt x="600023" y="636513"/>
                  <a:pt x="578778" y="657717"/>
                  <a:pt x="560188" y="681570"/>
                </a:cubicBezTo>
                <a:cubicBezTo>
                  <a:pt x="538943" y="702774"/>
                  <a:pt x="520353" y="726628"/>
                  <a:pt x="504420" y="750481"/>
                </a:cubicBezTo>
                <a:cubicBezTo>
                  <a:pt x="496453" y="761083"/>
                  <a:pt x="488486" y="771685"/>
                  <a:pt x="480519" y="782287"/>
                </a:cubicBezTo>
                <a:cubicBezTo>
                  <a:pt x="472552" y="792888"/>
                  <a:pt x="464585" y="803490"/>
                  <a:pt x="459273" y="811441"/>
                </a:cubicBezTo>
                <a:cubicBezTo>
                  <a:pt x="448651" y="832645"/>
                  <a:pt x="438028" y="845897"/>
                  <a:pt x="430061" y="859149"/>
                </a:cubicBezTo>
                <a:cubicBezTo>
                  <a:pt x="424750" y="869750"/>
                  <a:pt x="419439" y="875051"/>
                  <a:pt x="419439" y="875051"/>
                </a:cubicBezTo>
                <a:cubicBezTo>
                  <a:pt x="419439" y="875051"/>
                  <a:pt x="419439" y="875051"/>
                  <a:pt x="419439" y="872401"/>
                </a:cubicBezTo>
                <a:cubicBezTo>
                  <a:pt x="419439" y="872401"/>
                  <a:pt x="403505" y="848547"/>
                  <a:pt x="387571" y="822043"/>
                </a:cubicBezTo>
                <a:cubicBezTo>
                  <a:pt x="374293" y="798189"/>
                  <a:pt x="361015" y="771685"/>
                  <a:pt x="361015" y="771685"/>
                </a:cubicBezTo>
                <a:cubicBezTo>
                  <a:pt x="355703" y="761083"/>
                  <a:pt x="339769" y="750481"/>
                  <a:pt x="326491" y="747831"/>
                </a:cubicBezTo>
                <a:cubicBezTo>
                  <a:pt x="326491" y="747831"/>
                  <a:pt x="294623" y="747831"/>
                  <a:pt x="265411" y="747831"/>
                </a:cubicBezTo>
                <a:cubicBezTo>
                  <a:pt x="236199" y="747831"/>
                  <a:pt x="206987" y="750481"/>
                  <a:pt x="206987" y="750481"/>
                </a:cubicBezTo>
                <a:cubicBezTo>
                  <a:pt x="204331" y="750481"/>
                  <a:pt x="204331" y="750481"/>
                  <a:pt x="201676" y="750481"/>
                </a:cubicBezTo>
                <a:cubicBezTo>
                  <a:pt x="201676" y="750481"/>
                  <a:pt x="206987" y="742530"/>
                  <a:pt x="214954" y="729278"/>
                </a:cubicBezTo>
                <a:cubicBezTo>
                  <a:pt x="222921" y="716026"/>
                  <a:pt x="236199" y="697473"/>
                  <a:pt x="249477" y="673619"/>
                </a:cubicBezTo>
                <a:cubicBezTo>
                  <a:pt x="257444" y="663018"/>
                  <a:pt x="265411" y="649766"/>
                  <a:pt x="273378" y="639164"/>
                </a:cubicBezTo>
                <a:cubicBezTo>
                  <a:pt x="284001" y="625912"/>
                  <a:pt x="291968" y="612660"/>
                  <a:pt x="302590" y="599408"/>
                </a:cubicBezTo>
                <a:cubicBezTo>
                  <a:pt x="323836" y="572903"/>
                  <a:pt x="345081" y="543749"/>
                  <a:pt x="368982" y="517245"/>
                </a:cubicBezTo>
                <a:cubicBezTo>
                  <a:pt x="392882" y="488090"/>
                  <a:pt x="416783" y="464236"/>
                  <a:pt x="440684" y="440383"/>
                </a:cubicBezTo>
                <a:cubicBezTo>
                  <a:pt x="453962" y="427131"/>
                  <a:pt x="464585" y="416529"/>
                  <a:pt x="475207" y="405927"/>
                </a:cubicBezTo>
                <a:cubicBezTo>
                  <a:pt x="483174" y="400626"/>
                  <a:pt x="488486" y="395326"/>
                  <a:pt x="493797" y="390025"/>
                </a:cubicBezTo>
                <a:cubicBezTo>
                  <a:pt x="499108" y="384724"/>
                  <a:pt x="504420" y="379423"/>
                  <a:pt x="509731" y="376773"/>
                </a:cubicBezTo>
                <a:cubicBezTo>
                  <a:pt x="528320" y="358220"/>
                  <a:pt x="546910" y="342317"/>
                  <a:pt x="557532" y="334366"/>
                </a:cubicBezTo>
                <a:cubicBezTo>
                  <a:pt x="570811" y="323764"/>
                  <a:pt x="578778" y="318464"/>
                  <a:pt x="578778" y="318464"/>
                </a:cubicBezTo>
                <a:cubicBezTo>
                  <a:pt x="578778" y="318464"/>
                  <a:pt x="584089" y="313163"/>
                  <a:pt x="592056" y="307862"/>
                </a:cubicBezTo>
                <a:cubicBezTo>
                  <a:pt x="600023" y="299911"/>
                  <a:pt x="610645" y="291959"/>
                  <a:pt x="623924" y="284008"/>
                </a:cubicBezTo>
                <a:cubicBezTo>
                  <a:pt x="634546" y="276057"/>
                  <a:pt x="645169" y="268106"/>
                  <a:pt x="655791" y="262805"/>
                </a:cubicBezTo>
                <a:cubicBezTo>
                  <a:pt x="663758" y="254854"/>
                  <a:pt x="669070" y="252203"/>
                  <a:pt x="669070" y="252203"/>
                </a:cubicBezTo>
                <a:cubicBezTo>
                  <a:pt x="674381" y="248228"/>
                  <a:pt x="681684" y="246240"/>
                  <a:pt x="688987" y="245908"/>
                </a:cubicBezTo>
                <a:close/>
                <a:moveTo>
                  <a:pt x="2253515" y="201676"/>
                </a:moveTo>
                <a:cubicBezTo>
                  <a:pt x="2253515" y="201676"/>
                  <a:pt x="2261475" y="204329"/>
                  <a:pt x="2277396" y="212286"/>
                </a:cubicBezTo>
                <a:cubicBezTo>
                  <a:pt x="2290662" y="220244"/>
                  <a:pt x="2309236" y="233507"/>
                  <a:pt x="2330463" y="249423"/>
                </a:cubicBezTo>
                <a:cubicBezTo>
                  <a:pt x="2343730" y="254728"/>
                  <a:pt x="2354344" y="262686"/>
                  <a:pt x="2367611" y="273297"/>
                </a:cubicBezTo>
                <a:cubicBezTo>
                  <a:pt x="2380878" y="281255"/>
                  <a:pt x="2394145" y="291865"/>
                  <a:pt x="2407412" y="302476"/>
                </a:cubicBezTo>
                <a:cubicBezTo>
                  <a:pt x="2433946" y="321044"/>
                  <a:pt x="2463133" y="344918"/>
                  <a:pt x="2489667" y="368791"/>
                </a:cubicBezTo>
                <a:cubicBezTo>
                  <a:pt x="2516201" y="390012"/>
                  <a:pt x="2542734" y="416539"/>
                  <a:pt x="2566615" y="440412"/>
                </a:cubicBezTo>
                <a:cubicBezTo>
                  <a:pt x="2577229" y="451023"/>
                  <a:pt x="2587843" y="464286"/>
                  <a:pt x="2598456" y="474897"/>
                </a:cubicBezTo>
                <a:cubicBezTo>
                  <a:pt x="2603763" y="480202"/>
                  <a:pt x="2609070" y="485507"/>
                  <a:pt x="2614376" y="490812"/>
                </a:cubicBezTo>
                <a:cubicBezTo>
                  <a:pt x="2619683" y="496118"/>
                  <a:pt x="2624990" y="501423"/>
                  <a:pt x="2630297" y="506728"/>
                </a:cubicBezTo>
                <a:cubicBezTo>
                  <a:pt x="2646217" y="527949"/>
                  <a:pt x="2662137" y="543865"/>
                  <a:pt x="2670098" y="557128"/>
                </a:cubicBezTo>
                <a:cubicBezTo>
                  <a:pt x="2680711" y="570391"/>
                  <a:pt x="2686018" y="575696"/>
                  <a:pt x="2686018" y="575696"/>
                </a:cubicBezTo>
                <a:cubicBezTo>
                  <a:pt x="2686018" y="575696"/>
                  <a:pt x="2691325" y="581002"/>
                  <a:pt x="2696631" y="588960"/>
                </a:cubicBezTo>
                <a:cubicBezTo>
                  <a:pt x="2704592" y="599570"/>
                  <a:pt x="2712552" y="610181"/>
                  <a:pt x="2720512" y="620791"/>
                </a:cubicBezTo>
                <a:cubicBezTo>
                  <a:pt x="2728472" y="634054"/>
                  <a:pt x="2736432" y="644665"/>
                  <a:pt x="2744392" y="652623"/>
                </a:cubicBezTo>
                <a:cubicBezTo>
                  <a:pt x="2749699" y="660581"/>
                  <a:pt x="2752353" y="668538"/>
                  <a:pt x="2752353" y="668538"/>
                </a:cubicBezTo>
                <a:cubicBezTo>
                  <a:pt x="2760313" y="679149"/>
                  <a:pt x="2762966" y="697717"/>
                  <a:pt x="2757659" y="708328"/>
                </a:cubicBezTo>
                <a:cubicBezTo>
                  <a:pt x="2757659" y="708328"/>
                  <a:pt x="2744392" y="732201"/>
                  <a:pt x="2733779" y="753423"/>
                </a:cubicBezTo>
                <a:cubicBezTo>
                  <a:pt x="2723165" y="777296"/>
                  <a:pt x="2709898" y="801170"/>
                  <a:pt x="2709898" y="801170"/>
                </a:cubicBezTo>
                <a:cubicBezTo>
                  <a:pt x="2704592" y="811781"/>
                  <a:pt x="2688671" y="819739"/>
                  <a:pt x="2678058" y="819739"/>
                </a:cubicBezTo>
                <a:cubicBezTo>
                  <a:pt x="2678058" y="819739"/>
                  <a:pt x="2651524" y="819739"/>
                  <a:pt x="2627643" y="819739"/>
                </a:cubicBezTo>
                <a:cubicBezTo>
                  <a:pt x="2601109" y="819739"/>
                  <a:pt x="2574575" y="822391"/>
                  <a:pt x="2574575" y="822391"/>
                </a:cubicBezTo>
                <a:cubicBezTo>
                  <a:pt x="2563962" y="822391"/>
                  <a:pt x="2550695" y="817086"/>
                  <a:pt x="2542734" y="806475"/>
                </a:cubicBezTo>
                <a:cubicBezTo>
                  <a:pt x="2542734" y="806475"/>
                  <a:pt x="2540081" y="803823"/>
                  <a:pt x="2534774" y="795865"/>
                </a:cubicBezTo>
                <a:cubicBezTo>
                  <a:pt x="2529468" y="787907"/>
                  <a:pt x="2524161" y="779949"/>
                  <a:pt x="2516201" y="769339"/>
                </a:cubicBezTo>
                <a:cubicBezTo>
                  <a:pt x="2510894" y="758728"/>
                  <a:pt x="2502934" y="750770"/>
                  <a:pt x="2497627" y="742812"/>
                </a:cubicBezTo>
                <a:cubicBezTo>
                  <a:pt x="2492320" y="734854"/>
                  <a:pt x="2489667" y="732201"/>
                  <a:pt x="2489667" y="732201"/>
                </a:cubicBezTo>
                <a:cubicBezTo>
                  <a:pt x="2489667" y="732201"/>
                  <a:pt x="2484360" y="724244"/>
                  <a:pt x="2476400" y="716286"/>
                </a:cubicBezTo>
                <a:cubicBezTo>
                  <a:pt x="2468440" y="705675"/>
                  <a:pt x="2455173" y="689759"/>
                  <a:pt x="2439252" y="673844"/>
                </a:cubicBezTo>
                <a:cubicBezTo>
                  <a:pt x="2436599" y="668538"/>
                  <a:pt x="2433946" y="665886"/>
                  <a:pt x="2428639" y="660581"/>
                </a:cubicBezTo>
                <a:cubicBezTo>
                  <a:pt x="2425985" y="655275"/>
                  <a:pt x="2420679" y="652623"/>
                  <a:pt x="2415372" y="647317"/>
                </a:cubicBezTo>
                <a:cubicBezTo>
                  <a:pt x="2407412" y="636707"/>
                  <a:pt x="2396798" y="628749"/>
                  <a:pt x="2388838" y="618138"/>
                </a:cubicBezTo>
                <a:cubicBezTo>
                  <a:pt x="2367611" y="599570"/>
                  <a:pt x="2346384" y="575696"/>
                  <a:pt x="2322503" y="557128"/>
                </a:cubicBezTo>
                <a:cubicBezTo>
                  <a:pt x="2301276" y="538560"/>
                  <a:pt x="2277396" y="519991"/>
                  <a:pt x="2256168" y="501423"/>
                </a:cubicBezTo>
                <a:cubicBezTo>
                  <a:pt x="2242901" y="493465"/>
                  <a:pt x="2232288" y="485507"/>
                  <a:pt x="2221674" y="477549"/>
                </a:cubicBezTo>
                <a:cubicBezTo>
                  <a:pt x="2211061" y="472244"/>
                  <a:pt x="2203101" y="464286"/>
                  <a:pt x="2192487" y="458981"/>
                </a:cubicBezTo>
                <a:cubicBezTo>
                  <a:pt x="2173913" y="445718"/>
                  <a:pt x="2157993" y="435107"/>
                  <a:pt x="2147379" y="429802"/>
                </a:cubicBezTo>
                <a:cubicBezTo>
                  <a:pt x="2134113" y="421844"/>
                  <a:pt x="2128806" y="419191"/>
                  <a:pt x="2128806" y="419191"/>
                </a:cubicBezTo>
                <a:cubicBezTo>
                  <a:pt x="2128806" y="419191"/>
                  <a:pt x="2131459" y="416539"/>
                  <a:pt x="2131459" y="416539"/>
                </a:cubicBezTo>
                <a:cubicBezTo>
                  <a:pt x="2131459" y="416539"/>
                  <a:pt x="2155340" y="400623"/>
                  <a:pt x="2181874" y="387360"/>
                </a:cubicBezTo>
                <a:cubicBezTo>
                  <a:pt x="2205754" y="374097"/>
                  <a:pt x="2232288" y="360834"/>
                  <a:pt x="2232288" y="360834"/>
                </a:cubicBezTo>
                <a:cubicBezTo>
                  <a:pt x="2245555" y="352876"/>
                  <a:pt x="2256168" y="336960"/>
                  <a:pt x="2256168" y="323697"/>
                </a:cubicBezTo>
                <a:cubicBezTo>
                  <a:pt x="2256168" y="323697"/>
                  <a:pt x="2256168" y="294518"/>
                  <a:pt x="2256168" y="265339"/>
                </a:cubicBezTo>
                <a:cubicBezTo>
                  <a:pt x="2256168" y="236160"/>
                  <a:pt x="2256168" y="204329"/>
                  <a:pt x="2256168" y="204329"/>
                </a:cubicBezTo>
                <a:cubicBezTo>
                  <a:pt x="2256168" y="204329"/>
                  <a:pt x="2256168" y="201676"/>
                  <a:pt x="2253515" y="201676"/>
                </a:cubicBezTo>
                <a:close/>
                <a:moveTo>
                  <a:pt x="1406637" y="2241"/>
                </a:moveTo>
                <a:cubicBezTo>
                  <a:pt x="1411940" y="2241"/>
                  <a:pt x="1419893" y="4896"/>
                  <a:pt x="1427847" y="7550"/>
                </a:cubicBezTo>
                <a:cubicBezTo>
                  <a:pt x="1433149" y="10205"/>
                  <a:pt x="1438451" y="15515"/>
                  <a:pt x="1443753" y="18169"/>
                </a:cubicBezTo>
                <a:cubicBezTo>
                  <a:pt x="1443753" y="18169"/>
                  <a:pt x="1457009" y="42062"/>
                  <a:pt x="1470265" y="63300"/>
                </a:cubicBezTo>
                <a:cubicBezTo>
                  <a:pt x="1486172" y="84539"/>
                  <a:pt x="1499427" y="105777"/>
                  <a:pt x="1499427" y="105777"/>
                </a:cubicBezTo>
                <a:cubicBezTo>
                  <a:pt x="1504730" y="116396"/>
                  <a:pt x="1504730" y="132324"/>
                  <a:pt x="1499427" y="142943"/>
                </a:cubicBezTo>
                <a:cubicBezTo>
                  <a:pt x="1499427" y="142943"/>
                  <a:pt x="1486172" y="166836"/>
                  <a:pt x="1472916" y="188074"/>
                </a:cubicBezTo>
                <a:cubicBezTo>
                  <a:pt x="1462311" y="211967"/>
                  <a:pt x="1451707" y="233205"/>
                  <a:pt x="1451707" y="233205"/>
                </a:cubicBezTo>
                <a:cubicBezTo>
                  <a:pt x="1449056" y="238515"/>
                  <a:pt x="1443753" y="243824"/>
                  <a:pt x="1438451" y="246479"/>
                </a:cubicBezTo>
                <a:cubicBezTo>
                  <a:pt x="1433149" y="251789"/>
                  <a:pt x="1427847" y="254443"/>
                  <a:pt x="1422544" y="254443"/>
                </a:cubicBezTo>
                <a:cubicBezTo>
                  <a:pt x="1422544" y="254443"/>
                  <a:pt x="1398684" y="254443"/>
                  <a:pt x="1374824" y="257098"/>
                </a:cubicBezTo>
                <a:cubicBezTo>
                  <a:pt x="1350963" y="259753"/>
                  <a:pt x="1327103" y="262408"/>
                  <a:pt x="1327103" y="262408"/>
                </a:cubicBezTo>
                <a:cubicBezTo>
                  <a:pt x="1327103" y="262408"/>
                  <a:pt x="1327103" y="262408"/>
                  <a:pt x="1321801" y="265063"/>
                </a:cubicBezTo>
                <a:cubicBezTo>
                  <a:pt x="1319150" y="265063"/>
                  <a:pt x="1313847" y="265063"/>
                  <a:pt x="1308545" y="265063"/>
                </a:cubicBezTo>
                <a:cubicBezTo>
                  <a:pt x="1295289" y="267717"/>
                  <a:pt x="1276731" y="273027"/>
                  <a:pt x="1255522" y="275682"/>
                </a:cubicBezTo>
                <a:cubicBezTo>
                  <a:pt x="1210453" y="286301"/>
                  <a:pt x="1152128" y="299574"/>
                  <a:pt x="1096454" y="318158"/>
                </a:cubicBezTo>
                <a:cubicBezTo>
                  <a:pt x="1088500" y="320813"/>
                  <a:pt x="1080547" y="323467"/>
                  <a:pt x="1075244" y="326122"/>
                </a:cubicBezTo>
                <a:cubicBezTo>
                  <a:pt x="1067291" y="328777"/>
                  <a:pt x="1061989" y="331432"/>
                  <a:pt x="1054035" y="334086"/>
                </a:cubicBezTo>
                <a:cubicBezTo>
                  <a:pt x="1040780" y="339396"/>
                  <a:pt x="1027524" y="344705"/>
                  <a:pt x="1014268" y="350015"/>
                </a:cubicBezTo>
                <a:cubicBezTo>
                  <a:pt x="1001012" y="355325"/>
                  <a:pt x="987757" y="360634"/>
                  <a:pt x="977152" y="365944"/>
                </a:cubicBezTo>
                <a:cubicBezTo>
                  <a:pt x="971850" y="368598"/>
                  <a:pt x="966547" y="371253"/>
                  <a:pt x="961245" y="373908"/>
                </a:cubicBezTo>
                <a:cubicBezTo>
                  <a:pt x="955943" y="376563"/>
                  <a:pt x="950641" y="379217"/>
                  <a:pt x="945338" y="381872"/>
                </a:cubicBezTo>
                <a:cubicBezTo>
                  <a:pt x="924129" y="392491"/>
                  <a:pt x="908222" y="400456"/>
                  <a:pt x="897618" y="408420"/>
                </a:cubicBezTo>
                <a:cubicBezTo>
                  <a:pt x="884362" y="413729"/>
                  <a:pt x="879060" y="419039"/>
                  <a:pt x="879060" y="419039"/>
                </a:cubicBezTo>
                <a:cubicBezTo>
                  <a:pt x="879060" y="416384"/>
                  <a:pt x="879060" y="416384"/>
                  <a:pt x="879060" y="413729"/>
                </a:cubicBezTo>
                <a:cubicBezTo>
                  <a:pt x="879060" y="413729"/>
                  <a:pt x="879060" y="387182"/>
                  <a:pt x="879060" y="357979"/>
                </a:cubicBezTo>
                <a:cubicBezTo>
                  <a:pt x="879060" y="342051"/>
                  <a:pt x="879060" y="328777"/>
                  <a:pt x="879060" y="318158"/>
                </a:cubicBezTo>
                <a:cubicBezTo>
                  <a:pt x="879060" y="304884"/>
                  <a:pt x="879060" y="299574"/>
                  <a:pt x="879060" y="299574"/>
                </a:cubicBezTo>
                <a:cubicBezTo>
                  <a:pt x="879060" y="286301"/>
                  <a:pt x="871106" y="267717"/>
                  <a:pt x="860502" y="262408"/>
                </a:cubicBezTo>
                <a:cubicBezTo>
                  <a:pt x="860502" y="262408"/>
                  <a:pt x="852548" y="257098"/>
                  <a:pt x="844595" y="251789"/>
                </a:cubicBezTo>
                <a:cubicBezTo>
                  <a:pt x="833990" y="246479"/>
                  <a:pt x="820735" y="238515"/>
                  <a:pt x="807479" y="230551"/>
                </a:cubicBezTo>
                <a:cubicBezTo>
                  <a:pt x="783618" y="217277"/>
                  <a:pt x="757107" y="201348"/>
                  <a:pt x="757107" y="201348"/>
                </a:cubicBezTo>
                <a:cubicBezTo>
                  <a:pt x="754456" y="201348"/>
                  <a:pt x="754456" y="201348"/>
                  <a:pt x="751805" y="201348"/>
                </a:cubicBezTo>
                <a:cubicBezTo>
                  <a:pt x="751805" y="201348"/>
                  <a:pt x="759758" y="196039"/>
                  <a:pt x="773014" y="188074"/>
                </a:cubicBezTo>
                <a:cubicBezTo>
                  <a:pt x="788921" y="180110"/>
                  <a:pt x="807479" y="169491"/>
                  <a:pt x="831339" y="158872"/>
                </a:cubicBezTo>
                <a:cubicBezTo>
                  <a:pt x="836641" y="153562"/>
                  <a:pt x="844595" y="150908"/>
                  <a:pt x="849897" y="148253"/>
                </a:cubicBezTo>
                <a:cubicBezTo>
                  <a:pt x="857851" y="145598"/>
                  <a:pt x="863153" y="142943"/>
                  <a:pt x="871106" y="137634"/>
                </a:cubicBezTo>
                <a:cubicBezTo>
                  <a:pt x="884362" y="132324"/>
                  <a:pt x="900269" y="127015"/>
                  <a:pt x="916176" y="119051"/>
                </a:cubicBezTo>
                <a:cubicBezTo>
                  <a:pt x="932083" y="111086"/>
                  <a:pt x="947989" y="105777"/>
                  <a:pt x="963896" y="100467"/>
                </a:cubicBezTo>
                <a:cubicBezTo>
                  <a:pt x="971850" y="95158"/>
                  <a:pt x="979803" y="92503"/>
                  <a:pt x="987757" y="89848"/>
                </a:cubicBezTo>
                <a:cubicBezTo>
                  <a:pt x="998361" y="87193"/>
                  <a:pt x="1006315" y="84539"/>
                  <a:pt x="1014268" y="81884"/>
                </a:cubicBezTo>
                <a:cubicBezTo>
                  <a:pt x="1083198" y="57991"/>
                  <a:pt x="1152128" y="39408"/>
                  <a:pt x="1205150" y="28789"/>
                </a:cubicBezTo>
                <a:cubicBezTo>
                  <a:pt x="1231662" y="23479"/>
                  <a:pt x="1252871" y="20824"/>
                  <a:pt x="1268778" y="18169"/>
                </a:cubicBezTo>
                <a:cubicBezTo>
                  <a:pt x="1276731" y="15515"/>
                  <a:pt x="1282034" y="15515"/>
                  <a:pt x="1287336" y="15515"/>
                </a:cubicBezTo>
                <a:cubicBezTo>
                  <a:pt x="1289987" y="15515"/>
                  <a:pt x="1292638" y="12860"/>
                  <a:pt x="1292638" y="12860"/>
                </a:cubicBezTo>
                <a:cubicBezTo>
                  <a:pt x="1292638" y="12860"/>
                  <a:pt x="1321801" y="10205"/>
                  <a:pt x="1350963" y="7550"/>
                </a:cubicBezTo>
                <a:cubicBezTo>
                  <a:pt x="1377475" y="4896"/>
                  <a:pt x="1406637" y="2241"/>
                  <a:pt x="1406637" y="2241"/>
                </a:cubicBezTo>
                <a:close/>
                <a:moveTo>
                  <a:pt x="1502489" y="0"/>
                </a:moveTo>
                <a:cubicBezTo>
                  <a:pt x="1502489" y="0"/>
                  <a:pt x="1513094" y="0"/>
                  <a:pt x="1529003" y="0"/>
                </a:cubicBezTo>
                <a:cubicBezTo>
                  <a:pt x="1544911" y="0"/>
                  <a:pt x="1566122" y="0"/>
                  <a:pt x="1592636" y="2650"/>
                </a:cubicBezTo>
                <a:cubicBezTo>
                  <a:pt x="1605893" y="2650"/>
                  <a:pt x="1621801" y="5301"/>
                  <a:pt x="1637709" y="5301"/>
                </a:cubicBezTo>
                <a:cubicBezTo>
                  <a:pt x="1645664" y="5301"/>
                  <a:pt x="1653618" y="7951"/>
                  <a:pt x="1661572" y="7951"/>
                </a:cubicBezTo>
                <a:cubicBezTo>
                  <a:pt x="1669526" y="7951"/>
                  <a:pt x="1677480" y="10601"/>
                  <a:pt x="1685434" y="10601"/>
                </a:cubicBezTo>
                <a:cubicBezTo>
                  <a:pt x="1701343" y="13252"/>
                  <a:pt x="1719902" y="15902"/>
                  <a:pt x="1735811" y="18553"/>
                </a:cubicBezTo>
                <a:cubicBezTo>
                  <a:pt x="1754370" y="21203"/>
                  <a:pt x="1772930" y="23853"/>
                  <a:pt x="1788838" y="26504"/>
                </a:cubicBezTo>
                <a:cubicBezTo>
                  <a:pt x="1860426" y="39756"/>
                  <a:pt x="1929362" y="58308"/>
                  <a:pt x="1979738" y="76861"/>
                </a:cubicBezTo>
                <a:cubicBezTo>
                  <a:pt x="1992995" y="82162"/>
                  <a:pt x="2006252" y="84812"/>
                  <a:pt x="2016858" y="90113"/>
                </a:cubicBezTo>
                <a:cubicBezTo>
                  <a:pt x="2024812" y="92763"/>
                  <a:pt x="2035417" y="95414"/>
                  <a:pt x="2043371" y="98064"/>
                </a:cubicBezTo>
                <a:cubicBezTo>
                  <a:pt x="2056628" y="106015"/>
                  <a:pt x="2064583" y="108666"/>
                  <a:pt x="2064583" y="108666"/>
                </a:cubicBezTo>
                <a:cubicBezTo>
                  <a:pt x="2064583" y="108666"/>
                  <a:pt x="2072537" y="111316"/>
                  <a:pt x="2080491" y="113966"/>
                </a:cubicBezTo>
                <a:cubicBezTo>
                  <a:pt x="2091096" y="119267"/>
                  <a:pt x="2104353" y="124568"/>
                  <a:pt x="2117610" y="129869"/>
                </a:cubicBezTo>
                <a:cubicBezTo>
                  <a:pt x="2130867" y="137820"/>
                  <a:pt x="2144124" y="143121"/>
                  <a:pt x="2152078" y="145771"/>
                </a:cubicBezTo>
                <a:cubicBezTo>
                  <a:pt x="2162684" y="151072"/>
                  <a:pt x="2167987" y="153722"/>
                  <a:pt x="2167987" y="153722"/>
                </a:cubicBezTo>
                <a:cubicBezTo>
                  <a:pt x="2181243" y="161673"/>
                  <a:pt x="2191849" y="174925"/>
                  <a:pt x="2191849" y="188177"/>
                </a:cubicBezTo>
                <a:cubicBezTo>
                  <a:pt x="2191849" y="188177"/>
                  <a:pt x="2191849" y="193478"/>
                  <a:pt x="2191849" y="204080"/>
                </a:cubicBezTo>
                <a:cubicBezTo>
                  <a:pt x="2194500" y="214681"/>
                  <a:pt x="2194500" y="225283"/>
                  <a:pt x="2194500" y="238535"/>
                </a:cubicBezTo>
                <a:cubicBezTo>
                  <a:pt x="2197152" y="265038"/>
                  <a:pt x="2197152" y="291542"/>
                  <a:pt x="2197152" y="291542"/>
                </a:cubicBezTo>
                <a:cubicBezTo>
                  <a:pt x="2197152" y="302144"/>
                  <a:pt x="2189198" y="318046"/>
                  <a:pt x="2178592" y="323347"/>
                </a:cubicBezTo>
                <a:cubicBezTo>
                  <a:pt x="2178592" y="323347"/>
                  <a:pt x="2154730" y="336599"/>
                  <a:pt x="2133519" y="349851"/>
                </a:cubicBezTo>
                <a:cubicBezTo>
                  <a:pt x="2122913" y="355152"/>
                  <a:pt x="2112307" y="363103"/>
                  <a:pt x="2104353" y="368404"/>
                </a:cubicBezTo>
                <a:cubicBezTo>
                  <a:pt x="2096399" y="373704"/>
                  <a:pt x="2091096" y="376355"/>
                  <a:pt x="2091096" y="376355"/>
                </a:cubicBezTo>
                <a:cubicBezTo>
                  <a:pt x="2083142" y="384306"/>
                  <a:pt x="2067234" y="384306"/>
                  <a:pt x="2056628" y="379005"/>
                </a:cubicBezTo>
                <a:cubicBezTo>
                  <a:pt x="2056628" y="379005"/>
                  <a:pt x="2051326" y="376355"/>
                  <a:pt x="2043371" y="373704"/>
                </a:cubicBezTo>
                <a:cubicBezTo>
                  <a:pt x="2035417" y="371054"/>
                  <a:pt x="2024812" y="365753"/>
                  <a:pt x="2014206" y="360452"/>
                </a:cubicBezTo>
                <a:cubicBezTo>
                  <a:pt x="2003601" y="355152"/>
                  <a:pt x="1992995" y="349851"/>
                  <a:pt x="1985041" y="347200"/>
                </a:cubicBezTo>
                <a:cubicBezTo>
                  <a:pt x="1977087" y="344550"/>
                  <a:pt x="1971784" y="341900"/>
                  <a:pt x="1971784" y="341900"/>
                </a:cubicBezTo>
                <a:cubicBezTo>
                  <a:pt x="1971784" y="341900"/>
                  <a:pt x="1963830" y="339249"/>
                  <a:pt x="1950573" y="333949"/>
                </a:cubicBezTo>
                <a:cubicBezTo>
                  <a:pt x="1945270" y="331298"/>
                  <a:pt x="1937316" y="328648"/>
                  <a:pt x="1929362" y="325997"/>
                </a:cubicBezTo>
                <a:cubicBezTo>
                  <a:pt x="1921408" y="323347"/>
                  <a:pt x="1910802" y="318046"/>
                  <a:pt x="1900197" y="315396"/>
                </a:cubicBezTo>
                <a:cubicBezTo>
                  <a:pt x="1857774" y="299494"/>
                  <a:pt x="1799444" y="286242"/>
                  <a:pt x="1741113" y="272990"/>
                </a:cubicBezTo>
                <a:cubicBezTo>
                  <a:pt x="1727857" y="270339"/>
                  <a:pt x="1711948" y="267689"/>
                  <a:pt x="1698691" y="265038"/>
                </a:cubicBezTo>
                <a:cubicBezTo>
                  <a:pt x="1682783" y="265038"/>
                  <a:pt x="1669526" y="262388"/>
                  <a:pt x="1653618" y="259738"/>
                </a:cubicBezTo>
                <a:cubicBezTo>
                  <a:pt x="1648315" y="259738"/>
                  <a:pt x="1640361" y="259738"/>
                  <a:pt x="1635058" y="257087"/>
                </a:cubicBezTo>
                <a:cubicBezTo>
                  <a:pt x="1627104" y="257087"/>
                  <a:pt x="1621801" y="257087"/>
                  <a:pt x="1613847" y="257087"/>
                </a:cubicBezTo>
                <a:cubicBezTo>
                  <a:pt x="1600590" y="254437"/>
                  <a:pt x="1589984" y="254437"/>
                  <a:pt x="1579379" y="254437"/>
                </a:cubicBezTo>
                <a:cubicBezTo>
                  <a:pt x="1555516" y="251787"/>
                  <a:pt x="1536957" y="251787"/>
                  <a:pt x="1523700" y="251787"/>
                </a:cubicBezTo>
                <a:cubicBezTo>
                  <a:pt x="1510443" y="251787"/>
                  <a:pt x="1502489" y="251787"/>
                  <a:pt x="1502489" y="251787"/>
                </a:cubicBezTo>
                <a:cubicBezTo>
                  <a:pt x="1505140" y="249136"/>
                  <a:pt x="1505140" y="249136"/>
                  <a:pt x="1505140" y="246486"/>
                </a:cubicBezTo>
                <a:cubicBezTo>
                  <a:pt x="1505140" y="246486"/>
                  <a:pt x="1518397" y="222632"/>
                  <a:pt x="1534305" y="198779"/>
                </a:cubicBezTo>
                <a:cubicBezTo>
                  <a:pt x="1547562" y="172275"/>
                  <a:pt x="1563471" y="148421"/>
                  <a:pt x="1563471" y="148421"/>
                </a:cubicBezTo>
                <a:cubicBezTo>
                  <a:pt x="1571425" y="135170"/>
                  <a:pt x="1571425" y="116617"/>
                  <a:pt x="1566122" y="106015"/>
                </a:cubicBezTo>
                <a:cubicBezTo>
                  <a:pt x="1566122" y="106015"/>
                  <a:pt x="1552865" y="79511"/>
                  <a:pt x="1536957" y="53008"/>
                </a:cubicBezTo>
                <a:cubicBezTo>
                  <a:pt x="1521048" y="29154"/>
                  <a:pt x="1505140" y="2650"/>
                  <a:pt x="1505140" y="2650"/>
                </a:cubicBezTo>
                <a:cubicBezTo>
                  <a:pt x="1505140" y="2650"/>
                  <a:pt x="1505140" y="0"/>
                  <a:pt x="1502489" y="0"/>
                </a:cubicBezTo>
                <a:close/>
              </a:path>
            </a:pathLst>
          </a:custGeom>
          <a:solidFill>
            <a:srgbClr val="1564C0"/>
          </a:solidFill>
          <a:ln>
            <a:noFill/>
          </a:ln>
        </p:spPr>
        <p:txBody>
          <a:bodyPr tIns="45721" bIns="4572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 name="标题 1"/>
          <p:cNvSpPr>
            <a:spLocks noGrp="1"/>
          </p:cNvSpPr>
          <p:nvPr>
            <p:ph type="title"/>
          </p:nvPr>
        </p:nvSpPr>
        <p:spPr/>
        <p:txBody>
          <a:bodyPr/>
          <a:lstStyle/>
          <a:p>
            <a:r>
              <a:rPr lang="zh-CN" altLang="en-US" dirty="0" smtClean="0"/>
              <a:t>防护要点</a:t>
            </a:r>
            <a:r>
              <a:rPr lang="en-US" altLang="zh-CN" dirty="0" smtClean="0"/>
              <a:t>1</a:t>
            </a:r>
            <a:r>
              <a:rPr lang="zh-CN" altLang="en-US" dirty="0"/>
              <a:t>：规划先行</a:t>
            </a:r>
            <a:br>
              <a:rPr lang="zh-CN" altLang="en-US" dirty="0"/>
            </a:b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031" y="534371"/>
            <a:ext cx="10515600" cy="589491"/>
          </a:xfrm>
        </p:spPr>
        <p:txBody>
          <a:bodyPr/>
          <a:lstStyle/>
          <a:p>
            <a:r>
              <a:rPr kumimoji="1" lang="zh-CN" altLang="en-US" dirty="0" smtClean="0"/>
              <a:t>防护要点</a:t>
            </a:r>
            <a:r>
              <a:rPr kumimoji="1" lang="en-US" altLang="zh-CN" dirty="0"/>
              <a:t>2</a:t>
            </a:r>
            <a:r>
              <a:rPr kumimoji="1" lang="en-US" altLang="zh-CN" dirty="0" smtClean="0"/>
              <a:t>--</a:t>
            </a:r>
            <a:r>
              <a:rPr kumimoji="1" lang="zh-CN" altLang="en-US" dirty="0" smtClean="0"/>
              <a:t>明确</a:t>
            </a:r>
            <a:r>
              <a:rPr kumimoji="1" lang="zh-CN" altLang="en-US" dirty="0"/>
              <a:t>的网络安全责任划分机制</a:t>
            </a:r>
            <a:endParaRPr kumimoji="1" lang="zh-CN" altLang="en-US" dirty="0"/>
          </a:p>
        </p:txBody>
      </p:sp>
      <p:sp>
        <p:nvSpPr>
          <p:cNvPr id="10" name="箭头: 五边形 9"/>
          <p:cNvSpPr/>
          <p:nvPr/>
        </p:nvSpPr>
        <p:spPr>
          <a:xfrm>
            <a:off x="1618608" y="1442745"/>
            <a:ext cx="1505243" cy="82999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明确主体</a:t>
            </a:r>
            <a:endParaRPr lang="zh-CN" altLang="en-US" dirty="0"/>
          </a:p>
        </p:txBody>
      </p:sp>
      <p:sp>
        <p:nvSpPr>
          <p:cNvPr id="12" name="箭头: 五边形 11"/>
          <p:cNvSpPr/>
          <p:nvPr/>
        </p:nvSpPr>
        <p:spPr>
          <a:xfrm>
            <a:off x="4831568" y="1442745"/>
            <a:ext cx="1505243" cy="829994"/>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定义责任</a:t>
            </a:r>
            <a:endParaRPr lang="zh-CN" altLang="en-US" dirty="0">
              <a:solidFill>
                <a:schemeClr val="bg1"/>
              </a:solidFill>
            </a:endParaRPr>
          </a:p>
        </p:txBody>
      </p:sp>
      <p:sp>
        <p:nvSpPr>
          <p:cNvPr id="14" name="箭头: 五边形 13"/>
          <p:cNvSpPr/>
          <p:nvPr/>
        </p:nvSpPr>
        <p:spPr>
          <a:xfrm>
            <a:off x="7406534" y="1450664"/>
            <a:ext cx="1505243" cy="829994"/>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确认责任</a:t>
            </a:r>
            <a:endParaRPr lang="zh-CN" altLang="en-US" dirty="0"/>
          </a:p>
        </p:txBody>
      </p:sp>
      <p:sp>
        <p:nvSpPr>
          <p:cNvPr id="16" name="箭头: 五边形 15"/>
          <p:cNvSpPr/>
          <p:nvPr/>
        </p:nvSpPr>
        <p:spPr>
          <a:xfrm>
            <a:off x="10007030" y="1467110"/>
            <a:ext cx="1505243" cy="829994"/>
          </a:xfrm>
          <a:prstGeom prst="homePlate">
            <a:avLst/>
          </a:prstGeom>
          <a:solidFill>
            <a:srgbClr val="0032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各担其责</a:t>
            </a:r>
            <a:endParaRPr lang="zh-CN" altLang="en-US" dirty="0"/>
          </a:p>
        </p:txBody>
      </p:sp>
      <p:sp>
        <p:nvSpPr>
          <p:cNvPr id="18" name="矩形: 圆角 17"/>
          <p:cNvSpPr/>
          <p:nvPr/>
        </p:nvSpPr>
        <p:spPr>
          <a:xfrm>
            <a:off x="260080" y="2607459"/>
            <a:ext cx="4100907" cy="204802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kern="0" dirty="0">
                <a:solidFill>
                  <a:schemeClr val="bg1"/>
                </a:solidFill>
                <a:cs typeface="+mn-ea"/>
              </a:rPr>
              <a:t>一、网络运营者应按照网络安全等级保护制度履行“网络安全保护义务”，特别是制定和优化安全管理制度（以及信息实名与保护制度等），实现对有限人财物的合理配置，并精确到“直接负责的主管人员和其他直接责任人员”，否则有可能承担从警告、罚款到关停、吊销直至刑事责任。 </a:t>
            </a:r>
            <a:endParaRPr kumimoji="1" lang="zh-CN" altLang="en-US" sz="1600" b="1" kern="0" dirty="0">
              <a:solidFill>
                <a:schemeClr val="bg1"/>
              </a:solidFill>
              <a:cs typeface="+mn-ea"/>
            </a:endParaRPr>
          </a:p>
        </p:txBody>
      </p:sp>
      <p:sp>
        <p:nvSpPr>
          <p:cNvPr id="20" name="矩形: 圆角 19"/>
          <p:cNvSpPr/>
          <p:nvPr/>
        </p:nvSpPr>
        <p:spPr>
          <a:xfrm>
            <a:off x="4794883" y="2607459"/>
            <a:ext cx="1886876" cy="418734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kern="0" dirty="0">
                <a:solidFill>
                  <a:schemeClr val="bg1"/>
                </a:solidFill>
                <a:cs typeface="+mn-ea"/>
              </a:rPr>
              <a:t>落实网络安全责任制，明确责任主体、网络安全标准，保护对象、保护层级、保护措施。</a:t>
            </a:r>
            <a:endParaRPr kumimoji="1" lang="zh-CN" altLang="en-US" sz="1600" b="1" kern="0" dirty="0">
              <a:solidFill>
                <a:schemeClr val="bg1"/>
              </a:solidFill>
              <a:cs typeface="+mn-ea"/>
            </a:endParaRPr>
          </a:p>
        </p:txBody>
      </p:sp>
      <p:sp>
        <p:nvSpPr>
          <p:cNvPr id="22" name="矩形: 圆角 21"/>
          <p:cNvSpPr/>
          <p:nvPr/>
        </p:nvSpPr>
        <p:spPr>
          <a:xfrm>
            <a:off x="7338646" y="2607460"/>
            <a:ext cx="1953946" cy="418734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kern="0" dirty="0">
                <a:solidFill>
                  <a:schemeClr val="bg1"/>
                </a:solidFill>
                <a:cs typeface="+mn-ea"/>
              </a:rPr>
              <a:t>管理责任</a:t>
            </a:r>
            <a:endParaRPr kumimoji="1" lang="en-US" altLang="zh-CN" sz="1600" b="1" kern="0" dirty="0">
              <a:solidFill>
                <a:schemeClr val="bg1"/>
              </a:solidFill>
              <a:cs typeface="+mn-ea"/>
            </a:endParaRPr>
          </a:p>
          <a:p>
            <a:pPr algn="ctr"/>
            <a:r>
              <a:rPr kumimoji="1" lang="zh-CN" altLang="en-US" sz="1600" b="1" kern="0" dirty="0">
                <a:solidFill>
                  <a:schemeClr val="bg1"/>
                </a:solidFill>
                <a:cs typeface="+mn-ea"/>
              </a:rPr>
              <a:t>基础建设责任</a:t>
            </a:r>
            <a:endParaRPr kumimoji="1" lang="en-US" altLang="zh-CN" sz="1600" b="1" kern="0" dirty="0">
              <a:solidFill>
                <a:schemeClr val="bg1"/>
              </a:solidFill>
              <a:cs typeface="+mn-ea"/>
            </a:endParaRPr>
          </a:p>
          <a:p>
            <a:pPr algn="ctr"/>
            <a:r>
              <a:rPr kumimoji="1" lang="zh-CN" altLang="en-US" sz="1600" b="1" kern="0" dirty="0">
                <a:solidFill>
                  <a:schemeClr val="bg1"/>
                </a:solidFill>
                <a:cs typeface="+mn-ea"/>
              </a:rPr>
              <a:t>运营责任</a:t>
            </a:r>
            <a:endParaRPr kumimoji="1" lang="en-US" altLang="zh-CN" sz="1600" b="1" kern="0" dirty="0">
              <a:solidFill>
                <a:schemeClr val="bg1"/>
              </a:solidFill>
              <a:cs typeface="+mn-ea"/>
            </a:endParaRPr>
          </a:p>
          <a:p>
            <a:pPr algn="ctr"/>
            <a:r>
              <a:rPr kumimoji="1" lang="zh-CN" altLang="en-US" sz="1600" b="1" kern="0" dirty="0">
                <a:solidFill>
                  <a:schemeClr val="bg1"/>
                </a:solidFill>
                <a:cs typeface="+mn-ea"/>
              </a:rPr>
              <a:t>监管责任</a:t>
            </a:r>
            <a:endParaRPr kumimoji="1" lang="en-US" altLang="zh-CN" sz="1600" b="1" kern="0" dirty="0">
              <a:solidFill>
                <a:schemeClr val="bg1"/>
              </a:solidFill>
              <a:cs typeface="+mn-ea"/>
            </a:endParaRPr>
          </a:p>
          <a:p>
            <a:pPr algn="ctr"/>
            <a:endParaRPr kumimoji="1" lang="en-US" altLang="zh-CN" sz="1600" b="1" kern="0" dirty="0">
              <a:solidFill>
                <a:schemeClr val="bg1"/>
              </a:solidFill>
              <a:cs typeface="+mn-ea"/>
            </a:endParaRPr>
          </a:p>
        </p:txBody>
      </p:sp>
      <p:sp>
        <p:nvSpPr>
          <p:cNvPr id="24" name="矩形: 圆角 23"/>
          <p:cNvSpPr/>
          <p:nvPr/>
        </p:nvSpPr>
        <p:spPr>
          <a:xfrm>
            <a:off x="9966332" y="2607460"/>
            <a:ext cx="1786893" cy="4187340"/>
          </a:xfrm>
          <a:prstGeom prst="roundRect">
            <a:avLst/>
          </a:prstGeom>
          <a:solidFill>
            <a:srgbClr val="0032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kern="0" dirty="0">
                <a:solidFill>
                  <a:schemeClr val="bg1"/>
                </a:solidFill>
                <a:cs typeface="+mn-ea"/>
              </a:rPr>
              <a:t>网络运营者、产品</a:t>
            </a:r>
            <a:r>
              <a:rPr kumimoji="1" lang="en-US" altLang="zh-CN" sz="1600" b="1" kern="0" dirty="0">
                <a:solidFill>
                  <a:schemeClr val="bg1"/>
                </a:solidFill>
                <a:cs typeface="+mn-ea"/>
              </a:rPr>
              <a:t>\</a:t>
            </a:r>
            <a:r>
              <a:rPr kumimoji="1" lang="zh-CN" altLang="en-US" sz="1600" b="1" kern="0" dirty="0">
                <a:solidFill>
                  <a:schemeClr val="bg1"/>
                </a:solidFill>
                <a:cs typeface="+mn-ea"/>
              </a:rPr>
              <a:t>服务提供者、产业开发商，各自履行网络安全责任义务。</a:t>
            </a:r>
            <a:endParaRPr kumimoji="1" lang="zh-CN" altLang="en-US" sz="1600" b="1" kern="0" dirty="0">
              <a:solidFill>
                <a:schemeClr val="bg1"/>
              </a:solidFill>
              <a:cs typeface="+mn-ea"/>
            </a:endParaRPr>
          </a:p>
        </p:txBody>
      </p:sp>
      <p:sp>
        <p:nvSpPr>
          <p:cNvPr id="4" name="矩形: 圆角 3"/>
          <p:cNvSpPr/>
          <p:nvPr/>
        </p:nvSpPr>
        <p:spPr>
          <a:xfrm>
            <a:off x="260079" y="4746773"/>
            <a:ext cx="4100907" cy="204802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kern="0" dirty="0">
                <a:solidFill>
                  <a:schemeClr val="bg1"/>
                </a:solidFill>
                <a:cs typeface="+mn-ea"/>
              </a:rPr>
              <a:t>二、网络产品</a:t>
            </a:r>
            <a:r>
              <a:rPr kumimoji="1" lang="en-US" altLang="zh-CN" sz="1600" b="1" kern="0" dirty="0">
                <a:solidFill>
                  <a:schemeClr val="bg1"/>
                </a:solidFill>
                <a:cs typeface="+mn-ea"/>
              </a:rPr>
              <a:t>/</a:t>
            </a:r>
            <a:r>
              <a:rPr kumimoji="1" lang="zh-CN" altLang="en-US" sz="1600" b="1" kern="0" dirty="0">
                <a:solidFill>
                  <a:schemeClr val="bg1"/>
                </a:solidFill>
                <a:cs typeface="+mn-ea"/>
              </a:rPr>
              <a:t>服务提供者需应对国家标准的“强制性要求”，实现质量（缺陷、漏洞、期限）、服务（保密、水平）的协议层面符合；涉及网络关键设备和网络安全专用产品的，法律服务人员还可提供对认证检测资质与评测协议的审查、目录时效性等方面的法律支持。</a:t>
            </a:r>
            <a:endParaRPr lang="zh-CN" altLang="en-US" sz="16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18" grpId="0" animBg="1"/>
      <p:bldP spid="20" grpId="0" animBg="1"/>
      <p:bldP spid="22" grpId="0" animBg="1"/>
      <p:bldP spid="24"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0758" y="532018"/>
            <a:ext cx="10496204" cy="589491"/>
          </a:xfrm>
        </p:spPr>
        <p:txBody>
          <a:bodyPr/>
          <a:lstStyle/>
          <a:p>
            <a:r>
              <a:rPr kumimoji="1" lang="zh-CN" altLang="en-US" dirty="0"/>
              <a:t>防护要点</a:t>
            </a:r>
            <a:r>
              <a:rPr kumimoji="1" lang="en-US" altLang="zh-CN" dirty="0"/>
              <a:t>2-</a:t>
            </a:r>
            <a:r>
              <a:rPr kumimoji="1" lang="en-US" altLang="zh-CN" dirty="0" smtClean="0"/>
              <a:t>-</a:t>
            </a:r>
            <a:r>
              <a:rPr kumimoji="1" lang="zh-CN" altLang="en-US" dirty="0"/>
              <a:t>明确的网络安全责任划分机制</a:t>
            </a:r>
            <a:endParaRPr kumimoji="1" lang="zh-CN" altLang="en-US" dirty="0"/>
          </a:p>
        </p:txBody>
      </p:sp>
      <p:sp>
        <p:nvSpPr>
          <p:cNvPr id="5" name="矩形 4"/>
          <p:cNvSpPr/>
          <p:nvPr/>
        </p:nvSpPr>
        <p:spPr>
          <a:xfrm>
            <a:off x="7507821" y="2383142"/>
            <a:ext cx="4472409" cy="2862322"/>
          </a:xfrm>
          <a:prstGeom prst="rect">
            <a:avLst/>
          </a:prstGeom>
          <a:noFill/>
        </p:spPr>
        <p:txBody>
          <a:bodyPr wrap="square" lIns="91440" tIns="45720" rIns="91440" bIns="45720">
            <a:spAutoFit/>
          </a:bodyPr>
          <a:lstStyle/>
          <a:p>
            <a:r>
              <a:rPr kumimoji="1" lang="zh-CN" altLang="en-US" b="1" kern="0" dirty="0">
                <a:solidFill>
                  <a:srgbClr val="003296"/>
                </a:solidFill>
                <a:latin typeface="+mn-ea"/>
                <a:cs typeface="+mn-ea"/>
              </a:rPr>
              <a:t>  </a:t>
            </a:r>
            <a:r>
              <a:rPr kumimoji="1" lang="zh-CN" altLang="en-US" b="1" kern="0" dirty="0" smtClean="0">
                <a:solidFill>
                  <a:srgbClr val="003296"/>
                </a:solidFill>
                <a:latin typeface="+mn-ea"/>
                <a:cs typeface="+mn-ea"/>
              </a:rPr>
              <a:t> 明确网络安全责任机制的效益</a:t>
            </a:r>
            <a:endParaRPr kumimoji="1" lang="en-US" altLang="zh-CN" b="1" kern="0" dirty="0" smtClean="0">
              <a:solidFill>
                <a:srgbClr val="003296"/>
              </a:solidFill>
              <a:latin typeface="+mn-ea"/>
              <a:cs typeface="+mn-ea"/>
            </a:endParaRPr>
          </a:p>
          <a:p>
            <a:endParaRPr kumimoji="1" lang="en-US" altLang="zh-CN" b="1" kern="0" dirty="0" smtClean="0">
              <a:solidFill>
                <a:srgbClr val="003296"/>
              </a:solidFill>
              <a:latin typeface="+mn-ea"/>
              <a:cs typeface="+mn-ea"/>
            </a:endParaRPr>
          </a:p>
          <a:p>
            <a:r>
              <a:rPr kumimoji="1" lang="zh-CN" altLang="en-US" b="1" kern="0" dirty="0" smtClean="0">
                <a:solidFill>
                  <a:srgbClr val="003296"/>
                </a:solidFill>
                <a:latin typeface="+mn-ea"/>
                <a:cs typeface="+mn-ea"/>
              </a:rPr>
              <a:t>一</a:t>
            </a:r>
            <a:r>
              <a:rPr kumimoji="1" lang="zh-CN" altLang="en-US" b="1" kern="0" dirty="0">
                <a:solidFill>
                  <a:srgbClr val="003296"/>
                </a:solidFill>
                <a:latin typeface="+mn-ea"/>
                <a:cs typeface="+mn-ea"/>
              </a:rPr>
              <a:t>：网络</a:t>
            </a:r>
            <a:r>
              <a:rPr kumimoji="1" lang="zh-CN" altLang="en-US" b="1" kern="0" dirty="0" smtClean="0">
                <a:solidFill>
                  <a:srgbClr val="003296"/>
                </a:solidFill>
                <a:latin typeface="+mn-ea"/>
                <a:cs typeface="+mn-ea"/>
              </a:rPr>
              <a:t>安全的建设单位</a:t>
            </a:r>
            <a:r>
              <a:rPr kumimoji="1" lang="zh-CN" altLang="en-US" b="1" kern="0" dirty="0">
                <a:solidFill>
                  <a:srgbClr val="003296"/>
                </a:solidFill>
                <a:latin typeface="+mn-ea"/>
                <a:cs typeface="+mn-ea"/>
              </a:rPr>
              <a:t>的</a:t>
            </a:r>
            <a:r>
              <a:rPr kumimoji="1" lang="zh-CN" altLang="en-US" b="1" kern="0" dirty="0" smtClean="0">
                <a:solidFill>
                  <a:srgbClr val="003296"/>
                </a:solidFill>
                <a:latin typeface="+mn-ea"/>
                <a:cs typeface="+mn-ea"/>
              </a:rPr>
              <a:t>权益得到</a:t>
            </a:r>
            <a:r>
              <a:rPr kumimoji="1" lang="zh-CN" altLang="en-US" b="1" kern="0" dirty="0">
                <a:solidFill>
                  <a:srgbClr val="003296"/>
                </a:solidFill>
                <a:latin typeface="+mn-ea"/>
                <a:cs typeface="+mn-ea"/>
              </a:rPr>
              <a:t>根本性保障。</a:t>
            </a:r>
            <a:endParaRPr kumimoji="1" lang="en-US" altLang="zh-CN" b="1" kern="0" dirty="0">
              <a:solidFill>
                <a:srgbClr val="003296"/>
              </a:solidFill>
              <a:latin typeface="+mn-ea"/>
              <a:cs typeface="+mn-ea"/>
            </a:endParaRPr>
          </a:p>
          <a:p>
            <a:endParaRPr kumimoji="1" lang="en-US" altLang="zh-CN" b="1" kern="0" dirty="0">
              <a:solidFill>
                <a:srgbClr val="003296"/>
              </a:solidFill>
              <a:latin typeface="+mn-ea"/>
              <a:cs typeface="+mn-ea"/>
            </a:endParaRPr>
          </a:p>
          <a:p>
            <a:r>
              <a:rPr kumimoji="1" lang="zh-CN" altLang="en-US" b="1" kern="0" dirty="0">
                <a:solidFill>
                  <a:srgbClr val="003296"/>
                </a:solidFill>
                <a:latin typeface="+mn-ea"/>
                <a:cs typeface="+mn-ea"/>
              </a:rPr>
              <a:t>二：网络安全建设的</a:t>
            </a:r>
            <a:r>
              <a:rPr kumimoji="1" lang="zh-CN" altLang="en-US" b="1" kern="0" dirty="0" smtClean="0">
                <a:solidFill>
                  <a:srgbClr val="003296"/>
                </a:solidFill>
                <a:latin typeface="+mn-ea"/>
                <a:cs typeface="+mn-ea"/>
              </a:rPr>
              <a:t>效果得到</a:t>
            </a:r>
            <a:r>
              <a:rPr kumimoji="1" lang="zh-CN" altLang="en-US" b="1" kern="0" dirty="0">
                <a:solidFill>
                  <a:srgbClr val="003296"/>
                </a:solidFill>
                <a:latin typeface="+mn-ea"/>
                <a:cs typeface="+mn-ea"/>
              </a:rPr>
              <a:t>根本性验证。</a:t>
            </a:r>
            <a:endParaRPr kumimoji="1" lang="en-US" altLang="zh-CN" b="1" kern="0" dirty="0">
              <a:solidFill>
                <a:srgbClr val="003296"/>
              </a:solidFill>
              <a:latin typeface="+mn-ea"/>
              <a:cs typeface="+mn-ea"/>
            </a:endParaRPr>
          </a:p>
          <a:p>
            <a:endParaRPr kumimoji="1" lang="en-US" altLang="zh-CN" b="1" kern="0" dirty="0">
              <a:solidFill>
                <a:srgbClr val="003296"/>
              </a:solidFill>
              <a:latin typeface="+mn-ea"/>
              <a:cs typeface="+mn-ea"/>
            </a:endParaRPr>
          </a:p>
          <a:p>
            <a:r>
              <a:rPr kumimoji="1" lang="zh-CN" altLang="en-US" b="1" kern="0" dirty="0">
                <a:solidFill>
                  <a:srgbClr val="003296"/>
                </a:solidFill>
                <a:latin typeface="+mn-ea"/>
                <a:cs typeface="+mn-ea"/>
              </a:rPr>
              <a:t>三</a:t>
            </a:r>
            <a:r>
              <a:rPr kumimoji="1" lang="zh-CN" altLang="en-US" b="1" kern="0" dirty="0" smtClean="0">
                <a:solidFill>
                  <a:srgbClr val="003296"/>
                </a:solidFill>
                <a:latin typeface="+mn-ea"/>
                <a:cs typeface="+mn-ea"/>
              </a:rPr>
              <a:t>：网络安全行业健康的发展。</a:t>
            </a:r>
            <a:endParaRPr kumimoji="1" lang="en-US" altLang="zh-CN" b="1" kern="0" dirty="0">
              <a:solidFill>
                <a:srgbClr val="003296"/>
              </a:solidFill>
              <a:latin typeface="+mn-ea"/>
              <a:cs typeface="+mn-ea"/>
            </a:endParaRPr>
          </a:p>
          <a:p>
            <a:endParaRPr kumimoji="1" lang="en-US" altLang="zh-CN" sz="3600" b="1" kern="0" dirty="0">
              <a:solidFill>
                <a:schemeClr val="tx2"/>
              </a:solidFill>
              <a:cs typeface="+mn-ea"/>
            </a:endParaRPr>
          </a:p>
        </p:txBody>
      </p:sp>
      <p:pic>
        <p:nvPicPr>
          <p:cNvPr id="6" name="图片 5"/>
          <p:cNvPicPr>
            <a:picLocks noChangeAspect="1"/>
          </p:cNvPicPr>
          <p:nvPr/>
        </p:nvPicPr>
        <p:blipFill rotWithShape="1">
          <a:blip r:embed="rId1" cstate="email"/>
          <a:srcRect/>
          <a:stretch>
            <a:fillRect/>
          </a:stretch>
        </p:blipFill>
        <p:spPr>
          <a:xfrm>
            <a:off x="211770" y="1517271"/>
            <a:ext cx="7175702" cy="4868637"/>
          </a:xfrm>
          <a:prstGeom prst="rect">
            <a:avLst/>
          </a:prstGeom>
        </p:spPr>
      </p:pic>
      <p:sp>
        <p:nvSpPr>
          <p:cNvPr id="7" name="矩形 6"/>
          <p:cNvSpPr/>
          <p:nvPr/>
        </p:nvSpPr>
        <p:spPr>
          <a:xfrm>
            <a:off x="3039761" y="1719304"/>
            <a:ext cx="4267391" cy="769441"/>
          </a:xfrm>
          <a:prstGeom prst="rect">
            <a:avLst/>
          </a:prstGeom>
          <a:noFill/>
        </p:spPr>
        <p:txBody>
          <a:bodyPr wrap="square" lIns="91440" tIns="45720" rIns="91440" bIns="45720">
            <a:spAutoFit/>
          </a:bodyPr>
          <a:lstStyle/>
          <a:p>
            <a:pPr algn="ctr"/>
            <a:r>
              <a:rPr lang="zh-CN" altLang="en-US" sz="4400" b="0" cap="none" spc="0" dirty="0">
                <a:ln w="0"/>
                <a:solidFill>
                  <a:schemeClr val="bg1"/>
                </a:solidFill>
                <a:effectLst>
                  <a:outerShdw blurRad="38100" dist="25400" dir="5400000" algn="ctr" rotWithShape="0">
                    <a:srgbClr val="6E747A">
                      <a:alpha val="43000"/>
                    </a:srgbClr>
                  </a:outerShdw>
                </a:effectLst>
              </a:rPr>
              <a:t>主体责任服务商</a:t>
            </a:r>
            <a:endParaRPr lang="zh-CN" altLang="en-US" sz="4400" b="0" cap="none" spc="0" dirty="0">
              <a:ln w="0"/>
              <a:solidFill>
                <a:schemeClr val="bg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00755" y="515777"/>
            <a:ext cx="10515600" cy="589491"/>
          </a:xfrm>
        </p:spPr>
        <p:txBody>
          <a:bodyPr/>
          <a:lstStyle/>
          <a:p>
            <a:r>
              <a:rPr kumimoji="1" lang="zh-CN" altLang="en-US" dirty="0"/>
              <a:t>防护</a:t>
            </a:r>
            <a:r>
              <a:rPr kumimoji="1" lang="zh-CN" altLang="en-US" dirty="0" smtClean="0"/>
              <a:t>要点</a:t>
            </a:r>
            <a:r>
              <a:rPr kumimoji="1" lang="en-US" altLang="zh-CN" dirty="0" smtClean="0"/>
              <a:t>3--</a:t>
            </a:r>
            <a:r>
              <a:rPr kumimoji="1" lang="zh-CN" altLang="en-US" dirty="0" smtClean="0"/>
              <a:t>精确</a:t>
            </a:r>
            <a:r>
              <a:rPr kumimoji="1" lang="zh-CN" altLang="en-US" dirty="0" smtClean="0"/>
              <a:t>管理</a:t>
            </a:r>
            <a:endParaRPr kumimoji="1" lang="zh-CN" altLang="en-US" dirty="0"/>
          </a:p>
        </p:txBody>
      </p:sp>
      <p:pic>
        <p:nvPicPr>
          <p:cNvPr id="5"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84901" y="1771840"/>
            <a:ext cx="4239712" cy="20928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19"/>
          <p:cNvSpPr>
            <a:spLocks noChangeAspect="1" noChangeArrowheads="1"/>
          </p:cNvSpPr>
          <p:nvPr/>
        </p:nvSpPr>
        <p:spPr bwMode="auto">
          <a:xfrm>
            <a:off x="6755365" y="1327910"/>
            <a:ext cx="286194" cy="209346"/>
          </a:xfrm>
          <a:prstGeom prst="rect">
            <a:avLst/>
          </a:prstGeom>
          <a:solidFill>
            <a:srgbClr val="1E3AF8"/>
          </a:solidFill>
          <a:ln w="6350">
            <a:solidFill>
              <a:srgbClr val="C0C0C0"/>
            </a:solidFill>
            <a:miter lim="800000"/>
          </a:ln>
        </p:spPr>
        <p:txBody>
          <a:bodyPr wrap="none" lIns="27000" rIns="27000" anchor="ctr" anchorCtr="1"/>
          <a:lstStyle>
            <a:defPPr>
              <a:defRPr lang="en-US"/>
            </a:defPPr>
            <a:lvl1pPr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9pPr>
          </a:lstStyle>
          <a:p>
            <a:pPr algn="ctr">
              <a:spcBef>
                <a:spcPct val="50000"/>
              </a:spcBef>
            </a:pPr>
            <a:r>
              <a:rPr lang="en-US" altLang="zh-CN" sz="1400" b="1" dirty="0">
                <a:solidFill>
                  <a:schemeClr val="bg1"/>
                </a:solidFill>
                <a:latin typeface="+mn-lt"/>
                <a:ea typeface="+mn-ea"/>
                <a:cs typeface="+mn-ea"/>
                <a:sym typeface="+mn-lt"/>
              </a:rPr>
              <a:t>2</a:t>
            </a:r>
            <a:endParaRPr lang="en-US" altLang="zh-CN" sz="1400" b="1" dirty="0">
              <a:solidFill>
                <a:schemeClr val="bg1"/>
              </a:solidFill>
              <a:latin typeface="+mn-lt"/>
              <a:ea typeface="+mn-ea"/>
              <a:cs typeface="+mn-ea"/>
              <a:sym typeface="+mn-lt"/>
            </a:endParaRPr>
          </a:p>
        </p:txBody>
      </p:sp>
      <p:sp>
        <p:nvSpPr>
          <p:cNvPr id="7" name="TextBox 30"/>
          <p:cNvSpPr>
            <a:spLocks noChangeArrowheads="1"/>
          </p:cNvSpPr>
          <p:nvPr/>
        </p:nvSpPr>
        <p:spPr bwMode="auto">
          <a:xfrm>
            <a:off x="7079617" y="1229393"/>
            <a:ext cx="430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9pPr>
          </a:lstStyle>
          <a:p>
            <a:pPr eaLnBrk="1" hangingPunct="1"/>
            <a:r>
              <a:rPr lang="zh-CN" altLang="en-US" sz="1400" dirty="0">
                <a:solidFill>
                  <a:schemeClr val="tx1"/>
                </a:solidFill>
                <a:latin typeface="+mn-lt"/>
                <a:ea typeface="+mn-ea"/>
                <a:cs typeface="+mn-ea"/>
                <a:sym typeface="+mn-lt"/>
              </a:rPr>
              <a:t>识别内部和外部服务商、用户、第三方服务商安全责任及职责划分</a:t>
            </a:r>
            <a:endParaRPr lang="zh-CN" altLang="en-US" sz="1400" dirty="0">
              <a:solidFill>
                <a:schemeClr val="tx1"/>
              </a:solidFill>
              <a:latin typeface="+mn-lt"/>
              <a:ea typeface="+mn-ea"/>
              <a:cs typeface="+mn-ea"/>
              <a:sym typeface="+mn-lt"/>
            </a:endParaRPr>
          </a:p>
        </p:txBody>
      </p:sp>
      <p:grpSp>
        <p:nvGrpSpPr>
          <p:cNvPr id="8" name="组合 7"/>
          <p:cNvGrpSpPr/>
          <p:nvPr/>
        </p:nvGrpSpPr>
        <p:grpSpPr bwMode="auto">
          <a:xfrm>
            <a:off x="6709730" y="4024783"/>
            <a:ext cx="4670845" cy="2598224"/>
            <a:chOff x="63542" y="0"/>
            <a:chExt cx="4871411" cy="2680160"/>
          </a:xfrm>
        </p:grpSpPr>
        <p:sp>
          <p:nvSpPr>
            <p:cNvPr id="9" name="TextBox 32"/>
            <p:cNvSpPr>
              <a:spLocks noChangeArrowheads="1"/>
            </p:cNvSpPr>
            <p:nvPr/>
          </p:nvSpPr>
          <p:spPr bwMode="auto">
            <a:xfrm>
              <a:off x="350529" y="0"/>
              <a:ext cx="4584424" cy="53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9pPr>
            </a:lstStyle>
            <a:p>
              <a:pPr eaLnBrk="1" hangingPunct="1"/>
              <a:r>
                <a:rPr lang="zh-CN" altLang="en-US" sz="1400" dirty="0">
                  <a:solidFill>
                    <a:schemeClr val="tx1"/>
                  </a:solidFill>
                  <a:latin typeface="+mn-lt"/>
                  <a:ea typeface="+mn-ea"/>
                  <a:cs typeface="+mn-ea"/>
                  <a:sym typeface="+mn-lt"/>
                </a:rPr>
                <a:t>将安全控制的关键要素与岗位能力和关键绩效指标相结合，形成切实有效的岗位职责矩阵</a:t>
              </a:r>
              <a:endParaRPr lang="zh-CN" altLang="en-US" sz="1400" dirty="0">
                <a:solidFill>
                  <a:schemeClr val="tx1"/>
                </a:solidFill>
                <a:latin typeface="+mn-lt"/>
                <a:ea typeface="+mn-ea"/>
                <a:cs typeface="+mn-ea"/>
                <a:sym typeface="+mn-lt"/>
              </a:endParaRPr>
            </a:p>
          </p:txBody>
        </p:sp>
        <p:grpSp>
          <p:nvGrpSpPr>
            <p:cNvPr id="10" name="组合 9"/>
            <p:cNvGrpSpPr>
              <a:grpSpLocks noChangeAspect="1"/>
            </p:cNvGrpSpPr>
            <p:nvPr/>
          </p:nvGrpSpPr>
          <p:grpSpPr bwMode="auto">
            <a:xfrm>
              <a:off x="63542" y="101599"/>
              <a:ext cx="4708752" cy="2578561"/>
              <a:chOff x="63542" y="0"/>
              <a:chExt cx="4708752" cy="2578561"/>
            </a:xfrm>
          </p:grpSpPr>
          <p:sp>
            <p:nvSpPr>
              <p:cNvPr id="11" name="Rectangle 19"/>
              <p:cNvSpPr>
                <a:spLocks noChangeAspect="1" noChangeArrowheads="1"/>
              </p:cNvSpPr>
              <p:nvPr/>
            </p:nvSpPr>
            <p:spPr bwMode="auto">
              <a:xfrm>
                <a:off x="63542" y="0"/>
                <a:ext cx="297682" cy="215900"/>
              </a:xfrm>
              <a:prstGeom prst="rect">
                <a:avLst/>
              </a:prstGeom>
              <a:solidFill>
                <a:srgbClr val="1E3AF8"/>
              </a:solidFill>
              <a:ln w="6350">
                <a:solidFill>
                  <a:srgbClr val="C0C0C0"/>
                </a:solidFill>
                <a:miter lim="800000"/>
              </a:ln>
            </p:spPr>
            <p:txBody>
              <a:bodyPr wrap="none" lIns="27000" rIns="27000" anchor="ctr" anchorCtr="1"/>
              <a:lstStyle>
                <a:defPPr>
                  <a:defRPr lang="en-US"/>
                </a:defPPr>
                <a:lvl1pPr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9pPr>
              </a:lstStyle>
              <a:p>
                <a:pPr algn="ctr">
                  <a:spcBef>
                    <a:spcPct val="50000"/>
                  </a:spcBef>
                </a:pPr>
                <a:r>
                  <a:rPr lang="en-US" altLang="zh-CN" sz="1400" b="1" dirty="0">
                    <a:solidFill>
                      <a:schemeClr val="bg1"/>
                    </a:solidFill>
                    <a:latin typeface="+mn-lt"/>
                    <a:ea typeface="+mn-ea"/>
                    <a:cs typeface="+mn-ea"/>
                    <a:sym typeface="+mn-lt"/>
                  </a:rPr>
                  <a:t>4</a:t>
                </a:r>
                <a:endParaRPr lang="en-US" altLang="zh-CN" sz="1400" b="1" dirty="0">
                  <a:solidFill>
                    <a:schemeClr val="bg1"/>
                  </a:solidFill>
                  <a:latin typeface="+mn-lt"/>
                  <a:ea typeface="+mn-ea"/>
                  <a:cs typeface="+mn-ea"/>
                  <a:sym typeface="+mn-lt"/>
                </a:endParaRPr>
              </a:p>
            </p:txBody>
          </p:sp>
          <p:pic>
            <p:nvPicPr>
              <p:cNvPr id="12"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059" y="694199"/>
                <a:ext cx="4258235"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 name="组合 12"/>
          <p:cNvGrpSpPr/>
          <p:nvPr/>
        </p:nvGrpSpPr>
        <p:grpSpPr bwMode="auto">
          <a:xfrm>
            <a:off x="424435" y="4101201"/>
            <a:ext cx="6632827" cy="2806239"/>
            <a:chOff x="-787044" y="78820"/>
            <a:chExt cx="6916914" cy="2894444"/>
          </a:xfrm>
        </p:grpSpPr>
        <p:sp>
          <p:nvSpPr>
            <p:cNvPr id="14" name="Rectangle 19"/>
            <p:cNvSpPr>
              <a:spLocks noChangeAspect="1" noChangeArrowheads="1"/>
            </p:cNvSpPr>
            <p:nvPr/>
          </p:nvSpPr>
          <p:spPr bwMode="auto">
            <a:xfrm>
              <a:off x="-787044" y="117685"/>
              <a:ext cx="295899" cy="215900"/>
            </a:xfrm>
            <a:prstGeom prst="rect">
              <a:avLst/>
            </a:prstGeom>
            <a:solidFill>
              <a:srgbClr val="1E3AF8"/>
            </a:solidFill>
            <a:ln w="6350">
              <a:solidFill>
                <a:srgbClr val="C0C0C0"/>
              </a:solidFill>
              <a:miter lim="800000"/>
            </a:ln>
          </p:spPr>
          <p:txBody>
            <a:bodyPr wrap="none" lIns="27000" rIns="27000" anchor="ctr" anchorCtr="1"/>
            <a:lstStyle>
              <a:defPPr>
                <a:defRPr lang="en-US"/>
              </a:defPPr>
              <a:lvl1pPr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9pPr>
            </a:lstStyle>
            <a:p>
              <a:pPr algn="ctr">
                <a:spcBef>
                  <a:spcPct val="50000"/>
                </a:spcBef>
              </a:pPr>
              <a:r>
                <a:rPr lang="en-US" altLang="zh-CN" sz="1400" b="1" dirty="0">
                  <a:solidFill>
                    <a:schemeClr val="bg1"/>
                  </a:solidFill>
                  <a:latin typeface="+mn-lt"/>
                  <a:ea typeface="+mn-ea"/>
                  <a:cs typeface="+mn-ea"/>
                  <a:sym typeface="+mn-lt"/>
                </a:rPr>
                <a:t>3</a:t>
              </a:r>
              <a:endParaRPr lang="en-US" altLang="zh-CN" sz="1400" b="1" dirty="0">
                <a:solidFill>
                  <a:schemeClr val="bg1"/>
                </a:solidFill>
                <a:latin typeface="+mn-lt"/>
                <a:ea typeface="+mn-ea"/>
                <a:cs typeface="+mn-ea"/>
                <a:sym typeface="+mn-lt"/>
              </a:endParaRPr>
            </a:p>
          </p:txBody>
        </p:sp>
        <p:sp>
          <p:nvSpPr>
            <p:cNvPr id="15" name="TextBox 31"/>
            <p:cNvSpPr>
              <a:spLocks noChangeArrowheads="1"/>
            </p:cNvSpPr>
            <p:nvPr/>
          </p:nvSpPr>
          <p:spPr bwMode="auto">
            <a:xfrm>
              <a:off x="-449870" y="78820"/>
              <a:ext cx="6022415" cy="31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9pPr>
            </a:lstStyle>
            <a:p>
              <a:pPr eaLnBrk="1" hangingPunct="1"/>
              <a:r>
                <a:rPr lang="zh-CN" altLang="en-US" sz="1400" dirty="0">
                  <a:solidFill>
                    <a:schemeClr val="tx1"/>
                  </a:solidFill>
                  <a:latin typeface="+mn-lt"/>
                  <a:ea typeface="+mn-ea"/>
                  <a:cs typeface="+mn-ea"/>
                  <a:sym typeface="+mn-lt"/>
                </a:rPr>
                <a:t>设计角色胜任力模型，为每个角色编制能力说明书和安全关键绩效指标</a:t>
              </a:r>
              <a:endParaRPr lang="zh-CN" altLang="en-US" sz="1400" dirty="0">
                <a:solidFill>
                  <a:schemeClr val="tx1"/>
                </a:solidFill>
                <a:latin typeface="+mn-lt"/>
                <a:ea typeface="+mn-ea"/>
                <a:cs typeface="+mn-ea"/>
                <a:sym typeface="+mn-lt"/>
              </a:endParaRPr>
            </a:p>
          </p:txBody>
        </p:sp>
        <p:pic>
          <p:nvPicPr>
            <p:cNvPr id="16" name="图片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816" y="523369"/>
              <a:ext cx="4044547"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1019051"/>
              <a:ext cx="4345793"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9012" y="584176"/>
              <a:ext cx="3910858"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8"/>
          <p:cNvGrpSpPr/>
          <p:nvPr/>
        </p:nvGrpSpPr>
        <p:grpSpPr bwMode="auto">
          <a:xfrm>
            <a:off x="10250585" y="1709659"/>
            <a:ext cx="1146298" cy="1338629"/>
            <a:chOff x="0" y="0"/>
            <a:chExt cx="934" cy="972"/>
          </a:xfrm>
        </p:grpSpPr>
        <p:sp>
          <p:nvSpPr>
            <p:cNvPr id="20" name="Text Box 10"/>
            <p:cNvSpPr>
              <a:spLocks noChangeArrowheads="1"/>
            </p:cNvSpPr>
            <p:nvPr/>
          </p:nvSpPr>
          <p:spPr bwMode="auto">
            <a:xfrm rot="19112366">
              <a:off x="41" y="146"/>
              <a:ext cx="893" cy="826"/>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663" tIns="37331" rIns="74663" bIns="37331">
              <a:spAutoFit/>
            </a:bodyPr>
            <a:lstStyle>
              <a:defPPr>
                <a:defRPr lang="en-US"/>
              </a:defPPr>
              <a:lvl1pPr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9pPr>
            </a:lstStyle>
            <a:p>
              <a:pPr algn="ctr" eaLnBrk="1" hangingPunct="1"/>
              <a:endParaRPr lang="zh-CN" altLang="en-US" sz="1100" b="1">
                <a:solidFill>
                  <a:srgbClr val="FF0000"/>
                </a:solidFill>
                <a:latin typeface="+mn-lt"/>
                <a:ea typeface="+mn-ea"/>
                <a:cs typeface="+mn-ea"/>
                <a:sym typeface="+mn-lt"/>
              </a:endParaRPr>
            </a:p>
            <a:p>
              <a:pPr algn="ctr" eaLnBrk="1" hangingPunct="1"/>
              <a:r>
                <a:rPr lang="zh-CN" altLang="en-US" sz="2400" b="1">
                  <a:solidFill>
                    <a:srgbClr val="FF0000"/>
                  </a:solidFill>
                  <a:latin typeface="+mn-lt"/>
                  <a:ea typeface="+mn-ea"/>
                  <a:cs typeface="+mn-ea"/>
                  <a:sym typeface="+mn-lt"/>
                </a:rPr>
                <a:t>样本展示</a:t>
              </a:r>
              <a:endParaRPr lang="zh-CN" altLang="en-US" sz="2400" b="1">
                <a:solidFill>
                  <a:srgbClr val="FF0000"/>
                </a:solidFill>
                <a:latin typeface="+mn-lt"/>
                <a:ea typeface="+mn-ea"/>
                <a:cs typeface="+mn-ea"/>
                <a:sym typeface="+mn-lt"/>
              </a:endParaRPr>
            </a:p>
            <a:p>
              <a:pPr algn="ctr" eaLnBrk="1" hangingPunct="1"/>
              <a:endParaRPr lang="zh-CN" altLang="en-US" sz="1050" b="1">
                <a:solidFill>
                  <a:srgbClr val="FF0000"/>
                </a:solidFill>
                <a:latin typeface="+mn-lt"/>
                <a:ea typeface="+mn-ea"/>
                <a:cs typeface="+mn-ea"/>
                <a:sym typeface="+mn-lt"/>
              </a:endParaRPr>
            </a:p>
          </p:txBody>
        </p:sp>
        <p:grpSp>
          <p:nvGrpSpPr>
            <p:cNvPr id="21" name="Group 11"/>
            <p:cNvGrpSpPr/>
            <p:nvPr/>
          </p:nvGrpSpPr>
          <p:grpSpPr bwMode="auto">
            <a:xfrm>
              <a:off x="0" y="0"/>
              <a:ext cx="867" cy="921"/>
              <a:chOff x="0" y="0"/>
              <a:chExt cx="867" cy="921"/>
            </a:xfrm>
          </p:grpSpPr>
          <p:sp>
            <p:nvSpPr>
              <p:cNvPr id="22" name="Oval 13"/>
              <p:cNvSpPr>
                <a:spLocks noChangeArrowheads="1"/>
              </p:cNvSpPr>
              <p:nvPr/>
            </p:nvSpPr>
            <p:spPr bwMode="auto">
              <a:xfrm rot="479506">
                <a:off x="0" y="101"/>
                <a:ext cx="850" cy="820"/>
              </a:xfrm>
              <a:prstGeom prst="ellipse">
                <a:avLst/>
              </a:prstGeom>
              <a:solidFill>
                <a:srgbClr val="FFFFFF">
                  <a:alpha val="50195"/>
                </a:srgbClr>
              </a:solidFill>
              <a:ln w="57150">
                <a:solidFill>
                  <a:srgbClr val="FF0000"/>
                </a:solidFill>
                <a:prstDash val="dash"/>
                <a:round/>
              </a:ln>
            </p:spPr>
            <p:txBody>
              <a:bodyPr wrap="none" lIns="74663" tIns="37331" rIns="74663" bIns="37331" anchor="ctr"/>
              <a:lstStyle>
                <a:defPPr>
                  <a:defRPr lang="en-US"/>
                </a:defPPr>
                <a:lvl1pPr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9pPr>
              </a:lstStyle>
              <a:p>
                <a:pPr eaLnBrk="1" hangingPunct="1"/>
                <a:endParaRPr lang="zh-CN" altLang="en-US" sz="1100" b="1">
                  <a:solidFill>
                    <a:srgbClr val="000000"/>
                  </a:solidFill>
                  <a:latin typeface="+mn-lt"/>
                  <a:ea typeface="+mn-ea"/>
                  <a:cs typeface="+mn-ea"/>
                  <a:sym typeface="+mn-lt"/>
                </a:endParaRPr>
              </a:p>
            </p:txBody>
          </p:sp>
          <p:cxnSp>
            <p:nvCxnSpPr>
              <p:cNvPr id="23" name="AutoShape 13"/>
              <p:cNvCxnSpPr>
                <a:cxnSpLocks noChangeShapeType="1"/>
              </p:cNvCxnSpPr>
              <p:nvPr/>
            </p:nvCxnSpPr>
            <p:spPr bwMode="auto">
              <a:xfrm flipV="1">
                <a:off x="245" y="0"/>
                <a:ext cx="489" cy="301"/>
              </a:xfrm>
              <a:prstGeom prst="curvedConnector3">
                <a:avLst>
                  <a:gd name="adj1" fmla="val 49204"/>
                </a:avLst>
              </a:prstGeom>
              <a:noFill/>
              <a:ln w="38100">
                <a:solidFill>
                  <a:srgbClr val="FF0000"/>
                </a:solidFill>
                <a:prstDash val="dash"/>
                <a:round/>
              </a:ln>
              <a:extLst>
                <a:ext uri="{909E8E84-426E-40DD-AFC4-6F175D3DCCD1}">
                  <a14:hiddenFill xmlns:a14="http://schemas.microsoft.com/office/drawing/2010/main">
                    <a:noFill/>
                  </a14:hiddenFill>
                </a:ext>
              </a:extLst>
            </p:spPr>
          </p:cxnSp>
          <p:cxnSp>
            <p:nvCxnSpPr>
              <p:cNvPr id="24" name="AutoShape 14"/>
              <p:cNvCxnSpPr>
                <a:cxnSpLocks noChangeShapeType="1"/>
              </p:cNvCxnSpPr>
              <p:nvPr/>
            </p:nvCxnSpPr>
            <p:spPr bwMode="auto">
              <a:xfrm flipV="1">
                <a:off x="292" y="38"/>
                <a:ext cx="490" cy="301"/>
              </a:xfrm>
              <a:prstGeom prst="curvedConnector3">
                <a:avLst>
                  <a:gd name="adj1" fmla="val 49204"/>
                </a:avLst>
              </a:prstGeom>
              <a:noFill/>
              <a:ln w="38100">
                <a:solidFill>
                  <a:srgbClr val="FF0000"/>
                </a:solidFill>
                <a:prstDash val="dash"/>
                <a:round/>
              </a:ln>
              <a:extLst>
                <a:ext uri="{909E8E84-426E-40DD-AFC4-6F175D3DCCD1}">
                  <a14:hiddenFill xmlns:a14="http://schemas.microsoft.com/office/drawing/2010/main">
                    <a:noFill/>
                  </a14:hiddenFill>
                </a:ext>
              </a:extLst>
            </p:spPr>
          </p:cxnSp>
          <p:cxnSp>
            <p:nvCxnSpPr>
              <p:cNvPr id="25" name="AutoShape 15"/>
              <p:cNvCxnSpPr>
                <a:cxnSpLocks noChangeShapeType="1"/>
              </p:cNvCxnSpPr>
              <p:nvPr/>
            </p:nvCxnSpPr>
            <p:spPr bwMode="auto">
              <a:xfrm flipV="1">
                <a:off x="331" y="83"/>
                <a:ext cx="489" cy="301"/>
              </a:xfrm>
              <a:prstGeom prst="curvedConnector3">
                <a:avLst>
                  <a:gd name="adj1" fmla="val 49204"/>
                </a:avLst>
              </a:prstGeom>
              <a:noFill/>
              <a:ln w="38100">
                <a:solidFill>
                  <a:srgbClr val="FF0000"/>
                </a:solidFill>
                <a:prstDash val="dash"/>
                <a:round/>
              </a:ln>
              <a:extLst>
                <a:ext uri="{909E8E84-426E-40DD-AFC4-6F175D3DCCD1}">
                  <a14:hiddenFill xmlns:a14="http://schemas.microsoft.com/office/drawing/2010/main">
                    <a:noFill/>
                  </a14:hiddenFill>
                </a:ext>
              </a:extLst>
            </p:spPr>
          </p:cxnSp>
          <p:cxnSp>
            <p:nvCxnSpPr>
              <p:cNvPr id="26" name="AutoShape 16"/>
              <p:cNvCxnSpPr>
                <a:cxnSpLocks noChangeShapeType="1"/>
              </p:cNvCxnSpPr>
              <p:nvPr/>
            </p:nvCxnSpPr>
            <p:spPr bwMode="auto">
              <a:xfrm flipV="1">
                <a:off x="378" y="128"/>
                <a:ext cx="489" cy="301"/>
              </a:xfrm>
              <a:prstGeom prst="curvedConnector3">
                <a:avLst>
                  <a:gd name="adj1" fmla="val 49204"/>
                </a:avLst>
              </a:prstGeom>
              <a:noFill/>
              <a:ln w="38100">
                <a:solidFill>
                  <a:srgbClr val="FF0000"/>
                </a:solidFill>
                <a:prstDash val="dash"/>
                <a:round/>
              </a:ln>
              <a:extLst>
                <a:ext uri="{909E8E84-426E-40DD-AFC4-6F175D3DCCD1}">
                  <a14:hiddenFill xmlns:a14="http://schemas.microsoft.com/office/drawing/2010/main">
                    <a:noFill/>
                  </a14:hiddenFill>
                </a:ext>
              </a:extLst>
            </p:spPr>
          </p:cxnSp>
        </p:grpSp>
      </p:grpSp>
      <p:sp>
        <p:nvSpPr>
          <p:cNvPr id="27" name="Rectangle 19"/>
          <p:cNvSpPr>
            <a:spLocks noChangeAspect="1" noChangeArrowheads="1"/>
          </p:cNvSpPr>
          <p:nvPr/>
        </p:nvSpPr>
        <p:spPr bwMode="auto">
          <a:xfrm>
            <a:off x="423509" y="1327910"/>
            <a:ext cx="284672" cy="209346"/>
          </a:xfrm>
          <a:prstGeom prst="rect">
            <a:avLst/>
          </a:prstGeom>
          <a:solidFill>
            <a:srgbClr val="1E3AF8"/>
          </a:solidFill>
          <a:ln w="6350">
            <a:solidFill>
              <a:srgbClr val="C0C0C0"/>
            </a:solidFill>
            <a:miter lim="800000"/>
          </a:ln>
        </p:spPr>
        <p:txBody>
          <a:bodyPr wrap="none" lIns="27000" rIns="27000" anchor="ctr" anchorCtr="1"/>
          <a:lstStyle>
            <a:defPPr>
              <a:defRPr lang="en-US"/>
            </a:defPPr>
            <a:lvl1pPr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9pPr>
          </a:lstStyle>
          <a:p>
            <a:pPr algn="ctr">
              <a:spcBef>
                <a:spcPct val="50000"/>
              </a:spcBef>
            </a:pPr>
            <a:r>
              <a:rPr lang="en-US" altLang="zh-CN" sz="1400" b="1" dirty="0">
                <a:solidFill>
                  <a:schemeClr val="bg1"/>
                </a:solidFill>
                <a:latin typeface="+mn-lt"/>
                <a:ea typeface="+mn-ea"/>
                <a:cs typeface="+mn-ea"/>
                <a:sym typeface="+mn-lt"/>
              </a:rPr>
              <a:t>1</a:t>
            </a:r>
            <a:endParaRPr lang="en-US" altLang="zh-CN" sz="1400" b="1" dirty="0">
              <a:solidFill>
                <a:schemeClr val="bg1"/>
              </a:solidFill>
              <a:latin typeface="+mn-lt"/>
              <a:ea typeface="+mn-ea"/>
              <a:cs typeface="+mn-ea"/>
              <a:sym typeface="+mn-lt"/>
            </a:endParaRPr>
          </a:p>
        </p:txBody>
      </p:sp>
      <p:sp>
        <p:nvSpPr>
          <p:cNvPr id="28" name="TextBox 30"/>
          <p:cNvSpPr>
            <a:spLocks noChangeArrowheads="1"/>
          </p:cNvSpPr>
          <p:nvPr/>
        </p:nvSpPr>
        <p:spPr bwMode="auto">
          <a:xfrm>
            <a:off x="708181" y="1293336"/>
            <a:ext cx="59486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200" kern="1200">
                <a:solidFill>
                  <a:schemeClr val="hlink"/>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200" kern="1200">
                <a:solidFill>
                  <a:schemeClr val="hlink"/>
                </a:solidFill>
                <a:latin typeface="Arial" panose="020B0604020202020204" pitchFamily="34" charset="0"/>
                <a:ea typeface="宋体" panose="02010600030101010101" pitchFamily="2" charset="-122"/>
                <a:cs typeface="+mn-cs"/>
              </a:defRPr>
            </a:lvl9pPr>
          </a:lstStyle>
          <a:p>
            <a:pPr eaLnBrk="1" hangingPunct="1"/>
            <a:r>
              <a:rPr lang="zh-CN" altLang="en-US" sz="1400" dirty="0">
                <a:solidFill>
                  <a:schemeClr val="tx1"/>
                </a:solidFill>
                <a:latin typeface="+mn-lt"/>
                <a:ea typeface="+mn-ea"/>
                <a:cs typeface="+mn-ea"/>
                <a:sym typeface="+mn-lt"/>
              </a:rPr>
              <a:t>根据安全管理需求及实际情况，优化和完善网络安全管理组织设计</a:t>
            </a:r>
            <a:endParaRPr lang="zh-CN" altLang="en-US" sz="1400" dirty="0">
              <a:solidFill>
                <a:schemeClr val="tx1"/>
              </a:solidFill>
              <a:latin typeface="+mn-lt"/>
              <a:ea typeface="+mn-ea"/>
              <a:cs typeface="+mn-ea"/>
              <a:sym typeface="+mn-lt"/>
            </a:endParaRPr>
          </a:p>
        </p:txBody>
      </p:sp>
      <p:pic>
        <p:nvPicPr>
          <p:cNvPr id="29" name="图片 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57" y="1709659"/>
            <a:ext cx="6137628" cy="22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文本框 109"/>
          <p:cNvSpPr txBox="1"/>
          <p:nvPr/>
        </p:nvSpPr>
        <p:spPr>
          <a:xfrm>
            <a:off x="247649" y="514551"/>
            <a:ext cx="8848643" cy="646331"/>
          </a:xfrm>
          <a:prstGeom prst="rect">
            <a:avLst/>
          </a:prstGeom>
          <a:noFill/>
        </p:spPr>
        <p:txBody>
          <a:bodyPr wrap="square" rtlCol="0">
            <a:spAutoFit/>
          </a:bodyPr>
          <a:lstStyle/>
          <a:p>
            <a:r>
              <a:rPr kumimoji="1" lang="zh-CN" altLang="en-US" sz="3600" b="1" dirty="0" smtClean="0">
                <a:solidFill>
                  <a:srgbClr val="003296"/>
                </a:solidFill>
                <a:latin typeface="微软雅黑" panose="020B0503020204020204" charset="-122"/>
                <a:ea typeface="微软雅黑" panose="020B0503020204020204" charset="-122"/>
                <a:cs typeface="+mj-cs"/>
              </a:rPr>
              <a:t>防护要点</a:t>
            </a:r>
            <a:r>
              <a:rPr kumimoji="1" lang="en-US" altLang="zh-CN" sz="3600" b="1" dirty="0">
                <a:solidFill>
                  <a:srgbClr val="003296"/>
                </a:solidFill>
                <a:latin typeface="微软雅黑" panose="020B0503020204020204" charset="-122"/>
                <a:ea typeface="微软雅黑" panose="020B0503020204020204" charset="-122"/>
                <a:cs typeface="+mj-cs"/>
              </a:rPr>
              <a:t>3</a:t>
            </a:r>
            <a:r>
              <a:rPr kumimoji="1" lang="zh-CN" altLang="en-US" sz="3600" b="1" dirty="0" smtClean="0">
                <a:solidFill>
                  <a:srgbClr val="003296"/>
                </a:solidFill>
                <a:latin typeface="微软雅黑" panose="020B0503020204020204" charset="-122"/>
                <a:ea typeface="微软雅黑" panose="020B0503020204020204" charset="-122"/>
                <a:cs typeface="+mj-cs"/>
              </a:rPr>
              <a:t>：精确管理</a:t>
            </a:r>
            <a:endParaRPr kumimoji="1" lang="zh-CN" altLang="en-US" sz="3600" b="1" dirty="0">
              <a:solidFill>
                <a:srgbClr val="003296"/>
              </a:solidFill>
              <a:latin typeface="微软雅黑" panose="020B0503020204020204" charset="-122"/>
              <a:ea typeface="微软雅黑" panose="020B0503020204020204" charset="-122"/>
              <a:cs typeface="+mj-cs"/>
            </a:endParaRPr>
          </a:p>
        </p:txBody>
      </p:sp>
      <p:pic>
        <p:nvPicPr>
          <p:cNvPr id="8" name="图片 7"/>
          <p:cNvPicPr>
            <a:picLocks noChangeAspect="1"/>
          </p:cNvPicPr>
          <p:nvPr/>
        </p:nvPicPr>
        <p:blipFill>
          <a:blip r:embed="rId1"/>
          <a:stretch>
            <a:fillRect/>
          </a:stretch>
        </p:blipFill>
        <p:spPr>
          <a:xfrm>
            <a:off x="1473798" y="1431199"/>
            <a:ext cx="7347304" cy="5187930"/>
          </a:xfrm>
          <a:prstGeom prst="rect">
            <a:avLst/>
          </a:prstGeom>
        </p:spPr>
      </p:pic>
      <p:pic>
        <p:nvPicPr>
          <p:cNvPr id="10" name="图片 9"/>
          <p:cNvPicPr>
            <a:picLocks noChangeAspect="1"/>
          </p:cNvPicPr>
          <p:nvPr/>
        </p:nvPicPr>
        <p:blipFill>
          <a:blip r:embed="rId2"/>
          <a:stretch>
            <a:fillRect/>
          </a:stretch>
        </p:blipFill>
        <p:spPr>
          <a:xfrm>
            <a:off x="1584021" y="1565531"/>
            <a:ext cx="9305017" cy="5087261"/>
          </a:xfrm>
          <a:prstGeom prst="rect">
            <a:avLst/>
          </a:prstGeom>
        </p:spPr>
      </p:pic>
      <p:pic>
        <p:nvPicPr>
          <p:cNvPr id="11" name="图片 10"/>
          <p:cNvPicPr>
            <a:picLocks noChangeAspect="1"/>
          </p:cNvPicPr>
          <p:nvPr/>
        </p:nvPicPr>
        <p:blipFill>
          <a:blip r:embed="rId3"/>
          <a:stretch>
            <a:fillRect/>
          </a:stretch>
        </p:blipFill>
        <p:spPr>
          <a:xfrm>
            <a:off x="2898739" y="2832602"/>
            <a:ext cx="8694293" cy="3853853"/>
          </a:xfrm>
          <a:prstGeom prst="rect">
            <a:avLst/>
          </a:prstGeom>
        </p:spPr>
      </p:pic>
      <p:sp>
        <p:nvSpPr>
          <p:cNvPr id="3" name="内容占位符 2"/>
          <p:cNvSpPr>
            <a:spLocks noGrp="1"/>
          </p:cNvSpPr>
          <p:nvPr>
            <p:ph sz="half" idx="2"/>
          </p:nvPr>
        </p:nvSpPr>
        <p:spPr/>
        <p:txBody>
          <a:bodyPr/>
          <a:lstStyle/>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4939" y="512518"/>
            <a:ext cx="10650855" cy="1089529"/>
          </a:xfrm>
          <a:prstGeom prst="rect">
            <a:avLst/>
          </a:prstGeom>
          <a:noFill/>
        </p:spPr>
        <p:txBody>
          <a:bodyPr wrap="square" rtlCol="0">
            <a:spAutoFit/>
          </a:bodyPr>
          <a:lstStyle>
            <a:defPPr>
              <a:defRPr lang="zh-CN"/>
            </a:defPPr>
            <a:lvl1pPr>
              <a:defRPr sz="2000" b="1">
                <a:latin typeface="黑体" panose="02010609060101010101" pitchFamily="49" charset="-122"/>
                <a:ea typeface="黑体" panose="02010609060101010101" pitchFamily="49" charset="-122"/>
              </a:defRPr>
            </a:lvl1pPr>
          </a:lstStyle>
          <a:p>
            <a:pPr>
              <a:lnSpc>
                <a:spcPct val="90000"/>
              </a:lnSpc>
              <a:spcBef>
                <a:spcPct val="0"/>
              </a:spcBef>
            </a:pPr>
            <a:r>
              <a:rPr kumimoji="1" lang="zh-CN" altLang="en-US" sz="3600" dirty="0" smtClean="0">
                <a:solidFill>
                  <a:srgbClr val="003296"/>
                </a:solidFill>
                <a:latin typeface="微软雅黑" panose="020B0503020204020204" charset="-122"/>
                <a:ea typeface="微软雅黑" panose="020B0503020204020204" charset="-122"/>
                <a:cs typeface="+mj-cs"/>
              </a:rPr>
              <a:t>防护要点</a:t>
            </a:r>
            <a:r>
              <a:rPr kumimoji="1" lang="en-US" altLang="zh-CN" sz="3600" dirty="0" smtClean="0">
                <a:solidFill>
                  <a:srgbClr val="003296"/>
                </a:solidFill>
                <a:latin typeface="微软雅黑" panose="020B0503020204020204" charset="-122"/>
                <a:ea typeface="微软雅黑" panose="020B0503020204020204" charset="-122"/>
                <a:cs typeface="+mj-cs"/>
              </a:rPr>
              <a:t>4—</a:t>
            </a:r>
            <a:r>
              <a:rPr kumimoji="1" lang="zh-CN" altLang="en-US" sz="3600" dirty="0" smtClean="0">
                <a:solidFill>
                  <a:srgbClr val="003296"/>
                </a:solidFill>
                <a:latin typeface="微软雅黑" panose="020B0503020204020204" charset="-122"/>
                <a:ea typeface="微软雅黑" panose="020B0503020204020204" charset="-122"/>
                <a:cs typeface="+mj-cs"/>
              </a:rPr>
              <a:t>协同联动</a:t>
            </a:r>
            <a:r>
              <a:rPr kumimoji="1" lang="en-US" altLang="zh-CN" sz="3600" dirty="0">
                <a:solidFill>
                  <a:srgbClr val="003296"/>
                </a:solidFill>
                <a:latin typeface="微软雅黑" panose="020B0503020204020204" charset="-122"/>
                <a:ea typeface="微软雅黑" panose="020B0503020204020204" charset="-122"/>
                <a:cs typeface="+mj-cs"/>
              </a:rPr>
              <a:t>/SOAR</a:t>
            </a:r>
            <a:r>
              <a:rPr kumimoji="1" lang="zh-CN" altLang="en-US" sz="3600" dirty="0">
                <a:solidFill>
                  <a:srgbClr val="003296"/>
                </a:solidFill>
                <a:latin typeface="微软雅黑" panose="020B0503020204020204" charset="-122"/>
                <a:ea typeface="微软雅黑" panose="020B0503020204020204" charset="-122"/>
                <a:cs typeface="+mj-cs"/>
              </a:rPr>
              <a:t>运营体系</a:t>
            </a:r>
            <a:endParaRPr kumimoji="1" lang="zh-CN" altLang="en-US" sz="3600" dirty="0">
              <a:solidFill>
                <a:srgbClr val="003296"/>
              </a:solidFill>
              <a:latin typeface="微软雅黑" panose="020B0503020204020204" charset="-122"/>
              <a:ea typeface="微软雅黑" panose="020B0503020204020204" charset="-122"/>
              <a:cs typeface="+mj-cs"/>
            </a:endParaRPr>
          </a:p>
          <a:p>
            <a:pPr>
              <a:lnSpc>
                <a:spcPct val="90000"/>
              </a:lnSpc>
              <a:spcBef>
                <a:spcPct val="0"/>
              </a:spcBef>
            </a:pPr>
            <a:endParaRPr kumimoji="1" lang="zh-CN" altLang="en-US" sz="3600" dirty="0">
              <a:solidFill>
                <a:srgbClr val="003296"/>
              </a:solidFill>
              <a:latin typeface="微软雅黑" panose="020B0503020204020204" charset="-122"/>
              <a:ea typeface="微软雅黑" panose="020B0503020204020204" charset="-122"/>
              <a:cs typeface="+mj-cs"/>
            </a:endParaRPr>
          </a:p>
        </p:txBody>
      </p:sp>
      <p:grpSp>
        <p:nvGrpSpPr>
          <p:cNvPr id="66" name="组合 65"/>
          <p:cNvGrpSpPr/>
          <p:nvPr/>
        </p:nvGrpSpPr>
        <p:grpSpPr>
          <a:xfrm>
            <a:off x="884893" y="1517260"/>
            <a:ext cx="9140587" cy="5033747"/>
            <a:chOff x="444890" y="962471"/>
            <a:chExt cx="8232610" cy="4171680"/>
          </a:xfrm>
        </p:grpSpPr>
        <p:pic>
          <p:nvPicPr>
            <p:cNvPr id="67" name="Picture 22" descr="aw_flat_MultipleApps.png"/>
            <p:cNvPicPr>
              <a:picLocks noChangeAspect="1"/>
            </p:cNvPicPr>
            <p:nvPr/>
          </p:nvPicPr>
          <p:blipFill>
            <a:blip r:embed="rId1" cstate="screen">
              <a:duotone>
                <a:prstClr val="black"/>
                <a:schemeClr val="accent6">
                  <a:tint val="45000"/>
                  <a:satMod val="400000"/>
                </a:schemeClr>
              </a:duotone>
              <a:extLst>
                <a:ext uri="{BEBA8EAE-BF5A-486C-A8C5-ECC9F3942E4B}">
                  <a14:imgProps xmlns:a14="http://schemas.microsoft.com/office/drawing/2010/main">
                    <a14:imgLayer r:embed="rId2">
                      <a14:imgEffect>
                        <a14:saturation sat="0"/>
                      </a14:imgEffect>
                    </a14:imgLayer>
                  </a14:imgProps>
                </a:ext>
              </a:extLst>
            </a:blip>
            <a:stretch>
              <a:fillRect/>
            </a:stretch>
          </p:blipFill>
          <p:spPr>
            <a:xfrm>
              <a:off x="2974845" y="4027278"/>
              <a:ext cx="681913" cy="681913"/>
            </a:xfrm>
            <a:prstGeom prst="rect">
              <a:avLst/>
            </a:prstGeom>
          </p:spPr>
        </p:pic>
        <p:pic>
          <p:nvPicPr>
            <p:cNvPr id="68" name="Picture 5" descr="aw_flat_IphoneBlackBerry.png"/>
            <p:cNvPicPr>
              <a:picLocks noChangeAspect="1"/>
            </p:cNvPicPr>
            <p:nvPr/>
          </p:nvPicPr>
          <p:blipFill rotWithShape="1">
            <a:blip r:embed="rId3" cstate="screen">
              <a:duotone>
                <a:prstClr val="black"/>
                <a:schemeClr val="accent6">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rcRect/>
            <a:stretch>
              <a:fillRect/>
            </a:stretch>
          </p:blipFill>
          <p:spPr>
            <a:xfrm>
              <a:off x="1788376" y="3048001"/>
              <a:ext cx="403806" cy="546100"/>
            </a:xfrm>
            <a:prstGeom prst="rect">
              <a:avLst/>
            </a:prstGeom>
          </p:spPr>
        </p:pic>
        <p:pic>
          <p:nvPicPr>
            <p:cNvPr id="69" name="Picture 6" descr="aw_flat_Laptop.png"/>
            <p:cNvPicPr>
              <a:picLocks noChangeAspect="1"/>
            </p:cNvPicPr>
            <p:nvPr/>
          </p:nvPicPr>
          <p:blipFill>
            <a:blip r:embed="rId5" cstate="screen">
              <a:duotone>
                <a:prstClr val="black"/>
                <a:schemeClr val="accent6">
                  <a:tint val="45000"/>
                  <a:satMod val="400000"/>
                </a:schemeClr>
              </a:duotone>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1618214" y="1447801"/>
              <a:ext cx="774700" cy="774700"/>
            </a:xfrm>
            <a:prstGeom prst="rect">
              <a:avLst/>
            </a:prstGeom>
          </p:spPr>
        </p:pic>
        <p:pic>
          <p:nvPicPr>
            <p:cNvPr id="70" name="Picture 7" descr="aw_flat_Printer.png"/>
            <p:cNvPicPr>
              <a:picLocks noChangeAspect="1"/>
            </p:cNvPicPr>
            <p:nvPr/>
          </p:nvPicPr>
          <p:blipFill>
            <a:blip r:embed="rId7" cstate="screen">
              <a:duotone>
                <a:prstClr val="black"/>
                <a:schemeClr val="accent6">
                  <a:tint val="45000"/>
                  <a:satMod val="400000"/>
                </a:schemeClr>
              </a:duotone>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923479" y="3657601"/>
              <a:ext cx="723900" cy="723900"/>
            </a:xfrm>
            <a:prstGeom prst="rect">
              <a:avLst/>
            </a:prstGeom>
          </p:spPr>
        </p:pic>
        <p:pic>
          <p:nvPicPr>
            <p:cNvPr id="71" name="Picture 10" descr="aw_flat_tablet.png"/>
            <p:cNvPicPr>
              <a:picLocks noChangeAspect="1"/>
            </p:cNvPicPr>
            <p:nvPr/>
          </p:nvPicPr>
          <p:blipFill>
            <a:blip r:embed="rId9" cstate="screen">
              <a:duotone>
                <a:prstClr val="black"/>
                <a:schemeClr val="accent6">
                  <a:tint val="45000"/>
                  <a:satMod val="400000"/>
                </a:schemeClr>
              </a:duotone>
              <a:extLst>
                <a:ext uri="{BEBA8EAE-BF5A-486C-A8C5-ECC9F3942E4B}">
                  <a14:imgProps xmlns:a14="http://schemas.microsoft.com/office/drawing/2010/main">
                    <a14:imgLayer r:embed="rId10">
                      <a14:imgEffect>
                        <a14:saturation sat="0"/>
                      </a14:imgEffect>
                    </a14:imgLayer>
                  </a14:imgProps>
                </a:ext>
              </a:extLst>
            </a:blip>
            <a:stretch>
              <a:fillRect/>
            </a:stretch>
          </p:blipFill>
          <p:spPr>
            <a:xfrm rot="16200000">
              <a:off x="983904" y="4325643"/>
              <a:ext cx="622300" cy="622300"/>
            </a:xfrm>
            <a:prstGeom prst="rect">
              <a:avLst/>
            </a:prstGeom>
          </p:spPr>
        </p:pic>
        <p:pic>
          <p:nvPicPr>
            <p:cNvPr id="72" name="Picture 11" descr="aw_flat_Desktop.png"/>
            <p:cNvPicPr>
              <a:picLocks noChangeAspect="1"/>
            </p:cNvPicPr>
            <p:nvPr/>
          </p:nvPicPr>
          <p:blipFill>
            <a:blip r:embed="rId11" cstate="screen">
              <a:duotone>
                <a:prstClr val="black"/>
                <a:schemeClr val="accent6">
                  <a:tint val="45000"/>
                  <a:satMod val="400000"/>
                </a:schemeClr>
              </a:duotone>
              <a:extLst>
                <a:ext uri="{BEBA8EAE-BF5A-486C-A8C5-ECC9F3942E4B}">
                  <a14:imgProps xmlns:a14="http://schemas.microsoft.com/office/drawing/2010/main">
                    <a14:imgLayer r:embed="rId12">
                      <a14:imgEffect>
                        <a14:saturation sat="0"/>
                      </a14:imgEffect>
                    </a14:imgLayer>
                  </a14:imgProps>
                </a:ext>
              </a:extLst>
            </a:blip>
            <a:stretch>
              <a:fillRect/>
            </a:stretch>
          </p:blipFill>
          <p:spPr>
            <a:xfrm>
              <a:off x="919715" y="1446688"/>
              <a:ext cx="838200" cy="838200"/>
            </a:xfrm>
            <a:prstGeom prst="rect">
              <a:avLst/>
            </a:prstGeom>
            <a:ln>
              <a:solidFill>
                <a:schemeClr val="bg1"/>
              </a:solidFill>
            </a:ln>
          </p:spPr>
        </p:pic>
        <p:pic>
          <p:nvPicPr>
            <p:cNvPr id="73" name="Picture 12" descr="aw_flat_SmartWatch.png"/>
            <p:cNvPicPr>
              <a:picLocks noChangeAspect="1"/>
            </p:cNvPicPr>
            <p:nvPr/>
          </p:nvPicPr>
          <p:blipFill>
            <a:blip r:embed="rId13" cstate="screen">
              <a:duotone>
                <a:prstClr val="black"/>
                <a:schemeClr val="accent6">
                  <a:tint val="45000"/>
                  <a:satMod val="400000"/>
                </a:schemeClr>
              </a:duotone>
              <a:extLst>
                <a:ext uri="{BEBA8EAE-BF5A-486C-A8C5-ECC9F3942E4B}">
                  <a14:imgProps xmlns:a14="http://schemas.microsoft.com/office/drawing/2010/main">
                    <a14:imgLayer r:embed="rId14">
                      <a14:imgEffect>
                        <a14:saturation sat="0"/>
                      </a14:imgEffect>
                    </a14:imgLayer>
                  </a14:imgProps>
                </a:ext>
              </a:extLst>
            </a:blip>
            <a:stretch>
              <a:fillRect/>
            </a:stretch>
          </p:blipFill>
          <p:spPr>
            <a:xfrm>
              <a:off x="1723579" y="3733800"/>
              <a:ext cx="533400" cy="533400"/>
            </a:xfrm>
            <a:prstGeom prst="rect">
              <a:avLst/>
            </a:prstGeom>
          </p:spPr>
        </p:pic>
        <p:pic>
          <p:nvPicPr>
            <p:cNvPr id="74" name="Picture 17" descr="aw_flat_IphoneBlackBerry.png"/>
            <p:cNvPicPr>
              <a:picLocks noChangeAspect="1"/>
            </p:cNvPicPr>
            <p:nvPr/>
          </p:nvPicPr>
          <p:blipFill rotWithShape="1">
            <a:blip r:embed="rId15" cstate="screen">
              <a:duotone>
                <a:prstClr val="black"/>
                <a:schemeClr val="accent6">
                  <a:tint val="45000"/>
                  <a:satMod val="400000"/>
                </a:schemeClr>
              </a:duotone>
              <a:extLst>
                <a:ext uri="{BEBA8EAE-BF5A-486C-A8C5-ECC9F3942E4B}">
                  <a14:imgProps xmlns:a14="http://schemas.microsoft.com/office/drawing/2010/main">
                    <a14:imgLayer r:embed="rId16">
                      <a14:imgEffect>
                        <a14:saturation sat="0"/>
                      </a14:imgEffect>
                    </a14:imgLayer>
                  </a14:imgProps>
                </a:ext>
              </a:extLst>
            </a:blip>
            <a:srcRect/>
            <a:stretch>
              <a:fillRect/>
            </a:stretch>
          </p:blipFill>
          <p:spPr>
            <a:xfrm>
              <a:off x="1051194" y="3048000"/>
              <a:ext cx="394415" cy="533400"/>
            </a:xfrm>
            <a:prstGeom prst="rect">
              <a:avLst/>
            </a:prstGeom>
          </p:spPr>
        </p:pic>
        <p:pic>
          <p:nvPicPr>
            <p:cNvPr id="75" name="Picture 20" descr="aw_flat_tablet.png"/>
            <p:cNvPicPr>
              <a:picLocks noChangeAspect="1"/>
            </p:cNvPicPr>
            <p:nvPr/>
          </p:nvPicPr>
          <p:blipFill>
            <a:blip r:embed="rId9" cstate="screen">
              <a:duotone>
                <a:prstClr val="black"/>
                <a:schemeClr val="accent6">
                  <a:tint val="45000"/>
                  <a:satMod val="400000"/>
                </a:schemeClr>
              </a:duotone>
              <a:extLst>
                <a:ext uri="{BEBA8EAE-BF5A-486C-A8C5-ECC9F3942E4B}">
                  <a14:imgProps xmlns:a14="http://schemas.microsoft.com/office/drawing/2010/main">
                    <a14:imgLayer r:embed="rId10">
                      <a14:imgEffect>
                        <a14:saturation sat="0"/>
                      </a14:imgEffect>
                    </a14:imgLayer>
                  </a14:imgProps>
                </a:ext>
              </a:extLst>
            </a:blip>
            <a:stretch>
              <a:fillRect/>
            </a:stretch>
          </p:blipFill>
          <p:spPr>
            <a:xfrm rot="16200000">
              <a:off x="1679402" y="4325643"/>
              <a:ext cx="622300" cy="622300"/>
            </a:xfrm>
            <a:prstGeom prst="rect">
              <a:avLst/>
            </a:prstGeom>
            <a:solidFill>
              <a:schemeClr val="bg1"/>
            </a:solidFill>
          </p:spPr>
        </p:pic>
        <p:sp>
          <p:nvSpPr>
            <p:cNvPr id="76" name="TextBox 26"/>
            <p:cNvSpPr txBox="1"/>
            <p:nvPr/>
          </p:nvSpPr>
          <p:spPr bwMode="auto">
            <a:xfrm>
              <a:off x="1304955" y="2863961"/>
              <a:ext cx="748891" cy="261594"/>
            </a:xfrm>
            <a:prstGeom prst="rect">
              <a:avLst/>
            </a:prstGeom>
            <a:noFill/>
            <a:ln w="9525">
              <a:noFill/>
              <a:miter lim="800000"/>
            </a:ln>
          </p:spPr>
          <p:txBody>
            <a:bodyPr vert="horz" wrap="none" lIns="91424" tIns="45712" rIns="91424" bIns="45712" numCol="1" rtlCol="0" anchor="t" anchorCtr="0" compatLnSpc="1">
              <a:spAutoFit/>
            </a:bodyPr>
            <a:lstStyle/>
            <a:p>
              <a:pPr fontAlgn="auto">
                <a:spcBef>
                  <a:spcPts val="0"/>
                </a:spcBef>
                <a:spcAft>
                  <a:spcPts val="0"/>
                </a:spcAft>
              </a:pPr>
              <a:r>
                <a:rPr lang="zh-CN" altLang="en-US" sz="1100" dirty="0">
                  <a:latin typeface="微软雅黑" panose="020B0503020204020204" charset="-122"/>
                  <a:ea typeface="微软雅黑" panose="020B0503020204020204" charset="-122"/>
                </a:rPr>
                <a:t>智能手机</a:t>
              </a:r>
              <a:endParaRPr lang="zh-CN" altLang="en-US" sz="1100" dirty="0">
                <a:latin typeface="微软雅黑" panose="020B0503020204020204" charset="-122"/>
                <a:ea typeface="微软雅黑" panose="020B0503020204020204" charset="-122"/>
              </a:endParaRPr>
            </a:p>
          </p:txBody>
        </p:sp>
        <p:sp>
          <p:nvSpPr>
            <p:cNvPr id="77" name="TextBox 27"/>
            <p:cNvSpPr txBox="1"/>
            <p:nvPr/>
          </p:nvSpPr>
          <p:spPr bwMode="auto">
            <a:xfrm>
              <a:off x="1314514" y="4236744"/>
              <a:ext cx="748891" cy="261594"/>
            </a:xfrm>
            <a:prstGeom prst="rect">
              <a:avLst/>
            </a:prstGeom>
            <a:noFill/>
            <a:ln w="9525">
              <a:noFill/>
              <a:miter lim="800000"/>
            </a:ln>
          </p:spPr>
          <p:txBody>
            <a:bodyPr vert="horz" wrap="none" lIns="91424" tIns="45712" rIns="91424" bIns="45712" numCol="1" rtlCol="0" anchor="t" anchorCtr="0" compatLnSpc="1">
              <a:spAutoFit/>
            </a:bodyPr>
            <a:lstStyle/>
            <a:p>
              <a:pPr fontAlgn="auto">
                <a:spcBef>
                  <a:spcPts val="0"/>
                </a:spcBef>
                <a:spcAft>
                  <a:spcPts val="0"/>
                </a:spcAft>
              </a:pPr>
              <a:r>
                <a:rPr lang="zh-CN" altLang="en-US" sz="1100" dirty="0">
                  <a:latin typeface="微软雅黑" panose="020B0503020204020204" charset="-122"/>
                  <a:ea typeface="微软雅黑" panose="020B0503020204020204" charset="-122"/>
                </a:rPr>
                <a:t>平板电脑</a:t>
              </a:r>
              <a:endParaRPr lang="zh-CN" altLang="en-US" sz="1100" dirty="0">
                <a:latin typeface="微软雅黑" panose="020B0503020204020204" charset="-122"/>
                <a:ea typeface="微软雅黑" panose="020B0503020204020204" charset="-122"/>
              </a:endParaRPr>
            </a:p>
          </p:txBody>
        </p:sp>
        <p:sp>
          <p:nvSpPr>
            <p:cNvPr id="78" name="TextBox 28"/>
            <p:cNvSpPr txBox="1"/>
            <p:nvPr/>
          </p:nvSpPr>
          <p:spPr bwMode="auto">
            <a:xfrm>
              <a:off x="923481" y="1371600"/>
              <a:ext cx="1511845" cy="261594"/>
            </a:xfrm>
            <a:prstGeom prst="rect">
              <a:avLst/>
            </a:prstGeom>
            <a:noFill/>
            <a:ln w="9525">
              <a:noFill/>
              <a:miter lim="800000"/>
            </a:ln>
          </p:spPr>
          <p:txBody>
            <a:bodyPr vert="horz" wrap="square" lIns="91424" tIns="45712" rIns="91424" bIns="45712" numCol="1" rtlCol="0" anchor="t" anchorCtr="0" compatLnSpc="1">
              <a:spAutoFit/>
            </a:bodyPr>
            <a:lstStyle/>
            <a:p>
              <a:pPr algn="ctr" fontAlgn="auto">
                <a:spcBef>
                  <a:spcPts val="0"/>
                </a:spcBef>
                <a:spcAft>
                  <a:spcPts val="0"/>
                </a:spcAft>
              </a:pPr>
              <a:r>
                <a:rPr lang="zh-CN" altLang="en-US" sz="1100" dirty="0">
                  <a:latin typeface="微软雅黑" panose="020B0503020204020204" charset="-122"/>
                  <a:ea typeface="微软雅黑" panose="020B0503020204020204" charset="-122"/>
                </a:rPr>
                <a:t>桌面电脑和笔记本</a:t>
              </a:r>
              <a:endParaRPr lang="zh-CN" altLang="en-US" sz="1100" dirty="0">
                <a:latin typeface="微软雅黑" panose="020B0503020204020204" charset="-122"/>
                <a:ea typeface="微软雅黑" panose="020B0503020204020204" charset="-122"/>
              </a:endParaRPr>
            </a:p>
          </p:txBody>
        </p:sp>
        <p:sp>
          <p:nvSpPr>
            <p:cNvPr id="79" name="TextBox 29"/>
            <p:cNvSpPr txBox="1"/>
            <p:nvPr/>
          </p:nvSpPr>
          <p:spPr bwMode="auto">
            <a:xfrm>
              <a:off x="1297443" y="3548405"/>
              <a:ext cx="748891" cy="261594"/>
            </a:xfrm>
            <a:prstGeom prst="rect">
              <a:avLst/>
            </a:prstGeom>
            <a:noFill/>
            <a:ln w="9525">
              <a:noFill/>
              <a:miter lim="800000"/>
            </a:ln>
          </p:spPr>
          <p:txBody>
            <a:bodyPr vert="horz" wrap="none" lIns="91424" tIns="45712" rIns="91424" bIns="45712" numCol="1" rtlCol="0" anchor="t" anchorCtr="0" compatLnSpc="1">
              <a:spAutoFit/>
            </a:bodyPr>
            <a:lstStyle/>
            <a:p>
              <a:pPr fontAlgn="auto">
                <a:spcBef>
                  <a:spcPts val="0"/>
                </a:spcBef>
                <a:spcAft>
                  <a:spcPts val="0"/>
                </a:spcAft>
              </a:pPr>
              <a:r>
                <a:rPr lang="zh-CN" altLang="en-US" sz="1100" dirty="0">
                  <a:latin typeface="微软雅黑" panose="020B0503020204020204" charset="-122"/>
                  <a:ea typeface="微软雅黑" panose="020B0503020204020204" charset="-122"/>
                </a:rPr>
                <a:t>外围设备</a:t>
              </a:r>
              <a:endParaRPr lang="zh-CN" altLang="en-US" sz="1100" dirty="0">
                <a:latin typeface="微软雅黑" panose="020B0503020204020204" charset="-122"/>
                <a:ea typeface="微软雅黑" panose="020B0503020204020204" charset="-122"/>
              </a:endParaRPr>
            </a:p>
          </p:txBody>
        </p:sp>
        <p:sp>
          <p:nvSpPr>
            <p:cNvPr id="80" name="TextBox 30"/>
            <p:cNvSpPr txBox="1"/>
            <p:nvPr/>
          </p:nvSpPr>
          <p:spPr bwMode="auto">
            <a:xfrm>
              <a:off x="1153586" y="2122341"/>
              <a:ext cx="1284814" cy="261594"/>
            </a:xfrm>
            <a:prstGeom prst="rect">
              <a:avLst/>
            </a:prstGeom>
            <a:noFill/>
            <a:ln w="9525">
              <a:noFill/>
              <a:miter lim="800000"/>
            </a:ln>
          </p:spPr>
          <p:txBody>
            <a:bodyPr vert="horz" wrap="square" lIns="91424" tIns="45712" rIns="91424" bIns="45712" numCol="1" rtlCol="0" anchor="t" anchorCtr="0" compatLnSpc="1">
              <a:spAutoFit/>
            </a:bodyPr>
            <a:lstStyle/>
            <a:p>
              <a:pPr fontAlgn="auto">
                <a:spcBef>
                  <a:spcPts val="0"/>
                </a:spcBef>
                <a:spcAft>
                  <a:spcPts val="0"/>
                </a:spcAft>
              </a:pPr>
              <a:r>
                <a:rPr lang="zh-CN" altLang="en-US" sz="1100" dirty="0">
                  <a:latin typeface="微软雅黑" panose="020B0503020204020204" charset="-122"/>
                  <a:ea typeface="微软雅黑" panose="020B0503020204020204" charset="-122"/>
                </a:rPr>
                <a:t>企业专有设备</a:t>
              </a:r>
              <a:endParaRPr lang="zh-CN" altLang="en-US" sz="1100" dirty="0">
                <a:latin typeface="微软雅黑" panose="020B0503020204020204" charset="-122"/>
                <a:ea typeface="微软雅黑" panose="020B0503020204020204" charset="-122"/>
              </a:endParaRPr>
            </a:p>
          </p:txBody>
        </p:sp>
        <p:sp>
          <p:nvSpPr>
            <p:cNvPr id="81" name="TextBox 31"/>
            <p:cNvSpPr txBox="1"/>
            <p:nvPr/>
          </p:nvSpPr>
          <p:spPr bwMode="auto">
            <a:xfrm rot="16200000">
              <a:off x="-616970" y="2817525"/>
              <a:ext cx="2443781" cy="320062"/>
            </a:xfrm>
            <a:prstGeom prst="rect">
              <a:avLst/>
            </a:prstGeom>
            <a:noFill/>
            <a:ln w="9525">
              <a:noFill/>
              <a:miter lim="800000"/>
            </a:ln>
          </p:spPr>
          <p:txBody>
            <a:bodyPr vert="vert" wrap="square" lIns="91424" tIns="45712" rIns="91424" bIns="45712" numCol="1" rtlCol="0" anchor="t" anchorCtr="0" compatLnSpc="1">
              <a:spAutoFit/>
            </a:bodyPr>
            <a:lstStyle/>
            <a:p>
              <a:pPr fontAlgn="auto">
                <a:spcBef>
                  <a:spcPts val="0"/>
                </a:spcBef>
                <a:spcAft>
                  <a:spcPts val="0"/>
                </a:spcAft>
              </a:pPr>
              <a:r>
                <a:rPr lang="zh-CN" altLang="en-US" b="1" dirty="0">
                  <a:latin typeface="微软雅黑" panose="020B0503020204020204" charset="-122"/>
                  <a:ea typeface="微软雅黑" panose="020B0503020204020204" charset="-122"/>
                  <a:cs typeface="华文细黑"/>
                </a:rPr>
                <a:t>终端设备零散部署</a:t>
              </a:r>
              <a:endParaRPr lang="zh-CN" altLang="en-US" b="1" dirty="0">
                <a:latin typeface="微软雅黑" panose="020B0503020204020204" charset="-122"/>
                <a:ea typeface="微软雅黑" panose="020B0503020204020204" charset="-122"/>
                <a:cs typeface="华文细黑"/>
              </a:endParaRPr>
            </a:p>
          </p:txBody>
        </p:sp>
        <p:pic>
          <p:nvPicPr>
            <p:cNvPr id="82" name="Picture 37" descr="aw_flat_web_console.png"/>
            <p:cNvPicPr>
              <a:picLocks noChangeAspect="1"/>
            </p:cNvPicPr>
            <p:nvPr/>
          </p:nvPicPr>
          <p:blipFill>
            <a:blip r:embed="rId17">
              <a:duotone>
                <a:prstClr val="black"/>
                <a:schemeClr val="accent6">
                  <a:tint val="45000"/>
                  <a:satMod val="400000"/>
                </a:schemeClr>
              </a:duotone>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4358215" y="1243353"/>
              <a:ext cx="812800" cy="812800"/>
            </a:xfrm>
            <a:prstGeom prst="rect">
              <a:avLst/>
            </a:prstGeom>
          </p:spPr>
        </p:pic>
        <p:sp>
          <p:nvSpPr>
            <p:cNvPr id="83" name="TextBox 45"/>
            <p:cNvSpPr txBox="1"/>
            <p:nvPr/>
          </p:nvSpPr>
          <p:spPr bwMode="auto">
            <a:xfrm>
              <a:off x="7993009" y="4034427"/>
              <a:ext cx="453938"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en-US" sz="1100" dirty="0">
                  <a:latin typeface="微软雅黑" panose="020B0503020204020204" charset="-122"/>
                  <a:ea typeface="微软雅黑" panose="020B0503020204020204" charset="-122"/>
                </a:rPr>
                <a:t>SQL</a:t>
              </a:r>
              <a:endParaRPr lang="en-US" sz="1100" dirty="0">
                <a:latin typeface="微软雅黑" panose="020B0503020204020204" charset="-122"/>
                <a:ea typeface="微软雅黑" panose="020B0503020204020204" charset="-122"/>
              </a:endParaRPr>
            </a:p>
          </p:txBody>
        </p:sp>
        <p:sp>
          <p:nvSpPr>
            <p:cNvPr id="84" name="TextBox 47"/>
            <p:cNvSpPr txBox="1"/>
            <p:nvPr/>
          </p:nvSpPr>
          <p:spPr bwMode="auto">
            <a:xfrm>
              <a:off x="7975375" y="4325643"/>
              <a:ext cx="489204"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en-US" sz="1100" dirty="0">
                  <a:latin typeface="微软雅黑" panose="020B0503020204020204" charset="-122"/>
                  <a:ea typeface="微软雅黑" panose="020B0503020204020204" charset="-122"/>
                </a:rPr>
                <a:t>DNS</a:t>
              </a:r>
              <a:endParaRPr lang="en-US" sz="1100" dirty="0">
                <a:latin typeface="微软雅黑" panose="020B0503020204020204" charset="-122"/>
                <a:ea typeface="微软雅黑" panose="020B0503020204020204" charset="-122"/>
              </a:endParaRPr>
            </a:p>
          </p:txBody>
        </p:sp>
        <p:sp>
          <p:nvSpPr>
            <p:cNvPr id="85" name="TextBox 48"/>
            <p:cNvSpPr txBox="1"/>
            <p:nvPr/>
          </p:nvSpPr>
          <p:spPr bwMode="auto">
            <a:xfrm>
              <a:off x="7928891" y="4608017"/>
              <a:ext cx="582178"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en-US" sz="1100" dirty="0">
                  <a:latin typeface="微软雅黑" panose="020B0503020204020204" charset="-122"/>
                  <a:ea typeface="微软雅黑" panose="020B0503020204020204" charset="-122"/>
                </a:rPr>
                <a:t>DHCP</a:t>
              </a:r>
              <a:endParaRPr lang="en-US" sz="1100" dirty="0">
                <a:latin typeface="微软雅黑" panose="020B0503020204020204" charset="-122"/>
                <a:ea typeface="微软雅黑" panose="020B0503020204020204" charset="-122"/>
              </a:endParaRPr>
            </a:p>
          </p:txBody>
        </p:sp>
        <p:sp>
          <p:nvSpPr>
            <p:cNvPr id="86" name="Rounded Rectangle 61"/>
            <p:cNvSpPr/>
            <p:nvPr/>
          </p:nvSpPr>
          <p:spPr>
            <a:xfrm>
              <a:off x="7864358" y="1065689"/>
              <a:ext cx="711200" cy="3797300"/>
            </a:xfrm>
            <a:prstGeom prst="roundRect">
              <a:avLst/>
            </a:prstGeom>
            <a:noFill/>
            <a:ln w="9525" cap="flat" cmpd="sng" algn="ctr">
              <a:solidFill>
                <a:schemeClr val="bg1">
                  <a:lumMod val="50000"/>
                </a:schemeClr>
              </a:solidFill>
              <a:prstDash val="solid"/>
            </a:ln>
            <a:effectLst/>
          </p:spPr>
          <p:txBody>
            <a:bodyPr lIns="91424" tIns="45712" rIns="91424" bIns="45712" rtlCol="0" anchor="ctr"/>
            <a:lstStyle/>
            <a:p>
              <a:pPr algn="ctr" fontAlgn="auto">
                <a:spcBef>
                  <a:spcPts val="0"/>
                </a:spcBef>
                <a:spcAft>
                  <a:spcPts val="0"/>
                </a:spcAft>
                <a:defRPr/>
              </a:pPr>
              <a:endParaRPr lang="en-US" kern="0" dirty="0">
                <a:latin typeface="微软雅黑" panose="020B0503020204020204" charset="-122"/>
                <a:ea typeface="微软雅黑" panose="020B0503020204020204" charset="-122"/>
              </a:endParaRPr>
            </a:p>
          </p:txBody>
        </p:sp>
        <p:sp>
          <p:nvSpPr>
            <p:cNvPr id="87" name="TextBox 100"/>
            <p:cNvSpPr txBox="1"/>
            <p:nvPr/>
          </p:nvSpPr>
          <p:spPr bwMode="auto">
            <a:xfrm>
              <a:off x="5141183" y="1967256"/>
              <a:ext cx="1031019"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zh-CN" altLang="en-US" sz="1100" dirty="0">
                  <a:latin typeface="微软雅黑" panose="020B0503020204020204" charset="-122"/>
                  <a:ea typeface="微软雅黑" panose="020B0503020204020204" charset="-122"/>
                </a:rPr>
                <a:t>邮件安全管理</a:t>
              </a:r>
              <a:endParaRPr lang="zh-CN" altLang="en-US" sz="1100" dirty="0">
                <a:latin typeface="微软雅黑" panose="020B0503020204020204" charset="-122"/>
                <a:ea typeface="微软雅黑" panose="020B0503020204020204" charset="-122"/>
              </a:endParaRPr>
            </a:p>
          </p:txBody>
        </p:sp>
        <p:pic>
          <p:nvPicPr>
            <p:cNvPr id="88" name="Picture 101" descr="aw_flat_web_console.png"/>
            <p:cNvPicPr>
              <a:picLocks noChangeAspect="1"/>
            </p:cNvPicPr>
            <p:nvPr/>
          </p:nvPicPr>
          <p:blipFill>
            <a:blip r:embed="rId17">
              <a:duotone>
                <a:prstClr val="black"/>
                <a:schemeClr val="accent6">
                  <a:tint val="45000"/>
                  <a:satMod val="400000"/>
                </a:schemeClr>
              </a:duotone>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5221815" y="1243353"/>
              <a:ext cx="812800" cy="812800"/>
            </a:xfrm>
            <a:prstGeom prst="rect">
              <a:avLst/>
            </a:prstGeom>
            <a:noFill/>
          </p:spPr>
        </p:pic>
        <p:sp>
          <p:nvSpPr>
            <p:cNvPr id="89" name="TextBox 102"/>
            <p:cNvSpPr txBox="1"/>
            <p:nvPr/>
          </p:nvSpPr>
          <p:spPr bwMode="auto">
            <a:xfrm>
              <a:off x="4675348" y="1967256"/>
              <a:ext cx="184697"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endParaRPr lang="en-US" sz="1100" dirty="0">
                <a:latin typeface="微软雅黑" panose="020B0503020204020204" charset="-122"/>
                <a:ea typeface="微软雅黑" panose="020B0503020204020204" charset="-122"/>
              </a:endParaRPr>
            </a:p>
          </p:txBody>
        </p:sp>
        <p:pic>
          <p:nvPicPr>
            <p:cNvPr id="90" name="Picture 103" descr="aw_flat_web_console.png"/>
            <p:cNvPicPr>
              <a:picLocks noChangeAspect="1"/>
            </p:cNvPicPr>
            <p:nvPr/>
          </p:nvPicPr>
          <p:blipFill>
            <a:blip r:embed="rId17">
              <a:duotone>
                <a:prstClr val="black"/>
                <a:schemeClr val="accent6">
                  <a:tint val="45000"/>
                  <a:satMod val="400000"/>
                </a:schemeClr>
              </a:duotone>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4358215" y="2513352"/>
              <a:ext cx="812800" cy="812800"/>
            </a:xfrm>
            <a:prstGeom prst="rect">
              <a:avLst/>
            </a:prstGeom>
          </p:spPr>
        </p:pic>
        <p:sp>
          <p:nvSpPr>
            <p:cNvPr id="91" name="TextBox 104"/>
            <p:cNvSpPr txBox="1"/>
            <p:nvPr/>
          </p:nvSpPr>
          <p:spPr bwMode="auto">
            <a:xfrm>
              <a:off x="4267202" y="3200400"/>
              <a:ext cx="1031019"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zh-CN" altLang="en-US" sz="1100" dirty="0">
                  <a:latin typeface="微软雅黑" panose="020B0503020204020204" charset="-122"/>
                  <a:ea typeface="微软雅黑" panose="020B0503020204020204" charset="-122"/>
                </a:rPr>
                <a:t>业务安全管理</a:t>
              </a:r>
              <a:endParaRPr lang="zh-CN" altLang="en-US" sz="1100" dirty="0">
                <a:latin typeface="微软雅黑" panose="020B0503020204020204" charset="-122"/>
                <a:ea typeface="微软雅黑" panose="020B0503020204020204" charset="-122"/>
              </a:endParaRPr>
            </a:p>
          </p:txBody>
        </p:sp>
        <p:sp>
          <p:nvSpPr>
            <p:cNvPr id="92" name="Left Brace 105"/>
            <p:cNvSpPr/>
            <p:nvPr/>
          </p:nvSpPr>
          <p:spPr>
            <a:xfrm>
              <a:off x="3749575" y="1179989"/>
              <a:ext cx="355600" cy="3767955"/>
            </a:xfrm>
            <a:prstGeom prst="leftBrace">
              <a:avLst>
                <a:gd name="adj1" fmla="val 97619"/>
                <a:gd name="adj2" fmla="val 50000"/>
              </a:avLst>
            </a:prstGeom>
            <a:noFill/>
            <a:ln w="25400" cap="flat" cmpd="sng" algn="ctr">
              <a:solidFill>
                <a:srgbClr val="92D050"/>
              </a:solidFill>
              <a:prstDash val="solid"/>
            </a:ln>
            <a:effectLst/>
          </p:spPr>
          <p:txBody>
            <a:bodyPr lIns="91424" tIns="45712" rIns="91424" bIns="45712" rtlCol="0" anchor="ctr"/>
            <a:lstStyle/>
            <a:p>
              <a:pPr algn="ctr" fontAlgn="auto">
                <a:spcBef>
                  <a:spcPts val="0"/>
                </a:spcBef>
                <a:spcAft>
                  <a:spcPts val="0"/>
                </a:spcAft>
                <a:defRPr/>
              </a:pPr>
              <a:endParaRPr lang="en-US" kern="0" dirty="0">
                <a:latin typeface="微软雅黑" panose="020B0503020204020204" charset="-122"/>
                <a:ea typeface="微软雅黑" panose="020B0503020204020204" charset="-122"/>
              </a:endParaRPr>
            </a:p>
          </p:txBody>
        </p:sp>
        <p:pic>
          <p:nvPicPr>
            <p:cNvPr id="93" name="Picture 106" descr="aw_flat_Cloud.png"/>
            <p:cNvPicPr>
              <a:picLocks noChangeAspect="1"/>
            </p:cNvPicPr>
            <p:nvPr/>
          </p:nvPicPr>
          <p:blipFill>
            <a:blip r:embed="rId19" cstate="screen">
              <a:duotone>
                <a:prstClr val="black"/>
                <a:schemeClr val="accent6">
                  <a:tint val="45000"/>
                  <a:satMod val="400000"/>
                </a:schemeClr>
              </a:duotone>
              <a:extLst>
                <a:ext uri="{BEBA8EAE-BF5A-486C-A8C5-ECC9F3942E4B}">
                  <a14:imgProps xmlns:a14="http://schemas.microsoft.com/office/drawing/2010/main">
                    <a14:imgLayer r:embed="rId20">
                      <a14:imgEffect>
                        <a14:saturation sat="0"/>
                      </a14:imgEffect>
                    </a14:imgLayer>
                  </a14:imgProps>
                </a:ext>
              </a:extLst>
            </a:blip>
            <a:stretch>
              <a:fillRect/>
            </a:stretch>
          </p:blipFill>
          <p:spPr>
            <a:xfrm>
              <a:off x="7914995" y="1357789"/>
              <a:ext cx="635000" cy="635000"/>
            </a:xfrm>
            <a:prstGeom prst="rect">
              <a:avLst/>
            </a:prstGeom>
          </p:spPr>
        </p:pic>
        <p:pic>
          <p:nvPicPr>
            <p:cNvPr id="94" name="Picture 107" descr="aw_flat_OnPremise.png"/>
            <p:cNvPicPr>
              <a:picLocks noChangeAspect="1"/>
            </p:cNvPicPr>
            <p:nvPr/>
          </p:nvPicPr>
          <p:blipFill>
            <a:blip r:embed="rId21" cstate="screen">
              <a:duotone>
                <a:prstClr val="black"/>
                <a:schemeClr val="accent6">
                  <a:tint val="45000"/>
                  <a:satMod val="400000"/>
                </a:schemeClr>
              </a:duotone>
              <a:extLst>
                <a:ext uri="{BEBA8EAE-BF5A-486C-A8C5-ECC9F3942E4B}">
                  <a14:imgProps xmlns:a14="http://schemas.microsoft.com/office/drawing/2010/main">
                    <a14:imgLayer r:embed="rId22">
                      <a14:imgEffect>
                        <a14:saturation sat="0"/>
                      </a14:imgEffect>
                    </a14:imgLayer>
                  </a14:imgProps>
                </a:ext>
              </a:extLst>
            </a:blip>
            <a:stretch>
              <a:fillRect/>
            </a:stretch>
          </p:blipFill>
          <p:spPr>
            <a:xfrm>
              <a:off x="7991196" y="2184400"/>
              <a:ext cx="482600" cy="482600"/>
            </a:xfrm>
            <a:prstGeom prst="rect">
              <a:avLst/>
            </a:prstGeom>
          </p:spPr>
        </p:pic>
        <p:sp>
          <p:nvSpPr>
            <p:cNvPr id="95" name="TextBox 108"/>
            <p:cNvSpPr txBox="1"/>
            <p:nvPr/>
          </p:nvSpPr>
          <p:spPr bwMode="auto">
            <a:xfrm>
              <a:off x="7787545" y="1104800"/>
              <a:ext cx="889955"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zh-CN" altLang="en-US" sz="1100" b="1" dirty="0">
                  <a:latin typeface="微软雅黑" panose="020B0503020204020204" charset="-122"/>
                  <a:ea typeface="微软雅黑" panose="020B0503020204020204" charset="-122"/>
                </a:rPr>
                <a:t>网络与安全</a:t>
              </a:r>
              <a:endParaRPr lang="zh-CN" altLang="en-US" sz="1100" b="1" dirty="0">
                <a:latin typeface="微软雅黑" panose="020B0503020204020204" charset="-122"/>
                <a:ea typeface="微软雅黑" panose="020B0503020204020204" charset="-122"/>
              </a:endParaRPr>
            </a:p>
          </p:txBody>
        </p:sp>
        <p:sp>
          <p:nvSpPr>
            <p:cNvPr id="96" name="Rounded Rectangle 109"/>
            <p:cNvSpPr/>
            <p:nvPr/>
          </p:nvSpPr>
          <p:spPr>
            <a:xfrm>
              <a:off x="2949475" y="1431879"/>
              <a:ext cx="711200" cy="3314700"/>
            </a:xfrm>
            <a:prstGeom prst="roundRect">
              <a:avLst/>
            </a:prstGeom>
            <a:noFill/>
            <a:ln w="9525" cap="flat" cmpd="sng" algn="ctr">
              <a:solidFill>
                <a:schemeClr val="bg1">
                  <a:lumMod val="50000"/>
                </a:schemeClr>
              </a:solidFill>
              <a:prstDash val="solid"/>
            </a:ln>
            <a:effectLst/>
          </p:spPr>
          <p:txBody>
            <a:bodyPr lIns="91424" tIns="45712" rIns="91424" bIns="45712" rtlCol="0" anchor="ctr"/>
            <a:lstStyle/>
            <a:p>
              <a:pPr algn="ctr" fontAlgn="auto">
                <a:spcBef>
                  <a:spcPts val="0"/>
                </a:spcBef>
                <a:spcAft>
                  <a:spcPts val="0"/>
                </a:spcAft>
                <a:defRPr/>
              </a:pPr>
              <a:endParaRPr lang="en-US" kern="0" dirty="0">
                <a:latin typeface="微软雅黑" panose="020B0503020204020204" charset="-122"/>
                <a:ea typeface="微软雅黑" panose="020B0503020204020204" charset="-122"/>
              </a:endParaRPr>
            </a:p>
          </p:txBody>
        </p:sp>
        <p:sp>
          <p:nvSpPr>
            <p:cNvPr id="97" name="Left Brace 110"/>
            <p:cNvSpPr/>
            <p:nvPr/>
          </p:nvSpPr>
          <p:spPr>
            <a:xfrm>
              <a:off x="2352575" y="1179989"/>
              <a:ext cx="254000" cy="3721100"/>
            </a:xfrm>
            <a:prstGeom prst="leftBrace">
              <a:avLst>
                <a:gd name="adj1" fmla="val 97619"/>
                <a:gd name="adj2" fmla="val 50000"/>
              </a:avLst>
            </a:prstGeom>
            <a:noFill/>
            <a:ln w="25400" cap="flat" cmpd="sng" algn="ctr">
              <a:solidFill>
                <a:srgbClr val="92D050"/>
              </a:solidFill>
              <a:prstDash val="solid"/>
            </a:ln>
            <a:effectLst/>
          </p:spPr>
          <p:txBody>
            <a:bodyPr lIns="91424" tIns="45712" rIns="91424" bIns="45712" rtlCol="0" anchor="ctr"/>
            <a:lstStyle/>
            <a:p>
              <a:pPr algn="ctr" fontAlgn="auto">
                <a:spcBef>
                  <a:spcPts val="0"/>
                </a:spcBef>
                <a:spcAft>
                  <a:spcPts val="0"/>
                </a:spcAft>
                <a:defRPr/>
              </a:pPr>
              <a:endParaRPr lang="en-US" kern="0" dirty="0">
                <a:latin typeface="微软雅黑" panose="020B0503020204020204" charset="-122"/>
                <a:ea typeface="微软雅黑" panose="020B0503020204020204" charset="-122"/>
              </a:endParaRPr>
            </a:p>
          </p:txBody>
        </p:sp>
        <p:pic>
          <p:nvPicPr>
            <p:cNvPr id="98" name="Picture 111" descr="aw_flat_web_console.png"/>
            <p:cNvPicPr>
              <a:picLocks noChangeAspect="1"/>
            </p:cNvPicPr>
            <p:nvPr/>
          </p:nvPicPr>
          <p:blipFill>
            <a:blip r:embed="rId17">
              <a:duotone>
                <a:prstClr val="black"/>
                <a:schemeClr val="accent6">
                  <a:tint val="45000"/>
                  <a:satMod val="400000"/>
                </a:schemeClr>
              </a:duotone>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5221815" y="2513352"/>
              <a:ext cx="812800" cy="812800"/>
            </a:xfrm>
            <a:prstGeom prst="rect">
              <a:avLst/>
            </a:prstGeom>
          </p:spPr>
        </p:pic>
        <p:sp>
          <p:nvSpPr>
            <p:cNvPr id="99" name="TextBox 112"/>
            <p:cNvSpPr txBox="1"/>
            <p:nvPr/>
          </p:nvSpPr>
          <p:spPr bwMode="auto">
            <a:xfrm>
              <a:off x="5115786" y="3199155"/>
              <a:ext cx="1031019"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zh-CN" altLang="en-US" sz="1100" dirty="0">
                  <a:latin typeface="微软雅黑" panose="020B0503020204020204" charset="-122"/>
                  <a:ea typeface="微软雅黑" panose="020B0503020204020204" charset="-122"/>
                </a:rPr>
                <a:t>内容安全管理</a:t>
              </a:r>
              <a:endParaRPr lang="zh-CN" altLang="en-US" sz="1100" dirty="0">
                <a:latin typeface="微软雅黑" panose="020B0503020204020204" charset="-122"/>
                <a:ea typeface="微软雅黑" panose="020B0503020204020204" charset="-122"/>
              </a:endParaRPr>
            </a:p>
          </p:txBody>
        </p:sp>
        <p:pic>
          <p:nvPicPr>
            <p:cNvPr id="100" name="Picture 113" descr="aw_flat_web_console.png"/>
            <p:cNvPicPr>
              <a:picLocks noChangeAspect="1"/>
            </p:cNvPicPr>
            <p:nvPr/>
          </p:nvPicPr>
          <p:blipFill>
            <a:blip r:embed="rId17">
              <a:duotone>
                <a:prstClr val="black"/>
                <a:schemeClr val="accent6">
                  <a:tint val="45000"/>
                  <a:satMod val="400000"/>
                </a:schemeClr>
              </a:duotone>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4358215" y="3777003"/>
              <a:ext cx="812800" cy="812800"/>
            </a:xfrm>
            <a:prstGeom prst="rect">
              <a:avLst/>
            </a:prstGeom>
          </p:spPr>
        </p:pic>
        <p:sp>
          <p:nvSpPr>
            <p:cNvPr id="101" name="TextBox 114"/>
            <p:cNvSpPr txBox="1"/>
            <p:nvPr/>
          </p:nvSpPr>
          <p:spPr bwMode="auto">
            <a:xfrm>
              <a:off x="4226783" y="4462805"/>
              <a:ext cx="1031019"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zh-CN" altLang="en-US" sz="1100" dirty="0">
                  <a:latin typeface="微软雅黑" panose="020B0503020204020204" charset="-122"/>
                  <a:ea typeface="微软雅黑" panose="020B0503020204020204" charset="-122"/>
                </a:rPr>
                <a:t>桌面电脑管理</a:t>
              </a:r>
              <a:endParaRPr lang="zh-CN" altLang="en-US" sz="1100" dirty="0">
                <a:latin typeface="微软雅黑" panose="020B0503020204020204" charset="-122"/>
                <a:ea typeface="微软雅黑" panose="020B0503020204020204" charset="-122"/>
              </a:endParaRPr>
            </a:p>
          </p:txBody>
        </p:sp>
        <p:pic>
          <p:nvPicPr>
            <p:cNvPr id="102" name="Picture 115" descr="aw_flat_web_console.png"/>
            <p:cNvPicPr>
              <a:picLocks noChangeAspect="1"/>
            </p:cNvPicPr>
            <p:nvPr/>
          </p:nvPicPr>
          <p:blipFill>
            <a:blip r:embed="rId17">
              <a:duotone>
                <a:prstClr val="black"/>
                <a:schemeClr val="accent6">
                  <a:tint val="45000"/>
                  <a:satMod val="400000"/>
                </a:schemeClr>
              </a:duotone>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5221815" y="3777003"/>
              <a:ext cx="812800" cy="812800"/>
            </a:xfrm>
            <a:prstGeom prst="rect">
              <a:avLst/>
            </a:prstGeom>
          </p:spPr>
        </p:pic>
        <p:sp>
          <p:nvSpPr>
            <p:cNvPr id="103" name="TextBox 116"/>
            <p:cNvSpPr txBox="1"/>
            <p:nvPr/>
          </p:nvSpPr>
          <p:spPr bwMode="auto">
            <a:xfrm>
              <a:off x="5115788" y="4462805"/>
              <a:ext cx="1031019"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zh-CN" altLang="en-US" sz="1100" dirty="0">
                  <a:latin typeface="微软雅黑" panose="020B0503020204020204" charset="-122"/>
                  <a:ea typeface="微软雅黑" panose="020B0503020204020204" charset="-122"/>
                </a:rPr>
                <a:t>数据安全管理</a:t>
              </a:r>
              <a:endParaRPr lang="zh-CN" altLang="en-US" sz="1100" dirty="0">
                <a:latin typeface="微软雅黑" panose="020B0503020204020204" charset="-122"/>
                <a:ea typeface="微软雅黑" panose="020B0503020204020204" charset="-122"/>
              </a:endParaRPr>
            </a:p>
          </p:txBody>
        </p:sp>
        <p:pic>
          <p:nvPicPr>
            <p:cNvPr id="104" name="Picture 117"/>
            <p:cNvPicPr>
              <a:picLocks noChangeAspect="1"/>
            </p:cNvPicPr>
            <p:nvPr/>
          </p:nvPicPr>
          <p:blipFill>
            <a:blip r:embed="rId23" cstate="screen">
              <a:duotone>
                <a:prstClr val="black"/>
                <a:schemeClr val="accent6">
                  <a:tint val="45000"/>
                  <a:satMod val="400000"/>
                </a:schemeClr>
              </a:duotone>
              <a:extLst>
                <a:ext uri="{BEBA8EAE-BF5A-486C-A8C5-ECC9F3942E4B}">
                  <a14:imgProps xmlns:a14="http://schemas.microsoft.com/office/drawing/2010/main">
                    <a14:imgLayer r:embed="rId24">
                      <a14:imgEffect>
                        <a14:saturation sat="0"/>
                      </a14:imgEffect>
                    </a14:imgLayer>
                  </a14:imgProps>
                </a:ext>
              </a:extLst>
            </a:blip>
            <a:stretch>
              <a:fillRect/>
            </a:stretch>
          </p:blipFill>
          <p:spPr>
            <a:xfrm>
              <a:off x="2962175" y="1295400"/>
              <a:ext cx="660400" cy="660400"/>
            </a:xfrm>
            <a:prstGeom prst="rect">
              <a:avLst/>
            </a:prstGeom>
          </p:spPr>
        </p:pic>
        <p:pic>
          <p:nvPicPr>
            <p:cNvPr id="105" name="Picture 118"/>
            <p:cNvPicPr>
              <a:picLocks noChangeAspect="1"/>
            </p:cNvPicPr>
            <p:nvPr/>
          </p:nvPicPr>
          <p:blipFill>
            <a:blip r:embed="rId25" cstate="screen">
              <a:duotone>
                <a:prstClr val="black"/>
                <a:schemeClr val="accent6">
                  <a:tint val="45000"/>
                  <a:satMod val="400000"/>
                </a:schemeClr>
              </a:duotone>
              <a:extLst>
                <a:ext uri="{BEBA8EAE-BF5A-486C-A8C5-ECC9F3942E4B}">
                  <a14:imgProps xmlns:a14="http://schemas.microsoft.com/office/drawing/2010/main">
                    <a14:imgLayer r:embed="rId26">
                      <a14:imgEffect>
                        <a14:saturation sat="0"/>
                      </a14:imgEffect>
                    </a14:imgLayer>
                  </a14:imgProps>
                </a:ext>
              </a:extLst>
            </a:blip>
            <a:stretch>
              <a:fillRect/>
            </a:stretch>
          </p:blipFill>
          <p:spPr>
            <a:xfrm>
              <a:off x="3051861" y="1943101"/>
              <a:ext cx="495300" cy="495300"/>
            </a:xfrm>
            <a:prstGeom prst="rect">
              <a:avLst/>
            </a:prstGeom>
          </p:spPr>
        </p:pic>
        <p:pic>
          <p:nvPicPr>
            <p:cNvPr id="106" name="Picture 120" descr="aw_flat_Virtualization_graphic.png"/>
            <p:cNvPicPr>
              <a:picLocks noChangeAspect="1"/>
            </p:cNvPicPr>
            <p:nvPr/>
          </p:nvPicPr>
          <p:blipFill rotWithShape="1">
            <a:blip r:embed="rId27" cstate="screen">
              <a:duotone>
                <a:prstClr val="black"/>
                <a:schemeClr val="accent6">
                  <a:tint val="45000"/>
                  <a:satMod val="400000"/>
                </a:schemeClr>
              </a:duotone>
              <a:extLst>
                <a:ext uri="{BEBA8EAE-BF5A-486C-A8C5-ECC9F3942E4B}">
                  <a14:imgProps xmlns:a14="http://schemas.microsoft.com/office/drawing/2010/main">
                    <a14:imgLayer r:embed="rId28">
                      <a14:imgEffect>
                        <a14:saturation sat="0"/>
                      </a14:imgEffect>
                    </a14:imgLayer>
                  </a14:imgProps>
                </a:ext>
              </a:extLst>
            </a:blip>
            <a:srcRect/>
            <a:stretch>
              <a:fillRect/>
            </a:stretch>
          </p:blipFill>
          <p:spPr>
            <a:xfrm>
              <a:off x="8042940" y="2945237"/>
              <a:ext cx="363743" cy="850899"/>
            </a:xfrm>
            <a:prstGeom prst="rect">
              <a:avLst/>
            </a:prstGeom>
          </p:spPr>
        </p:pic>
        <p:sp>
          <p:nvSpPr>
            <p:cNvPr id="107" name="TextBox 123"/>
            <p:cNvSpPr txBox="1"/>
            <p:nvPr/>
          </p:nvSpPr>
          <p:spPr bwMode="auto">
            <a:xfrm>
              <a:off x="7928602" y="1822287"/>
              <a:ext cx="607826"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zh-CN" altLang="en-US" sz="1100" b="1" dirty="0">
                  <a:latin typeface="微软雅黑" panose="020B0503020204020204" charset="-122"/>
                  <a:ea typeface="微软雅黑" panose="020B0503020204020204" charset="-122"/>
                </a:rPr>
                <a:t>云计算</a:t>
              </a:r>
              <a:endParaRPr lang="zh-CN" altLang="en-US" sz="1100" b="1" dirty="0">
                <a:latin typeface="微软雅黑" panose="020B0503020204020204" charset="-122"/>
                <a:ea typeface="微软雅黑" panose="020B0503020204020204" charset="-122"/>
              </a:endParaRPr>
            </a:p>
          </p:txBody>
        </p:sp>
        <p:sp>
          <p:nvSpPr>
            <p:cNvPr id="108" name="TextBox 124"/>
            <p:cNvSpPr txBox="1"/>
            <p:nvPr/>
          </p:nvSpPr>
          <p:spPr bwMode="auto">
            <a:xfrm>
              <a:off x="7858078" y="2634005"/>
              <a:ext cx="748891"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zh-CN" altLang="en-US" sz="1100" b="1" dirty="0">
                  <a:latin typeface="微软雅黑" panose="020B0503020204020204" charset="-122"/>
                  <a:ea typeface="微软雅黑" panose="020B0503020204020204" charset="-122"/>
                </a:rPr>
                <a:t>内部部署</a:t>
              </a:r>
              <a:endParaRPr lang="zh-CN" altLang="en-US" sz="1100" b="1" dirty="0">
                <a:latin typeface="微软雅黑" panose="020B0503020204020204" charset="-122"/>
                <a:ea typeface="微软雅黑" panose="020B0503020204020204" charset="-122"/>
              </a:endParaRPr>
            </a:p>
          </p:txBody>
        </p:sp>
        <p:sp>
          <p:nvSpPr>
            <p:cNvPr id="109" name="TextBox 125"/>
            <p:cNvSpPr txBox="1"/>
            <p:nvPr/>
          </p:nvSpPr>
          <p:spPr bwMode="auto">
            <a:xfrm>
              <a:off x="3058118" y="1696395"/>
              <a:ext cx="482792"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en-US" sz="1100" dirty="0">
                  <a:latin typeface="微软雅黑" panose="020B0503020204020204" charset="-122"/>
                  <a:ea typeface="微软雅黑" panose="020B0503020204020204" charset="-122"/>
                </a:rPr>
                <a:t>VPN</a:t>
              </a:r>
              <a:endParaRPr lang="en-US" sz="1100" dirty="0">
                <a:latin typeface="微软雅黑" panose="020B0503020204020204" charset="-122"/>
                <a:ea typeface="微软雅黑" panose="020B0503020204020204" charset="-122"/>
              </a:endParaRPr>
            </a:p>
          </p:txBody>
        </p:sp>
        <p:sp>
          <p:nvSpPr>
            <p:cNvPr id="110" name="TextBox 126"/>
            <p:cNvSpPr txBox="1"/>
            <p:nvPr/>
          </p:nvSpPr>
          <p:spPr bwMode="auto">
            <a:xfrm>
              <a:off x="3017363" y="2329205"/>
              <a:ext cx="538897"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en-US" sz="1100" dirty="0">
                  <a:latin typeface="微软雅黑" panose="020B0503020204020204" charset="-122"/>
                  <a:ea typeface="微软雅黑" panose="020B0503020204020204" charset="-122"/>
                </a:rPr>
                <a:t>Wi-Fi</a:t>
              </a:r>
              <a:endParaRPr lang="en-US" sz="1100" dirty="0">
                <a:latin typeface="微软雅黑" panose="020B0503020204020204" charset="-122"/>
                <a:ea typeface="微软雅黑" panose="020B0503020204020204" charset="-122"/>
              </a:endParaRPr>
            </a:p>
          </p:txBody>
        </p:sp>
        <p:sp>
          <p:nvSpPr>
            <p:cNvPr id="111" name="TextBox 127"/>
            <p:cNvSpPr txBox="1"/>
            <p:nvPr/>
          </p:nvSpPr>
          <p:spPr bwMode="auto">
            <a:xfrm>
              <a:off x="7916845" y="3765329"/>
              <a:ext cx="607826"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zh-CN" altLang="en-US" sz="1100" b="1" dirty="0">
                  <a:latin typeface="微软雅黑" panose="020B0503020204020204" charset="-122"/>
                  <a:ea typeface="微软雅黑" panose="020B0503020204020204" charset="-122"/>
                </a:rPr>
                <a:t>服务器</a:t>
              </a:r>
              <a:endParaRPr lang="zh-CN" altLang="en-US" sz="1100" b="1" dirty="0">
                <a:latin typeface="微软雅黑" panose="020B0503020204020204" charset="-122"/>
                <a:ea typeface="微软雅黑" panose="020B0503020204020204" charset="-122"/>
              </a:endParaRPr>
            </a:p>
          </p:txBody>
        </p:sp>
        <p:sp>
          <p:nvSpPr>
            <p:cNvPr id="112" name="TextBox 119"/>
            <p:cNvSpPr txBox="1"/>
            <p:nvPr/>
          </p:nvSpPr>
          <p:spPr bwMode="auto">
            <a:xfrm>
              <a:off x="2923390" y="1100489"/>
              <a:ext cx="748891"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zh-CN" altLang="en-US" sz="1100" b="1" dirty="0">
                  <a:latin typeface="微软雅黑" panose="020B0503020204020204" charset="-122"/>
                  <a:ea typeface="微软雅黑" panose="020B0503020204020204" charset="-122"/>
                </a:rPr>
                <a:t>企业资源</a:t>
              </a:r>
              <a:endParaRPr lang="zh-CN" altLang="en-US" sz="1100" b="1" dirty="0">
                <a:latin typeface="微软雅黑" panose="020B0503020204020204" charset="-122"/>
                <a:ea typeface="微软雅黑" panose="020B0503020204020204" charset="-122"/>
              </a:endParaRPr>
            </a:p>
          </p:txBody>
        </p:sp>
        <p:pic>
          <p:nvPicPr>
            <p:cNvPr id="113" name="Picture 1" descr="aw_flat_FullFolder.png"/>
            <p:cNvPicPr>
              <a:picLocks noChangeAspect="1"/>
            </p:cNvPicPr>
            <p:nvPr/>
          </p:nvPicPr>
          <p:blipFill>
            <a:blip r:embed="rId29" cstate="screen">
              <a:duotone>
                <a:prstClr val="black"/>
                <a:schemeClr val="accent6">
                  <a:tint val="45000"/>
                  <a:satMod val="400000"/>
                </a:schemeClr>
              </a:duotone>
              <a:extLst>
                <a:ext uri="{BEBA8EAE-BF5A-486C-A8C5-ECC9F3942E4B}">
                  <a14:imgProps xmlns:a14="http://schemas.microsoft.com/office/drawing/2010/main">
                    <a14:imgLayer r:embed="rId30">
                      <a14:imgEffect>
                        <a14:saturation sat="0"/>
                      </a14:imgEffect>
                    </a14:imgLayer>
                  </a14:imgProps>
                </a:ext>
              </a:extLst>
            </a:blip>
            <a:stretch>
              <a:fillRect/>
            </a:stretch>
          </p:blipFill>
          <p:spPr>
            <a:xfrm>
              <a:off x="3024752" y="3565269"/>
              <a:ext cx="549531" cy="549531"/>
            </a:xfrm>
            <a:prstGeom prst="rect">
              <a:avLst/>
            </a:prstGeom>
          </p:spPr>
        </p:pic>
        <p:pic>
          <p:nvPicPr>
            <p:cNvPr id="114" name="Picture 3" descr="aw_flat_MBM.png"/>
            <p:cNvPicPr>
              <a:picLocks noChangeAspect="1"/>
            </p:cNvPicPr>
            <p:nvPr/>
          </p:nvPicPr>
          <p:blipFill>
            <a:blip r:embed="rId31" cstate="screen">
              <a:duotone>
                <a:prstClr val="black"/>
                <a:schemeClr val="accent6">
                  <a:tint val="45000"/>
                  <a:satMod val="400000"/>
                </a:schemeClr>
              </a:duotone>
              <a:extLst>
                <a:ext uri="{BEBA8EAE-BF5A-486C-A8C5-ECC9F3942E4B}">
                  <a14:imgProps xmlns:a14="http://schemas.microsoft.com/office/drawing/2010/main">
                    <a14:imgLayer r:embed="rId32">
                      <a14:imgEffect>
                        <a14:saturation sat="0"/>
                      </a14:imgEffect>
                    </a14:imgLayer>
                  </a14:imgProps>
                </a:ext>
              </a:extLst>
            </a:blip>
            <a:stretch>
              <a:fillRect/>
            </a:stretch>
          </p:blipFill>
          <p:spPr>
            <a:xfrm>
              <a:off x="3104296" y="2594716"/>
              <a:ext cx="376161" cy="376161"/>
            </a:xfrm>
            <a:prstGeom prst="rect">
              <a:avLst/>
            </a:prstGeom>
          </p:spPr>
        </p:pic>
        <p:pic>
          <p:nvPicPr>
            <p:cNvPr id="115" name="Picture 21" descr="aw_flat_Email.png"/>
            <p:cNvPicPr>
              <a:picLocks noChangeAspect="1"/>
            </p:cNvPicPr>
            <p:nvPr/>
          </p:nvPicPr>
          <p:blipFill>
            <a:blip r:embed="rId33" cstate="screen">
              <a:duotone>
                <a:prstClr val="black"/>
                <a:schemeClr val="accent6">
                  <a:tint val="45000"/>
                  <a:satMod val="400000"/>
                </a:schemeClr>
              </a:duotone>
              <a:extLst>
                <a:ext uri="{BEBA8EAE-BF5A-486C-A8C5-ECC9F3942E4B}">
                  <a14:imgProps xmlns:a14="http://schemas.microsoft.com/office/drawing/2010/main">
                    <a14:imgLayer r:embed="rId34">
                      <a14:imgEffect>
                        <a14:saturation sat="0"/>
                      </a14:imgEffect>
                    </a14:imgLayer>
                  </a14:imgProps>
                </a:ext>
              </a:extLst>
            </a:blip>
            <a:stretch>
              <a:fillRect/>
            </a:stretch>
          </p:blipFill>
          <p:spPr>
            <a:xfrm>
              <a:off x="2995764" y="2973906"/>
              <a:ext cx="607494" cy="607495"/>
            </a:xfrm>
            <a:prstGeom prst="rect">
              <a:avLst/>
            </a:prstGeom>
            <a:noFill/>
          </p:spPr>
        </p:pic>
        <p:sp>
          <p:nvSpPr>
            <p:cNvPr id="116" name="TextBox 121"/>
            <p:cNvSpPr txBox="1"/>
            <p:nvPr/>
          </p:nvSpPr>
          <p:spPr bwMode="auto">
            <a:xfrm>
              <a:off x="3064030" y="4525747"/>
              <a:ext cx="466762"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zh-CN" altLang="en-US" sz="1100" dirty="0">
                  <a:latin typeface="微软雅黑" panose="020B0503020204020204" charset="-122"/>
                  <a:ea typeface="微软雅黑" panose="020B0503020204020204" charset="-122"/>
                </a:rPr>
                <a:t>应用</a:t>
              </a:r>
              <a:endParaRPr lang="zh-CN" altLang="en-US" sz="1100" dirty="0">
                <a:latin typeface="微软雅黑" panose="020B0503020204020204" charset="-122"/>
                <a:ea typeface="微软雅黑" panose="020B0503020204020204" charset="-122"/>
              </a:endParaRPr>
            </a:p>
          </p:txBody>
        </p:sp>
        <p:sp>
          <p:nvSpPr>
            <p:cNvPr id="117" name="TextBox 122"/>
            <p:cNvSpPr txBox="1"/>
            <p:nvPr/>
          </p:nvSpPr>
          <p:spPr bwMode="auto">
            <a:xfrm>
              <a:off x="3066133" y="3396005"/>
              <a:ext cx="466762"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zh-CN" altLang="en-US" sz="1100" dirty="0">
                  <a:latin typeface="微软雅黑" panose="020B0503020204020204" charset="-122"/>
                  <a:ea typeface="微软雅黑" panose="020B0503020204020204" charset="-122"/>
                </a:rPr>
                <a:t>邮件</a:t>
              </a:r>
              <a:endParaRPr lang="zh-CN" altLang="en-US" sz="1100" dirty="0">
                <a:latin typeface="微软雅黑" panose="020B0503020204020204" charset="-122"/>
                <a:ea typeface="微软雅黑" panose="020B0503020204020204" charset="-122"/>
              </a:endParaRPr>
            </a:p>
          </p:txBody>
        </p:sp>
        <p:sp>
          <p:nvSpPr>
            <p:cNvPr id="118" name="TextBox 128"/>
            <p:cNvSpPr txBox="1"/>
            <p:nvPr/>
          </p:nvSpPr>
          <p:spPr bwMode="auto">
            <a:xfrm>
              <a:off x="3066136" y="4005605"/>
              <a:ext cx="466762"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zh-CN" altLang="en-US" sz="1100" dirty="0">
                  <a:latin typeface="微软雅黑" panose="020B0503020204020204" charset="-122"/>
                  <a:ea typeface="微软雅黑" panose="020B0503020204020204" charset="-122"/>
                </a:rPr>
                <a:t>内容</a:t>
              </a:r>
              <a:endParaRPr lang="zh-CN" altLang="en-US" sz="1100" dirty="0">
                <a:latin typeface="微软雅黑" panose="020B0503020204020204" charset="-122"/>
                <a:ea typeface="微软雅黑" panose="020B0503020204020204" charset="-122"/>
              </a:endParaRPr>
            </a:p>
          </p:txBody>
        </p:sp>
        <p:sp>
          <p:nvSpPr>
            <p:cNvPr id="119" name="TextBox 129"/>
            <p:cNvSpPr txBox="1"/>
            <p:nvPr/>
          </p:nvSpPr>
          <p:spPr bwMode="auto">
            <a:xfrm>
              <a:off x="3048000" y="2900705"/>
              <a:ext cx="498822"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en-US" altLang="zh-CN" sz="1100" dirty="0">
                  <a:latin typeface="微软雅黑" panose="020B0503020204020204" charset="-122"/>
                  <a:ea typeface="微软雅黑" panose="020B0503020204020204" charset="-122"/>
                </a:rPr>
                <a:t>Web</a:t>
              </a:r>
              <a:endParaRPr lang="en-US" altLang="zh-CN" sz="1100" dirty="0">
                <a:latin typeface="微软雅黑" panose="020B0503020204020204" charset="-122"/>
                <a:ea typeface="微软雅黑" panose="020B0503020204020204" charset="-122"/>
              </a:endParaRPr>
            </a:p>
          </p:txBody>
        </p:sp>
        <p:sp>
          <p:nvSpPr>
            <p:cNvPr id="120" name="TextBox 141"/>
            <p:cNvSpPr txBox="1"/>
            <p:nvPr/>
          </p:nvSpPr>
          <p:spPr>
            <a:xfrm>
              <a:off x="5743391" y="1419785"/>
              <a:ext cx="1456268" cy="246205"/>
            </a:xfrm>
            <a:prstGeom prst="rect">
              <a:avLst/>
            </a:prstGeom>
            <a:noFill/>
          </p:spPr>
          <p:txBody>
            <a:bodyPr wrap="square" lIns="91424" tIns="45712" rIns="91424" bIns="45712" rtlCol="0">
              <a:spAutoFit/>
            </a:bodyPr>
            <a:lstStyle/>
            <a:p>
              <a:pPr algn="ctr" fontAlgn="auto">
                <a:spcBef>
                  <a:spcPts val="0"/>
                </a:spcBef>
                <a:spcAft>
                  <a:spcPts val="0"/>
                </a:spcAft>
              </a:pPr>
              <a:r>
                <a:rPr lang="zh-CN" altLang="en-US" sz="1000" b="1" dirty="0">
                  <a:latin typeface="微软雅黑" panose="020B0503020204020204" charset="-122"/>
                  <a:ea typeface="微软雅黑" panose="020B0503020204020204" charset="-122"/>
                </a:rPr>
                <a:t>目录服务</a:t>
              </a:r>
              <a:endParaRPr lang="zh-CN" altLang="en-US" sz="1000" b="1" dirty="0">
                <a:latin typeface="微软雅黑" panose="020B0503020204020204" charset="-122"/>
                <a:ea typeface="微软雅黑" panose="020B0503020204020204" charset="-122"/>
              </a:endParaRPr>
            </a:p>
          </p:txBody>
        </p:sp>
        <p:sp>
          <p:nvSpPr>
            <p:cNvPr id="121" name="TextBox 142"/>
            <p:cNvSpPr txBox="1"/>
            <p:nvPr/>
          </p:nvSpPr>
          <p:spPr>
            <a:xfrm>
              <a:off x="5697976" y="3866806"/>
              <a:ext cx="1547111" cy="246205"/>
            </a:xfrm>
            <a:prstGeom prst="rect">
              <a:avLst/>
            </a:prstGeom>
            <a:noFill/>
          </p:spPr>
          <p:txBody>
            <a:bodyPr wrap="square" lIns="91424" tIns="45712" rIns="91424" bIns="45712" rtlCol="0">
              <a:spAutoFit/>
            </a:bodyPr>
            <a:lstStyle/>
            <a:p>
              <a:pPr algn="ctr" fontAlgn="auto">
                <a:spcBef>
                  <a:spcPts val="0"/>
                </a:spcBef>
                <a:spcAft>
                  <a:spcPts val="0"/>
                </a:spcAft>
              </a:pPr>
              <a:r>
                <a:rPr lang="zh-CN" altLang="en-US" sz="1000" b="1" dirty="0">
                  <a:latin typeface="微软雅黑" panose="020B0503020204020204" charset="-122"/>
                  <a:ea typeface="微软雅黑" panose="020B0503020204020204" charset="-122"/>
                </a:rPr>
                <a:t>邮件系统</a:t>
              </a:r>
              <a:endParaRPr lang="zh-CN" altLang="en-US" sz="1000" b="1" dirty="0">
                <a:latin typeface="微软雅黑" panose="020B0503020204020204" charset="-122"/>
                <a:ea typeface="微软雅黑" panose="020B0503020204020204" charset="-122"/>
              </a:endParaRPr>
            </a:p>
          </p:txBody>
        </p:sp>
        <p:sp>
          <p:nvSpPr>
            <p:cNvPr id="122" name="TextBox 143"/>
            <p:cNvSpPr txBox="1"/>
            <p:nvPr/>
          </p:nvSpPr>
          <p:spPr>
            <a:xfrm>
              <a:off x="5927608" y="2305276"/>
              <a:ext cx="1087834" cy="246205"/>
            </a:xfrm>
            <a:prstGeom prst="rect">
              <a:avLst/>
            </a:prstGeom>
            <a:noFill/>
          </p:spPr>
          <p:txBody>
            <a:bodyPr wrap="square" lIns="91424" tIns="45712" rIns="91424" bIns="45712" rtlCol="0">
              <a:spAutoFit/>
            </a:bodyPr>
            <a:lstStyle/>
            <a:p>
              <a:pPr algn="ctr" fontAlgn="auto">
                <a:spcBef>
                  <a:spcPts val="0"/>
                </a:spcBef>
                <a:spcAft>
                  <a:spcPts val="0"/>
                </a:spcAft>
              </a:pPr>
              <a:r>
                <a:rPr lang="zh-CN" altLang="en-US" sz="1000" b="1" dirty="0">
                  <a:latin typeface="微软雅黑" panose="020B0503020204020204" charset="-122"/>
                  <a:ea typeface="微软雅黑" panose="020B0503020204020204" charset="-122"/>
                </a:rPr>
                <a:t>证书和</a:t>
              </a:r>
              <a:r>
                <a:rPr lang="en-US" sz="1000" b="1" dirty="0">
                  <a:latin typeface="微软雅黑" panose="020B0503020204020204" charset="-122"/>
                  <a:ea typeface="微软雅黑" panose="020B0503020204020204" charset="-122"/>
                </a:rPr>
                <a:t>PKI</a:t>
              </a:r>
              <a:endParaRPr lang="en-US" sz="1000" b="1" dirty="0">
                <a:latin typeface="微软雅黑" panose="020B0503020204020204" charset="-122"/>
                <a:ea typeface="微软雅黑" panose="020B0503020204020204" charset="-122"/>
              </a:endParaRPr>
            </a:p>
          </p:txBody>
        </p:sp>
        <p:sp>
          <p:nvSpPr>
            <p:cNvPr id="123" name="TextBox 144"/>
            <p:cNvSpPr txBox="1"/>
            <p:nvPr/>
          </p:nvSpPr>
          <p:spPr>
            <a:xfrm>
              <a:off x="6548961" y="1417552"/>
              <a:ext cx="1724665" cy="246205"/>
            </a:xfrm>
            <a:prstGeom prst="rect">
              <a:avLst/>
            </a:prstGeom>
            <a:noFill/>
          </p:spPr>
          <p:txBody>
            <a:bodyPr wrap="square" lIns="91424" tIns="45712" rIns="91424" bIns="45712" rtlCol="0">
              <a:spAutoFit/>
            </a:bodyPr>
            <a:lstStyle/>
            <a:p>
              <a:pPr algn="ctr" fontAlgn="auto">
                <a:spcBef>
                  <a:spcPts val="0"/>
                </a:spcBef>
                <a:spcAft>
                  <a:spcPts val="0"/>
                </a:spcAft>
              </a:pPr>
              <a:r>
                <a:rPr lang="en-US" sz="1000" b="1" dirty="0">
                  <a:latin typeface="微软雅黑" panose="020B0503020204020204" charset="-122"/>
                  <a:ea typeface="微软雅黑" panose="020B0503020204020204" charset="-122"/>
                </a:rPr>
                <a:t>VPN </a:t>
              </a:r>
              <a:r>
                <a:rPr lang="zh-CN" altLang="en-US" sz="1000" b="1" dirty="0">
                  <a:latin typeface="微软雅黑" panose="020B0503020204020204" charset="-122"/>
                  <a:ea typeface="微软雅黑" panose="020B0503020204020204" charset="-122"/>
                </a:rPr>
                <a:t>连接</a:t>
              </a:r>
              <a:endParaRPr lang="zh-CN" altLang="en-US" sz="1000" b="1" dirty="0">
                <a:latin typeface="微软雅黑" panose="020B0503020204020204" charset="-122"/>
                <a:ea typeface="微软雅黑" panose="020B0503020204020204" charset="-122"/>
              </a:endParaRPr>
            </a:p>
          </p:txBody>
        </p:sp>
        <p:sp>
          <p:nvSpPr>
            <p:cNvPr id="124" name="TextBox 145"/>
            <p:cNvSpPr txBox="1"/>
            <p:nvPr/>
          </p:nvSpPr>
          <p:spPr>
            <a:xfrm>
              <a:off x="5699998" y="3069533"/>
              <a:ext cx="1543067" cy="246205"/>
            </a:xfrm>
            <a:prstGeom prst="rect">
              <a:avLst/>
            </a:prstGeom>
            <a:noFill/>
          </p:spPr>
          <p:txBody>
            <a:bodyPr wrap="square" lIns="91424" tIns="45712" rIns="91424" bIns="45712" rtlCol="0">
              <a:spAutoFit/>
            </a:bodyPr>
            <a:lstStyle/>
            <a:p>
              <a:pPr algn="ctr" fontAlgn="auto">
                <a:spcBef>
                  <a:spcPts val="0"/>
                </a:spcBef>
                <a:spcAft>
                  <a:spcPts val="0"/>
                </a:spcAft>
              </a:pPr>
              <a:r>
                <a:rPr lang="zh-CN" altLang="en-US" sz="1000" b="1" dirty="0">
                  <a:latin typeface="微软雅黑" panose="020B0503020204020204" charset="-122"/>
                  <a:ea typeface="微软雅黑" panose="020B0503020204020204" charset="-122"/>
                </a:rPr>
                <a:t>企业内容</a:t>
              </a:r>
              <a:endParaRPr lang="zh-CN" altLang="en-US" sz="1000" b="1" dirty="0">
                <a:latin typeface="微软雅黑" panose="020B0503020204020204" charset="-122"/>
                <a:ea typeface="微软雅黑" panose="020B0503020204020204" charset="-122"/>
              </a:endParaRPr>
            </a:p>
          </p:txBody>
        </p:sp>
        <p:sp>
          <p:nvSpPr>
            <p:cNvPr id="125" name="TextBox 146"/>
            <p:cNvSpPr txBox="1"/>
            <p:nvPr/>
          </p:nvSpPr>
          <p:spPr>
            <a:xfrm>
              <a:off x="6862188" y="4580169"/>
              <a:ext cx="816454" cy="553982"/>
            </a:xfrm>
            <a:prstGeom prst="rect">
              <a:avLst/>
            </a:prstGeom>
            <a:noFill/>
          </p:spPr>
          <p:txBody>
            <a:bodyPr wrap="square" lIns="91424" tIns="45712" rIns="91424" bIns="45712" rtlCol="0">
              <a:spAutoFit/>
            </a:bodyPr>
            <a:lstStyle/>
            <a:p>
              <a:pPr algn="ctr" fontAlgn="auto">
                <a:spcBef>
                  <a:spcPts val="0"/>
                </a:spcBef>
                <a:spcAft>
                  <a:spcPts val="0"/>
                </a:spcAft>
              </a:pPr>
              <a:r>
                <a:rPr lang="zh-CN" altLang="en-US" sz="1000" b="1" dirty="0">
                  <a:latin typeface="微软雅黑" panose="020B0503020204020204" charset="-122"/>
                  <a:ea typeface="微软雅黑" panose="020B0503020204020204" charset="-122"/>
                </a:rPr>
                <a:t>系统信息</a:t>
              </a:r>
              <a:endParaRPr lang="en-US" altLang="zh-CN" sz="1000" b="1" dirty="0">
                <a:latin typeface="微软雅黑" panose="020B0503020204020204" charset="-122"/>
                <a:ea typeface="微软雅黑" panose="020B0503020204020204" charset="-122"/>
              </a:endParaRPr>
            </a:p>
            <a:p>
              <a:pPr algn="ctr" fontAlgn="auto">
                <a:spcBef>
                  <a:spcPts val="0"/>
                </a:spcBef>
                <a:spcAft>
                  <a:spcPts val="0"/>
                </a:spcAft>
              </a:pPr>
              <a:r>
                <a:rPr lang="zh-CN" altLang="en-US" sz="1000" b="1" dirty="0">
                  <a:latin typeface="微软雅黑" panose="020B0503020204020204" charset="-122"/>
                  <a:ea typeface="微软雅黑" panose="020B0503020204020204" charset="-122"/>
                </a:rPr>
                <a:t>及事件管理</a:t>
              </a:r>
              <a:endParaRPr lang="zh-CN" altLang="en-US" sz="1000" b="1" dirty="0">
                <a:latin typeface="微软雅黑" panose="020B0503020204020204" charset="-122"/>
                <a:ea typeface="微软雅黑" panose="020B0503020204020204" charset="-122"/>
              </a:endParaRPr>
            </a:p>
          </p:txBody>
        </p:sp>
        <p:sp>
          <p:nvSpPr>
            <p:cNvPr id="126" name="Rectangle 147"/>
            <p:cNvSpPr/>
            <p:nvPr/>
          </p:nvSpPr>
          <p:spPr>
            <a:xfrm>
              <a:off x="6920335" y="2278329"/>
              <a:ext cx="697595" cy="246205"/>
            </a:xfrm>
            <a:prstGeom prst="rect">
              <a:avLst/>
            </a:prstGeom>
          </p:spPr>
          <p:txBody>
            <a:bodyPr wrap="none" lIns="91424" tIns="45712" rIns="91424" bIns="45712">
              <a:spAutoFit/>
            </a:bodyPr>
            <a:lstStyle/>
            <a:p>
              <a:pPr algn="ctr" fontAlgn="auto">
                <a:spcBef>
                  <a:spcPts val="0"/>
                </a:spcBef>
                <a:spcAft>
                  <a:spcPts val="0"/>
                </a:spcAft>
              </a:pPr>
              <a:r>
                <a:rPr lang="zh-CN" altLang="en-US" sz="1000" b="1" dirty="0">
                  <a:latin typeface="微软雅黑" panose="020B0503020204020204" charset="-122"/>
                  <a:ea typeface="微软雅黑" panose="020B0503020204020204" charset="-122"/>
                </a:rPr>
                <a:t>内容过滤</a:t>
              </a:r>
              <a:endParaRPr lang="zh-CN" altLang="en-US" sz="1000" b="1" dirty="0">
                <a:latin typeface="微软雅黑" panose="020B0503020204020204" charset="-122"/>
                <a:ea typeface="微软雅黑" panose="020B0503020204020204" charset="-122"/>
              </a:endParaRPr>
            </a:p>
          </p:txBody>
        </p:sp>
        <p:sp>
          <p:nvSpPr>
            <p:cNvPr id="127" name="Rectangle 148"/>
            <p:cNvSpPr/>
            <p:nvPr/>
          </p:nvSpPr>
          <p:spPr>
            <a:xfrm>
              <a:off x="6914546" y="3025010"/>
              <a:ext cx="697595" cy="400093"/>
            </a:xfrm>
            <a:prstGeom prst="rect">
              <a:avLst/>
            </a:prstGeom>
          </p:spPr>
          <p:txBody>
            <a:bodyPr wrap="none" lIns="91424" tIns="45712" rIns="91424" bIns="45712">
              <a:spAutoFit/>
            </a:bodyPr>
            <a:lstStyle/>
            <a:p>
              <a:pPr algn="ctr" fontAlgn="auto">
                <a:spcBef>
                  <a:spcPts val="0"/>
                </a:spcBef>
                <a:spcAft>
                  <a:spcPts val="0"/>
                </a:spcAft>
              </a:pPr>
              <a:r>
                <a:rPr lang="zh-CN" altLang="en-US" sz="1000" b="1" dirty="0">
                  <a:latin typeface="微软雅黑" panose="020B0503020204020204" charset="-122"/>
                  <a:ea typeface="微软雅黑" panose="020B0503020204020204" charset="-122"/>
                </a:rPr>
                <a:t>反病毒／</a:t>
              </a:r>
              <a:endParaRPr lang="en-US" altLang="zh-CN" sz="1000" b="1" dirty="0">
                <a:latin typeface="微软雅黑" panose="020B0503020204020204" charset="-122"/>
                <a:ea typeface="微软雅黑" panose="020B0503020204020204" charset="-122"/>
              </a:endParaRPr>
            </a:p>
            <a:p>
              <a:pPr algn="ctr" fontAlgn="auto">
                <a:spcBef>
                  <a:spcPts val="0"/>
                </a:spcBef>
                <a:spcAft>
                  <a:spcPts val="0"/>
                </a:spcAft>
              </a:pPr>
              <a:r>
                <a:rPr lang="zh-CN" altLang="en-US" sz="1000" b="1" dirty="0">
                  <a:latin typeface="微软雅黑" panose="020B0503020204020204" charset="-122"/>
                  <a:ea typeface="微软雅黑" panose="020B0503020204020204" charset="-122"/>
                </a:rPr>
                <a:t>恶意软件</a:t>
              </a:r>
              <a:endParaRPr lang="zh-CN" altLang="en-US" sz="1000" b="1" dirty="0">
                <a:latin typeface="微软雅黑" panose="020B0503020204020204" charset="-122"/>
                <a:ea typeface="微软雅黑" panose="020B0503020204020204" charset="-122"/>
              </a:endParaRPr>
            </a:p>
          </p:txBody>
        </p:sp>
        <p:sp>
          <p:nvSpPr>
            <p:cNvPr id="128" name="Rectangle 149"/>
            <p:cNvSpPr/>
            <p:nvPr/>
          </p:nvSpPr>
          <p:spPr>
            <a:xfrm>
              <a:off x="6263776" y="4651024"/>
              <a:ext cx="450732" cy="246205"/>
            </a:xfrm>
            <a:prstGeom prst="rect">
              <a:avLst/>
            </a:prstGeom>
          </p:spPr>
          <p:txBody>
            <a:bodyPr wrap="none" lIns="91424" tIns="45712" rIns="91424" bIns="45712">
              <a:spAutoFit/>
            </a:bodyPr>
            <a:lstStyle/>
            <a:p>
              <a:pPr fontAlgn="auto">
                <a:spcBef>
                  <a:spcPts val="0"/>
                </a:spcBef>
                <a:spcAft>
                  <a:spcPts val="0"/>
                </a:spcAft>
              </a:pPr>
              <a:r>
                <a:rPr lang="en-US" sz="1000" b="1" dirty="0">
                  <a:latin typeface="微软雅黑" panose="020B0503020204020204" charset="-122"/>
                  <a:ea typeface="微软雅黑" panose="020B0503020204020204" charset="-122"/>
                </a:rPr>
                <a:t>SDK</a:t>
              </a:r>
              <a:endParaRPr lang="en-US" sz="1000" b="1" dirty="0">
                <a:latin typeface="微软雅黑" panose="020B0503020204020204" charset="-122"/>
                <a:ea typeface="微软雅黑" panose="020B0503020204020204" charset="-122"/>
              </a:endParaRPr>
            </a:p>
          </p:txBody>
        </p:sp>
        <p:sp>
          <p:nvSpPr>
            <p:cNvPr id="129" name="Rectangle 151"/>
            <p:cNvSpPr/>
            <p:nvPr/>
          </p:nvSpPr>
          <p:spPr>
            <a:xfrm>
              <a:off x="6858001" y="3832789"/>
              <a:ext cx="822629" cy="246205"/>
            </a:xfrm>
            <a:prstGeom prst="rect">
              <a:avLst/>
            </a:prstGeom>
          </p:spPr>
          <p:txBody>
            <a:bodyPr wrap="none" lIns="91424" tIns="45712" rIns="91424" bIns="45712">
              <a:spAutoFit/>
            </a:bodyPr>
            <a:lstStyle/>
            <a:p>
              <a:pPr algn="ctr" fontAlgn="auto">
                <a:spcBef>
                  <a:spcPts val="0"/>
                </a:spcBef>
                <a:spcAft>
                  <a:spcPts val="0"/>
                </a:spcAft>
              </a:pPr>
              <a:r>
                <a:rPr lang="en-US" sz="1000" b="1" dirty="0">
                  <a:latin typeface="微软雅黑" panose="020B0503020204020204" charset="-122"/>
                  <a:ea typeface="微软雅黑" panose="020B0503020204020204" charset="-122"/>
                </a:rPr>
                <a:t>Wi-Fi </a:t>
              </a:r>
              <a:r>
                <a:rPr lang="zh-CN" altLang="en-US" sz="1000" b="1" dirty="0">
                  <a:latin typeface="微软雅黑" panose="020B0503020204020204" charset="-122"/>
                  <a:ea typeface="微软雅黑" panose="020B0503020204020204" charset="-122"/>
                </a:rPr>
                <a:t>网络</a:t>
              </a:r>
              <a:endParaRPr lang="zh-CN" altLang="en-US" sz="1000" b="1" dirty="0">
                <a:latin typeface="微软雅黑" panose="020B0503020204020204" charset="-122"/>
                <a:ea typeface="微软雅黑" panose="020B0503020204020204" charset="-122"/>
              </a:endParaRPr>
            </a:p>
          </p:txBody>
        </p:sp>
        <p:pic>
          <p:nvPicPr>
            <p:cNvPr id="130" name="Picture 35" descr="aw_flat_BlueRibbon.png"/>
            <p:cNvPicPr>
              <a:picLocks noChangeAspect="1"/>
            </p:cNvPicPr>
            <p:nvPr/>
          </p:nvPicPr>
          <p:blipFill>
            <a:blip r:embed="rId35" cstate="screen">
              <a:duotone>
                <a:prstClr val="black"/>
                <a:schemeClr val="accent6">
                  <a:tint val="45000"/>
                  <a:satMod val="400000"/>
                </a:schemeClr>
              </a:duotone>
              <a:extLst>
                <a:ext uri="{BEBA8EAE-BF5A-486C-A8C5-ECC9F3942E4B}">
                  <a14:imgProps xmlns:a14="http://schemas.microsoft.com/office/drawing/2010/main">
                    <a14:imgLayer r:embed="rId36">
                      <a14:imgEffect>
                        <a14:saturation sat="0"/>
                      </a14:imgEffect>
                    </a14:imgLayer>
                  </a14:imgProps>
                </a:ext>
              </a:extLst>
            </a:blip>
            <a:stretch>
              <a:fillRect/>
            </a:stretch>
          </p:blipFill>
          <p:spPr>
            <a:xfrm>
              <a:off x="6194319" y="1830601"/>
              <a:ext cx="560164" cy="560164"/>
            </a:xfrm>
            <a:prstGeom prst="rect">
              <a:avLst/>
            </a:prstGeom>
          </p:spPr>
        </p:pic>
        <p:pic>
          <p:nvPicPr>
            <p:cNvPr id="131" name="Picture 36" descr="aw_flat_icon_contentRepository.png"/>
            <p:cNvPicPr>
              <a:picLocks noChangeAspect="1"/>
            </p:cNvPicPr>
            <p:nvPr/>
          </p:nvPicPr>
          <p:blipFill>
            <a:blip r:embed="rId37" cstate="screen">
              <a:duotone>
                <a:prstClr val="black"/>
                <a:schemeClr val="accent6">
                  <a:tint val="45000"/>
                  <a:satMod val="400000"/>
                </a:schemeClr>
              </a:duotone>
              <a:extLst>
                <a:ext uri="{BEBA8EAE-BF5A-486C-A8C5-ECC9F3942E4B}">
                  <a14:imgProps xmlns:a14="http://schemas.microsoft.com/office/drawing/2010/main">
                    <a14:imgLayer r:embed="rId38">
                      <a14:imgEffect>
                        <a14:saturation sat="0"/>
                      </a14:imgEffect>
                    </a14:imgLayer>
                  </a14:imgProps>
                </a:ext>
              </a:extLst>
            </a:blip>
            <a:stretch>
              <a:fillRect/>
            </a:stretch>
          </p:blipFill>
          <p:spPr>
            <a:xfrm>
              <a:off x="6241354" y="2666119"/>
              <a:ext cx="466166" cy="466167"/>
            </a:xfrm>
            <a:prstGeom prst="rect">
              <a:avLst/>
            </a:prstGeom>
          </p:spPr>
        </p:pic>
        <p:pic>
          <p:nvPicPr>
            <p:cNvPr id="132" name="Picture 152" descr="aw_flat_Email.png"/>
            <p:cNvPicPr>
              <a:picLocks noChangeAspect="1"/>
            </p:cNvPicPr>
            <p:nvPr/>
          </p:nvPicPr>
          <p:blipFill>
            <a:blip r:embed="rId33" cstate="screen">
              <a:duotone>
                <a:prstClr val="black"/>
                <a:schemeClr val="accent6">
                  <a:tint val="45000"/>
                  <a:satMod val="400000"/>
                </a:schemeClr>
              </a:duotone>
              <a:extLst>
                <a:ext uri="{BEBA8EAE-BF5A-486C-A8C5-ECC9F3942E4B}">
                  <a14:imgProps xmlns:a14="http://schemas.microsoft.com/office/drawing/2010/main">
                    <a14:imgLayer r:embed="rId34">
                      <a14:imgEffect>
                        <a14:saturation sat="0"/>
                      </a14:imgEffect>
                    </a14:imgLayer>
                  </a14:imgProps>
                </a:ext>
              </a:extLst>
            </a:blip>
            <a:stretch>
              <a:fillRect/>
            </a:stretch>
          </p:blipFill>
          <p:spPr>
            <a:xfrm>
              <a:off x="6170116" y="3325350"/>
              <a:ext cx="607494" cy="607495"/>
            </a:xfrm>
            <a:prstGeom prst="rect">
              <a:avLst/>
            </a:prstGeom>
          </p:spPr>
        </p:pic>
        <p:pic>
          <p:nvPicPr>
            <p:cNvPr id="133" name="Picture 38" descr="aw_flat_SDK.png"/>
            <p:cNvPicPr>
              <a:picLocks noChangeAspect="1"/>
            </p:cNvPicPr>
            <p:nvPr/>
          </p:nvPicPr>
          <p:blipFill>
            <a:blip r:embed="rId39" cstate="screen">
              <a:duotone>
                <a:prstClr val="black"/>
                <a:schemeClr val="accent6">
                  <a:tint val="45000"/>
                  <a:satMod val="400000"/>
                </a:schemeClr>
              </a:duotone>
              <a:extLst>
                <a:ext uri="{BEBA8EAE-BF5A-486C-A8C5-ECC9F3942E4B}">
                  <a14:imgProps xmlns:a14="http://schemas.microsoft.com/office/drawing/2010/main">
                    <a14:imgLayer r:embed="rId40">
                      <a14:imgEffect>
                        <a14:saturation sat="0"/>
                      </a14:imgEffect>
                    </a14:imgLayer>
                  </a14:imgProps>
                </a:ext>
              </a:extLst>
            </a:blip>
            <a:stretch>
              <a:fillRect/>
            </a:stretch>
          </p:blipFill>
          <p:spPr>
            <a:xfrm>
              <a:off x="6166458" y="4164833"/>
              <a:ext cx="618964" cy="618964"/>
            </a:xfrm>
            <a:prstGeom prst="rect">
              <a:avLst/>
            </a:prstGeom>
          </p:spPr>
        </p:pic>
        <p:pic>
          <p:nvPicPr>
            <p:cNvPr id="134" name="Picture 43" descr="aw_flat_FileSync.png"/>
            <p:cNvPicPr>
              <a:picLocks noChangeAspect="1"/>
            </p:cNvPicPr>
            <p:nvPr/>
          </p:nvPicPr>
          <p:blipFill>
            <a:blip r:embed="rId41" cstate="screen">
              <a:duotone>
                <a:prstClr val="black"/>
                <a:schemeClr val="accent6">
                  <a:tint val="45000"/>
                  <a:satMod val="400000"/>
                </a:schemeClr>
              </a:duotone>
              <a:extLst>
                <a:ext uri="{BEBA8EAE-BF5A-486C-A8C5-ECC9F3942E4B}">
                  <a14:imgProps xmlns:a14="http://schemas.microsoft.com/office/drawing/2010/main">
                    <a14:imgLayer r:embed="rId42">
                      <a14:imgEffect>
                        <a14:saturation sat="0"/>
                      </a14:imgEffect>
                    </a14:imgLayer>
                  </a14:imgProps>
                </a:ext>
              </a:extLst>
            </a:blip>
            <a:stretch>
              <a:fillRect/>
            </a:stretch>
          </p:blipFill>
          <p:spPr>
            <a:xfrm>
              <a:off x="6990048" y="1842360"/>
              <a:ext cx="552802" cy="552803"/>
            </a:xfrm>
            <a:prstGeom prst="rect">
              <a:avLst/>
            </a:prstGeom>
          </p:spPr>
        </p:pic>
        <p:pic>
          <p:nvPicPr>
            <p:cNvPr id="135" name="Picture 62" descr="aw_flat_Security.png"/>
            <p:cNvPicPr>
              <a:picLocks noChangeAspect="1"/>
            </p:cNvPicPr>
            <p:nvPr/>
          </p:nvPicPr>
          <p:blipFill>
            <a:blip r:embed="rId43" cstate="screen">
              <a:duotone>
                <a:prstClr val="black"/>
                <a:schemeClr val="accent6">
                  <a:tint val="45000"/>
                  <a:satMod val="400000"/>
                </a:schemeClr>
              </a:duotone>
              <a:extLst>
                <a:ext uri="{BEBA8EAE-BF5A-486C-A8C5-ECC9F3942E4B}">
                  <a14:imgProps xmlns:a14="http://schemas.microsoft.com/office/drawing/2010/main">
                    <a14:imgLayer r:embed="rId44">
                      <a14:imgEffect>
                        <a14:saturation sat="0"/>
                      </a14:imgEffect>
                    </a14:imgLayer>
                  </a14:imgProps>
                </a:ext>
              </a:extLst>
            </a:blip>
            <a:stretch>
              <a:fillRect/>
            </a:stretch>
          </p:blipFill>
          <p:spPr>
            <a:xfrm>
              <a:off x="7025456" y="4190597"/>
              <a:ext cx="465946" cy="465947"/>
            </a:xfrm>
            <a:prstGeom prst="rect">
              <a:avLst/>
            </a:prstGeom>
          </p:spPr>
        </p:pic>
        <p:pic>
          <p:nvPicPr>
            <p:cNvPr id="136" name="Picture 63" descr="aw_flat_Trusted.png"/>
            <p:cNvPicPr>
              <a:picLocks noChangeAspect="1"/>
            </p:cNvPicPr>
            <p:nvPr/>
          </p:nvPicPr>
          <p:blipFill>
            <a:blip r:embed="rId45" cstate="screen">
              <a:duotone>
                <a:prstClr val="black"/>
                <a:schemeClr val="accent6">
                  <a:tint val="45000"/>
                  <a:satMod val="400000"/>
                </a:schemeClr>
              </a:duotone>
              <a:extLst>
                <a:ext uri="{BEBA8EAE-BF5A-486C-A8C5-ECC9F3942E4B}">
                  <a14:imgProps xmlns:a14="http://schemas.microsoft.com/office/drawing/2010/main">
                    <a14:imgLayer r:embed="rId46">
                      <a14:imgEffect>
                        <a14:saturation sat="0"/>
                      </a14:imgEffect>
                    </a14:imgLayer>
                  </a14:imgProps>
                </a:ext>
              </a:extLst>
            </a:blip>
            <a:stretch>
              <a:fillRect/>
            </a:stretch>
          </p:blipFill>
          <p:spPr>
            <a:xfrm>
              <a:off x="7048840" y="2654439"/>
              <a:ext cx="419046" cy="419047"/>
            </a:xfrm>
            <a:prstGeom prst="rect">
              <a:avLst/>
            </a:prstGeom>
          </p:spPr>
        </p:pic>
        <p:pic>
          <p:nvPicPr>
            <p:cNvPr id="137" name="Picture 64" descr="aw_flat_Search.png"/>
            <p:cNvPicPr>
              <a:picLocks noChangeAspect="1"/>
            </p:cNvPicPr>
            <p:nvPr/>
          </p:nvPicPr>
          <p:blipFill>
            <a:blip r:embed="rId47" cstate="screen">
              <a:duotone>
                <a:prstClr val="black"/>
                <a:schemeClr val="accent6">
                  <a:tint val="45000"/>
                  <a:satMod val="400000"/>
                </a:schemeClr>
              </a:duotone>
              <a:extLst>
                <a:ext uri="{BEBA8EAE-BF5A-486C-A8C5-ECC9F3942E4B}">
                  <a14:imgProps xmlns:a14="http://schemas.microsoft.com/office/drawing/2010/main">
                    <a14:imgLayer r:embed="rId48">
                      <a14:imgEffect>
                        <a14:saturation sat="0"/>
                      </a14:imgEffect>
                    </a14:imgLayer>
                  </a14:imgProps>
                </a:ext>
              </a:extLst>
            </a:blip>
            <a:stretch>
              <a:fillRect/>
            </a:stretch>
          </p:blipFill>
          <p:spPr>
            <a:xfrm>
              <a:off x="6182340" y="978886"/>
              <a:ext cx="513422" cy="513423"/>
            </a:xfrm>
            <a:prstGeom prst="rect">
              <a:avLst/>
            </a:prstGeom>
          </p:spPr>
        </p:pic>
        <p:pic>
          <p:nvPicPr>
            <p:cNvPr id="138" name="Picture 93"/>
            <p:cNvPicPr>
              <a:picLocks noChangeAspect="1"/>
            </p:cNvPicPr>
            <p:nvPr/>
          </p:nvPicPr>
          <p:blipFill>
            <a:blip r:embed="rId49" cstate="screen">
              <a:duotone>
                <a:prstClr val="black"/>
                <a:schemeClr val="accent6">
                  <a:tint val="45000"/>
                  <a:satMod val="400000"/>
                </a:schemeClr>
              </a:duotone>
              <a:extLst>
                <a:ext uri="{BEBA8EAE-BF5A-486C-A8C5-ECC9F3942E4B}">
                  <a14:imgProps xmlns:a14="http://schemas.microsoft.com/office/drawing/2010/main">
                    <a14:imgLayer r:embed="rId50">
                      <a14:imgEffect>
                        <a14:saturation sat="0"/>
                      </a14:imgEffect>
                    </a14:imgLayer>
                  </a14:imgProps>
                </a:ext>
              </a:extLst>
            </a:blip>
            <a:stretch>
              <a:fillRect/>
            </a:stretch>
          </p:blipFill>
          <p:spPr>
            <a:xfrm>
              <a:off x="7064259" y="3495476"/>
              <a:ext cx="431800" cy="428453"/>
            </a:xfrm>
            <a:prstGeom prst="rect">
              <a:avLst/>
            </a:prstGeom>
          </p:spPr>
        </p:pic>
        <p:pic>
          <p:nvPicPr>
            <p:cNvPr id="139" name="Picture 94"/>
            <p:cNvPicPr>
              <a:picLocks noChangeAspect="1"/>
            </p:cNvPicPr>
            <p:nvPr/>
          </p:nvPicPr>
          <p:blipFill>
            <a:blip r:embed="rId51" cstate="screen">
              <a:duotone>
                <a:prstClr val="black"/>
                <a:schemeClr val="accent6">
                  <a:tint val="45000"/>
                  <a:satMod val="400000"/>
                </a:schemeClr>
              </a:duotone>
              <a:extLst>
                <a:ext uri="{BEBA8EAE-BF5A-486C-A8C5-ECC9F3942E4B}">
                  <a14:imgProps xmlns:a14="http://schemas.microsoft.com/office/drawing/2010/main">
                    <a14:imgLayer r:embed="rId52">
                      <a14:imgEffect>
                        <a14:saturation sat="0"/>
                      </a14:imgEffect>
                    </a14:imgLayer>
                  </a14:imgProps>
                </a:ext>
              </a:extLst>
            </a:blip>
            <a:stretch>
              <a:fillRect/>
            </a:stretch>
          </p:blipFill>
          <p:spPr>
            <a:xfrm>
              <a:off x="6911858" y="962471"/>
              <a:ext cx="711200" cy="711200"/>
            </a:xfrm>
            <a:prstGeom prst="rect">
              <a:avLst/>
            </a:prstGeom>
          </p:spPr>
        </p:pic>
        <p:sp>
          <p:nvSpPr>
            <p:cNvPr id="140" name="TextBox 97"/>
            <p:cNvSpPr txBox="1"/>
            <p:nvPr/>
          </p:nvSpPr>
          <p:spPr bwMode="auto">
            <a:xfrm rot="16200000">
              <a:off x="1382742" y="2777162"/>
              <a:ext cx="2725760" cy="320062"/>
            </a:xfrm>
            <a:prstGeom prst="rect">
              <a:avLst/>
            </a:prstGeom>
            <a:noFill/>
            <a:ln w="9525">
              <a:noFill/>
              <a:miter lim="800000"/>
            </a:ln>
          </p:spPr>
          <p:txBody>
            <a:bodyPr vert="vert" wrap="square" lIns="91424" tIns="45712" rIns="91424" bIns="45712" numCol="1" rtlCol="0" anchor="t" anchorCtr="0" compatLnSpc="1">
              <a:spAutoFit/>
            </a:bodyPr>
            <a:lstStyle/>
            <a:p>
              <a:pPr fontAlgn="auto">
                <a:spcBef>
                  <a:spcPts val="0"/>
                </a:spcBef>
                <a:spcAft>
                  <a:spcPts val="0"/>
                </a:spcAft>
              </a:pPr>
              <a:r>
                <a:rPr lang="zh-CN" altLang="en-US" b="1" dirty="0">
                  <a:latin typeface="微软雅黑" panose="020B0503020204020204" charset="-122"/>
                  <a:ea typeface="微软雅黑" panose="020B0503020204020204" charset="-122"/>
                  <a:cs typeface="华文细黑"/>
                </a:rPr>
                <a:t>信息资源分散无管理</a:t>
              </a:r>
              <a:endParaRPr lang="zh-CN" altLang="en-US" b="1" dirty="0">
                <a:latin typeface="微软雅黑" panose="020B0503020204020204" charset="-122"/>
                <a:ea typeface="微软雅黑" panose="020B0503020204020204" charset="-122"/>
                <a:cs typeface="华文细黑"/>
              </a:endParaRPr>
            </a:p>
          </p:txBody>
        </p:sp>
        <p:sp>
          <p:nvSpPr>
            <p:cNvPr id="141" name="TextBox 99"/>
            <p:cNvSpPr txBox="1"/>
            <p:nvPr/>
          </p:nvSpPr>
          <p:spPr bwMode="auto">
            <a:xfrm rot="16200000">
              <a:off x="2652366" y="2924089"/>
              <a:ext cx="3007738" cy="320062"/>
            </a:xfrm>
            <a:prstGeom prst="rect">
              <a:avLst/>
            </a:prstGeom>
            <a:noFill/>
            <a:ln w="9525">
              <a:noFill/>
              <a:miter lim="800000"/>
            </a:ln>
          </p:spPr>
          <p:txBody>
            <a:bodyPr vert="vert" wrap="square" lIns="91424" tIns="45712" rIns="91424" bIns="45712" numCol="1" rtlCol="0" anchor="t" anchorCtr="0" compatLnSpc="1">
              <a:spAutoFit/>
            </a:bodyPr>
            <a:lstStyle/>
            <a:p>
              <a:pPr fontAlgn="auto">
                <a:spcBef>
                  <a:spcPts val="0"/>
                </a:spcBef>
                <a:spcAft>
                  <a:spcPts val="0"/>
                </a:spcAft>
              </a:pPr>
              <a:r>
                <a:rPr lang="zh-CN" altLang="en-US" b="1" dirty="0">
                  <a:latin typeface="微软雅黑" panose="020B0503020204020204" charset="-122"/>
                  <a:ea typeface="微软雅黑" panose="020B0503020204020204" charset="-122"/>
                  <a:cs typeface="华文细黑"/>
                </a:rPr>
                <a:t>安全设备无联动无调度</a:t>
              </a:r>
              <a:endParaRPr lang="zh-CN" altLang="en-US" b="1" dirty="0">
                <a:latin typeface="微软雅黑" panose="020B0503020204020204" charset="-122"/>
                <a:ea typeface="微软雅黑" panose="020B0503020204020204" charset="-122"/>
                <a:cs typeface="华文细黑"/>
              </a:endParaRPr>
            </a:p>
          </p:txBody>
        </p:sp>
        <p:sp>
          <p:nvSpPr>
            <p:cNvPr id="142" name="TextBox 130"/>
            <p:cNvSpPr txBox="1"/>
            <p:nvPr/>
          </p:nvSpPr>
          <p:spPr bwMode="auto">
            <a:xfrm>
              <a:off x="4250337" y="1960913"/>
              <a:ext cx="1031019"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zh-CN" altLang="en-US" sz="1100" dirty="0">
                  <a:latin typeface="微软雅黑" panose="020B0503020204020204" charset="-122"/>
                  <a:ea typeface="微软雅黑" panose="020B0503020204020204" charset="-122"/>
                </a:rPr>
                <a:t>设备安全管理</a:t>
              </a:r>
              <a:endParaRPr lang="zh-CN" altLang="en-US" sz="1100" dirty="0">
                <a:latin typeface="微软雅黑" panose="020B0503020204020204" charset="-122"/>
                <a:ea typeface="微软雅黑" panose="020B0503020204020204" charset="-122"/>
              </a:endParaRPr>
            </a:p>
          </p:txBody>
        </p:sp>
        <p:pic>
          <p:nvPicPr>
            <p:cNvPr id="143" name="Picture 11" descr="aw_flat_Desktop.png"/>
            <p:cNvPicPr>
              <a:picLocks noChangeAspect="1"/>
            </p:cNvPicPr>
            <p:nvPr/>
          </p:nvPicPr>
          <p:blipFill>
            <a:blip r:embed="rId53" cstate="screen">
              <a:duotone>
                <a:prstClr val="black"/>
                <a:schemeClr val="accent6">
                  <a:tint val="45000"/>
                  <a:satMod val="400000"/>
                </a:schemeClr>
              </a:duotone>
              <a:extLst>
                <a:ext uri="{BEBA8EAE-BF5A-486C-A8C5-ECC9F3942E4B}">
                  <a14:imgProps xmlns:a14="http://schemas.microsoft.com/office/drawing/2010/main">
                    <a14:imgLayer r:embed="rId12">
                      <a14:imgEffect>
                        <a14:saturation sat="0"/>
                      </a14:imgEffect>
                    </a14:imgLayer>
                  </a14:imgProps>
                </a:ext>
              </a:extLst>
            </a:blip>
            <a:stretch>
              <a:fillRect/>
            </a:stretch>
          </p:blipFill>
          <p:spPr>
            <a:xfrm>
              <a:off x="920403" y="2209800"/>
              <a:ext cx="838200" cy="838200"/>
            </a:xfrm>
            <a:prstGeom prst="rect">
              <a:avLst/>
            </a:prstGeom>
          </p:spPr>
        </p:pic>
        <p:pic>
          <p:nvPicPr>
            <p:cNvPr id="144" name="Picture 6" descr="aw_flat_Laptop.png"/>
            <p:cNvPicPr>
              <a:picLocks noChangeAspect="1"/>
            </p:cNvPicPr>
            <p:nvPr/>
          </p:nvPicPr>
          <p:blipFill>
            <a:blip r:embed="rId5" cstate="screen">
              <a:duotone>
                <a:prstClr val="black"/>
                <a:schemeClr val="accent6">
                  <a:tint val="45000"/>
                  <a:satMod val="400000"/>
                </a:schemeClr>
              </a:duotone>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1606203" y="2209801"/>
              <a:ext cx="774700" cy="774700"/>
            </a:xfrm>
            <a:prstGeom prst="rect">
              <a:avLst/>
            </a:prstGeom>
          </p:spPr>
        </p:pic>
        <p:sp>
          <p:nvSpPr>
            <p:cNvPr id="145" name="TextBox 119"/>
            <p:cNvSpPr txBox="1"/>
            <p:nvPr/>
          </p:nvSpPr>
          <p:spPr bwMode="auto">
            <a:xfrm>
              <a:off x="1359393" y="1096195"/>
              <a:ext cx="748891" cy="261594"/>
            </a:xfrm>
            <a:prstGeom prst="rect">
              <a:avLst/>
            </a:prstGeom>
            <a:noFill/>
            <a:ln w="9525">
              <a:noFill/>
              <a:miter lim="800000"/>
            </a:ln>
          </p:spPr>
          <p:txBody>
            <a:bodyPr vert="horz" wrap="none" lIns="91424" tIns="45712" rIns="91424" bIns="45712" numCol="1" rtlCol="0" anchor="t" anchorCtr="0" compatLnSpc="1">
              <a:spAutoFit/>
            </a:bodyPr>
            <a:lstStyle/>
            <a:p>
              <a:pPr algn="ctr" fontAlgn="auto">
                <a:spcBef>
                  <a:spcPts val="0"/>
                </a:spcBef>
                <a:spcAft>
                  <a:spcPts val="0"/>
                </a:spcAft>
              </a:pPr>
              <a:r>
                <a:rPr lang="zh-CN" altLang="en-US" sz="1100" b="1" dirty="0">
                  <a:latin typeface="微软雅黑" panose="020B0503020204020204" charset="-122"/>
                  <a:ea typeface="微软雅黑" panose="020B0503020204020204" charset="-122"/>
                </a:rPr>
                <a:t>办公环境</a:t>
              </a:r>
              <a:endParaRPr lang="zh-CN" altLang="en-US" sz="1100" b="1" dirty="0">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文本框 109"/>
          <p:cNvSpPr txBox="1"/>
          <p:nvPr/>
        </p:nvSpPr>
        <p:spPr>
          <a:xfrm>
            <a:off x="247649" y="134390"/>
            <a:ext cx="8848643" cy="590931"/>
          </a:xfrm>
          <a:prstGeom prst="rect">
            <a:avLst/>
          </a:prstGeom>
        </p:spPr>
        <p:txBody>
          <a:bodyPr/>
          <a:lstStyle>
            <a:lvl1pPr>
              <a:lnSpc>
                <a:spcPct val="90000"/>
              </a:lnSpc>
              <a:spcBef>
                <a:spcPct val="0"/>
              </a:spcBef>
              <a:buNone/>
              <a:defRPr sz="3600" b="1" i="0" spc="0">
                <a:solidFill>
                  <a:srgbClr val="003296"/>
                </a:solidFill>
                <a:latin typeface="微软雅黑" panose="020B0503020204020204" charset="-122"/>
                <a:ea typeface="微软雅黑" panose="020B0503020204020204" charset="-122"/>
                <a:cs typeface="+mj-cs"/>
              </a:defRPr>
            </a:lvl1pPr>
          </a:lstStyle>
          <a:p>
            <a:endParaRPr lang="zh-CN" altLang="en-US" dirty="0"/>
          </a:p>
        </p:txBody>
      </p:sp>
      <p:pic>
        <p:nvPicPr>
          <p:cNvPr id="7" name="图片 6" descr="电脑萤幕的截图&#10;&#10;描述已自动生成"/>
          <p:cNvPicPr>
            <a:picLocks noChangeAspect="1"/>
          </p:cNvPicPr>
          <p:nvPr/>
        </p:nvPicPr>
        <p:blipFill rotWithShape="1">
          <a:blip r:embed="rId1"/>
          <a:srcRect t="6213" b="25665"/>
          <a:stretch>
            <a:fillRect/>
          </a:stretch>
        </p:blipFill>
        <p:spPr>
          <a:xfrm>
            <a:off x="459232" y="1921142"/>
            <a:ext cx="5277032" cy="4547431"/>
          </a:xfrm>
          <a:prstGeom prst="rect">
            <a:avLst/>
          </a:prstGeom>
        </p:spPr>
      </p:pic>
      <p:pic>
        <p:nvPicPr>
          <p:cNvPr id="8" name="图片 7" descr="电脑屏幕的截图&#10;&#10;描述已自动生成"/>
          <p:cNvPicPr>
            <a:picLocks noChangeAspect="1"/>
          </p:cNvPicPr>
          <p:nvPr/>
        </p:nvPicPr>
        <p:blipFill rotWithShape="1">
          <a:blip r:embed="rId2"/>
          <a:srcRect t="6830" b="44123"/>
          <a:stretch>
            <a:fillRect/>
          </a:stretch>
        </p:blipFill>
        <p:spPr>
          <a:xfrm>
            <a:off x="6038051" y="1921141"/>
            <a:ext cx="5749462" cy="2981015"/>
          </a:xfrm>
          <a:prstGeom prst="rect">
            <a:avLst/>
          </a:prstGeom>
        </p:spPr>
      </p:pic>
      <p:pic>
        <p:nvPicPr>
          <p:cNvPr id="9" name="图片 8" descr="电脑萤幕的截图&#10;&#10;描述已自动生成"/>
          <p:cNvPicPr>
            <a:picLocks noChangeAspect="1"/>
          </p:cNvPicPr>
          <p:nvPr/>
        </p:nvPicPr>
        <p:blipFill rotWithShape="1">
          <a:blip r:embed="rId1"/>
          <a:srcRect t="74626" b="5518"/>
          <a:stretch>
            <a:fillRect/>
          </a:stretch>
        </p:blipFill>
        <p:spPr>
          <a:xfrm>
            <a:off x="6038051" y="5024430"/>
            <a:ext cx="5749462" cy="1444143"/>
          </a:xfrm>
          <a:prstGeom prst="rect">
            <a:avLst/>
          </a:prstGeom>
        </p:spPr>
      </p:pic>
      <p:sp>
        <p:nvSpPr>
          <p:cNvPr id="10" name="圆角矩形标注 9"/>
          <p:cNvSpPr/>
          <p:nvPr/>
        </p:nvSpPr>
        <p:spPr>
          <a:xfrm>
            <a:off x="4406697" y="2708143"/>
            <a:ext cx="1451429" cy="581571"/>
          </a:xfrm>
          <a:prstGeom prst="wedgeRoundRectCallout">
            <a:avLst/>
          </a:prstGeom>
          <a:solidFill>
            <a:srgbClr val="0070C0">
              <a:alpha val="89804"/>
            </a:srgbClr>
          </a:solidFill>
          <a:ln>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sz="1600" dirty="0">
                <a:solidFill>
                  <a:schemeClr val="bg1"/>
                </a:solidFill>
                <a:latin typeface="微软雅黑" panose="020B0503020204020204" charset="-122"/>
                <a:ea typeface="微软雅黑" panose="020B0503020204020204" charset="-122"/>
              </a:rPr>
              <a:t>关键里程碑</a:t>
            </a:r>
            <a:endParaRPr kumimoji="1" lang="zh-CN" altLang="en-US" sz="1600" dirty="0">
              <a:solidFill>
                <a:schemeClr val="bg1"/>
              </a:solidFill>
              <a:latin typeface="微软雅黑" panose="020B0503020204020204" charset="-122"/>
              <a:ea typeface="微软雅黑" panose="020B0503020204020204" charset="-122"/>
            </a:endParaRPr>
          </a:p>
        </p:txBody>
      </p:sp>
      <p:sp>
        <p:nvSpPr>
          <p:cNvPr id="11" name="圆角矩形标注 10"/>
          <p:cNvSpPr/>
          <p:nvPr/>
        </p:nvSpPr>
        <p:spPr>
          <a:xfrm>
            <a:off x="1188960" y="3204075"/>
            <a:ext cx="1333500" cy="511176"/>
          </a:xfrm>
          <a:prstGeom prst="wedgeRoundRectCallout">
            <a:avLst/>
          </a:prstGeom>
          <a:solidFill>
            <a:srgbClr val="0070C0">
              <a:alpha val="89804"/>
            </a:srgbClr>
          </a:solidFill>
          <a:ln>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sz="1600" dirty="0">
                <a:latin typeface="微软雅黑" panose="020B0503020204020204" charset="-122"/>
                <a:ea typeface="微软雅黑" panose="020B0503020204020204" charset="-122"/>
              </a:rPr>
              <a:t>发展趋势</a:t>
            </a:r>
            <a:endParaRPr kumimoji="1" lang="zh-CN" altLang="en-US" sz="1600" dirty="0">
              <a:latin typeface="微软雅黑" panose="020B0503020204020204" charset="-122"/>
              <a:ea typeface="微软雅黑" panose="020B0503020204020204" charset="-122"/>
            </a:endParaRPr>
          </a:p>
        </p:txBody>
      </p:sp>
      <p:sp>
        <p:nvSpPr>
          <p:cNvPr id="12" name="圆角矩形标注 11"/>
          <p:cNvSpPr/>
          <p:nvPr/>
        </p:nvSpPr>
        <p:spPr>
          <a:xfrm>
            <a:off x="8962359" y="2392587"/>
            <a:ext cx="1193800" cy="558800"/>
          </a:xfrm>
          <a:prstGeom prst="wedgeRoundRectCallout">
            <a:avLst/>
          </a:prstGeom>
          <a:solidFill>
            <a:srgbClr val="0070C0">
              <a:alpha val="89804"/>
            </a:srgbClr>
          </a:solidFill>
          <a:ln>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sz="1600" dirty="0">
                <a:latin typeface="微软雅黑" panose="020B0503020204020204" charset="-122"/>
                <a:ea typeface="微软雅黑" panose="020B0503020204020204" charset="-122"/>
              </a:rPr>
              <a:t>扩散情况</a:t>
            </a:r>
            <a:endParaRPr kumimoji="1" lang="zh-CN" altLang="en-US" sz="1600" dirty="0">
              <a:latin typeface="微软雅黑" panose="020B0503020204020204" charset="-122"/>
              <a:ea typeface="微软雅黑" panose="020B0503020204020204" charset="-122"/>
            </a:endParaRPr>
          </a:p>
        </p:txBody>
      </p:sp>
      <p:sp>
        <p:nvSpPr>
          <p:cNvPr id="13" name="圆角矩形标注 12"/>
          <p:cNvSpPr/>
          <p:nvPr/>
        </p:nvSpPr>
        <p:spPr>
          <a:xfrm>
            <a:off x="3480871" y="4646203"/>
            <a:ext cx="1495941" cy="511176"/>
          </a:xfrm>
          <a:prstGeom prst="wedgeRoundRectCallout">
            <a:avLst/>
          </a:prstGeom>
          <a:solidFill>
            <a:srgbClr val="0070C0">
              <a:alpha val="89804"/>
            </a:srgbClr>
          </a:solidFill>
          <a:ln>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sz="1600" dirty="0">
                <a:latin typeface="微软雅黑" panose="020B0503020204020204" charset="-122"/>
                <a:ea typeface="微软雅黑" panose="020B0503020204020204" charset="-122"/>
              </a:rPr>
              <a:t>受攻击资产</a:t>
            </a:r>
            <a:endParaRPr kumimoji="1" lang="zh-CN" altLang="en-US" sz="1600" dirty="0">
              <a:latin typeface="微软雅黑" panose="020B0503020204020204" charset="-122"/>
              <a:ea typeface="微软雅黑" panose="020B0503020204020204" charset="-122"/>
            </a:endParaRPr>
          </a:p>
        </p:txBody>
      </p:sp>
      <p:sp>
        <p:nvSpPr>
          <p:cNvPr id="14" name="圆角矩形标注 13"/>
          <p:cNvSpPr/>
          <p:nvPr/>
        </p:nvSpPr>
        <p:spPr>
          <a:xfrm>
            <a:off x="9098523" y="4617592"/>
            <a:ext cx="1421840" cy="511176"/>
          </a:xfrm>
          <a:prstGeom prst="wedgeRoundRectCallout">
            <a:avLst/>
          </a:prstGeom>
          <a:solidFill>
            <a:srgbClr val="0070C0">
              <a:alpha val="89804"/>
            </a:srgbClr>
          </a:solidFill>
          <a:ln>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sz="1600" dirty="0">
                <a:latin typeface="微软雅黑" panose="020B0503020204020204" charset="-122"/>
                <a:ea typeface="微软雅黑" panose="020B0503020204020204" charset="-122"/>
              </a:rPr>
              <a:t>潜在风险点</a:t>
            </a:r>
            <a:endParaRPr kumimoji="1" lang="zh-CN" altLang="en-US" sz="1600" dirty="0">
              <a:latin typeface="微软雅黑" panose="020B0503020204020204" charset="-122"/>
              <a:ea typeface="微软雅黑" panose="020B0503020204020204" charset="-122"/>
            </a:endParaRPr>
          </a:p>
        </p:txBody>
      </p:sp>
      <p:sp>
        <p:nvSpPr>
          <p:cNvPr id="15" name="矩形 14"/>
          <p:cNvSpPr/>
          <p:nvPr/>
        </p:nvSpPr>
        <p:spPr>
          <a:xfrm>
            <a:off x="400754" y="1814462"/>
            <a:ext cx="5380285" cy="4754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038052" y="1814462"/>
            <a:ext cx="5788188" cy="4754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 3"/>
          <p:cNvGrpSpPr/>
          <p:nvPr/>
        </p:nvGrpSpPr>
        <p:grpSpPr>
          <a:xfrm>
            <a:off x="1728711" y="1312413"/>
            <a:ext cx="9902961" cy="338554"/>
            <a:chOff x="2530448" y="1095990"/>
            <a:chExt cx="9902961" cy="338554"/>
          </a:xfrm>
        </p:grpSpPr>
        <p:sp>
          <p:nvSpPr>
            <p:cNvPr id="18" name="矩形 17"/>
            <p:cNvSpPr/>
            <p:nvPr/>
          </p:nvSpPr>
          <p:spPr>
            <a:xfrm>
              <a:off x="2530448" y="1095990"/>
              <a:ext cx="1274618" cy="338554"/>
            </a:xfrm>
            <a:prstGeom prst="rect">
              <a:avLst/>
            </a:prstGeom>
          </p:spPr>
          <p:txBody>
            <a:bodyPr wrap="square">
              <a:spAutoFit/>
            </a:bodyPr>
            <a:lstStyle/>
            <a:p>
              <a:pPr algn="ctr">
                <a:defRPr/>
              </a:pPr>
              <a:r>
                <a:rPr lang="zh-CN" altLang="en-US" sz="1600" b="1" dirty="0">
                  <a:solidFill>
                    <a:srgbClr val="0C47A1"/>
                  </a:solidFill>
                  <a:latin typeface="微软雅黑" panose="020B0503020204020204" charset="-122"/>
                  <a:ea typeface="微软雅黑" panose="020B0503020204020204" charset="-122"/>
                  <a:cs typeface="微软雅黑" panose="020B0503020204020204" charset="-122"/>
                </a:rPr>
                <a:t>事件发生</a:t>
              </a:r>
              <a:endParaRPr lang="zh-CN" altLang="en-US" sz="1600" b="1" dirty="0">
                <a:solidFill>
                  <a:srgbClr val="0C47A1"/>
                </a:solidFill>
                <a:latin typeface="微软雅黑" panose="020B0503020204020204" charset="-122"/>
                <a:ea typeface="微软雅黑" panose="020B0503020204020204" charset="-122"/>
                <a:cs typeface="微软雅黑" panose="020B0503020204020204" charset="-122"/>
              </a:endParaRPr>
            </a:p>
          </p:txBody>
        </p:sp>
        <p:sp>
          <p:nvSpPr>
            <p:cNvPr id="19" name="矩形 18"/>
            <p:cNvSpPr/>
            <p:nvPr/>
          </p:nvSpPr>
          <p:spPr>
            <a:xfrm>
              <a:off x="4271012" y="1095990"/>
              <a:ext cx="1274618" cy="338554"/>
            </a:xfrm>
            <a:prstGeom prst="rect">
              <a:avLst/>
            </a:prstGeom>
          </p:spPr>
          <p:txBody>
            <a:bodyPr wrap="square">
              <a:spAutoFit/>
            </a:bodyPr>
            <a:lstStyle/>
            <a:p>
              <a:pPr algn="ctr">
                <a:defRPr/>
              </a:pPr>
              <a:r>
                <a:rPr lang="zh-CN" altLang="en-US" sz="1600" b="1" dirty="0">
                  <a:solidFill>
                    <a:srgbClr val="0C47A1"/>
                  </a:solidFill>
                  <a:latin typeface="微软雅黑" panose="020B0503020204020204" charset="-122"/>
                  <a:ea typeface="微软雅黑" panose="020B0503020204020204" charset="-122"/>
                  <a:cs typeface="微软雅黑" panose="020B0503020204020204" charset="-122"/>
                </a:rPr>
                <a:t>事件定级</a:t>
              </a:r>
              <a:endParaRPr lang="zh-CN" altLang="en-US" sz="1600" b="1" dirty="0">
                <a:solidFill>
                  <a:srgbClr val="0C47A1"/>
                </a:solidFill>
                <a:latin typeface="微软雅黑" panose="020B0503020204020204" charset="-122"/>
                <a:ea typeface="微软雅黑" panose="020B0503020204020204" charset="-122"/>
                <a:cs typeface="微软雅黑" panose="020B0503020204020204" charset="-122"/>
              </a:endParaRPr>
            </a:p>
          </p:txBody>
        </p:sp>
        <p:sp>
          <p:nvSpPr>
            <p:cNvPr id="20" name="矩形 19"/>
            <p:cNvSpPr/>
            <p:nvPr/>
          </p:nvSpPr>
          <p:spPr>
            <a:xfrm>
              <a:off x="6063424" y="1095990"/>
              <a:ext cx="1416456" cy="338554"/>
            </a:xfrm>
            <a:prstGeom prst="rect">
              <a:avLst/>
            </a:prstGeom>
          </p:spPr>
          <p:txBody>
            <a:bodyPr wrap="square">
              <a:spAutoFit/>
            </a:bodyPr>
            <a:lstStyle/>
            <a:p>
              <a:pPr algn="ctr">
                <a:defRPr/>
              </a:pPr>
              <a:r>
                <a:rPr lang="zh-CN" altLang="en-US" sz="1600" b="1" dirty="0">
                  <a:solidFill>
                    <a:srgbClr val="0C47A1"/>
                  </a:solidFill>
                  <a:latin typeface="微软雅黑" panose="020B0503020204020204" charset="-122"/>
                  <a:ea typeface="微软雅黑" panose="020B0503020204020204" charset="-122"/>
                  <a:cs typeface="微软雅黑" panose="020B0503020204020204" charset="-122"/>
                </a:rPr>
                <a:t>输出预警包</a:t>
              </a:r>
              <a:endParaRPr lang="zh-CN" altLang="en-US" sz="1600" b="1" dirty="0">
                <a:solidFill>
                  <a:srgbClr val="0C47A1"/>
                </a:solidFill>
                <a:latin typeface="微软雅黑" panose="020B0503020204020204" charset="-122"/>
                <a:ea typeface="微软雅黑" panose="020B0503020204020204" charset="-122"/>
                <a:cs typeface="微软雅黑" panose="020B0503020204020204" charset="-122"/>
              </a:endParaRPr>
            </a:p>
          </p:txBody>
        </p:sp>
        <p:sp>
          <p:nvSpPr>
            <p:cNvPr id="24" name="矩形 23"/>
            <p:cNvSpPr/>
            <p:nvPr/>
          </p:nvSpPr>
          <p:spPr>
            <a:xfrm>
              <a:off x="7892556" y="1095990"/>
              <a:ext cx="1274618" cy="338554"/>
            </a:xfrm>
            <a:prstGeom prst="rect">
              <a:avLst/>
            </a:prstGeom>
          </p:spPr>
          <p:txBody>
            <a:bodyPr wrap="square">
              <a:spAutoFit/>
            </a:bodyPr>
            <a:lstStyle/>
            <a:p>
              <a:pPr algn="ctr">
                <a:defRPr/>
              </a:pPr>
              <a:r>
                <a:rPr lang="zh-CN" altLang="en-US" sz="1600" b="1" dirty="0">
                  <a:solidFill>
                    <a:srgbClr val="0C47A1"/>
                  </a:solidFill>
                  <a:latin typeface="微软雅黑" panose="020B0503020204020204" charset="-122"/>
                  <a:ea typeface="微软雅黑" panose="020B0503020204020204" charset="-122"/>
                  <a:cs typeface="微软雅黑" panose="020B0503020204020204" charset="-122"/>
                </a:rPr>
                <a:t>快速评估</a:t>
              </a:r>
              <a:endParaRPr lang="zh-CN" altLang="en-US" sz="1600" b="1" dirty="0">
                <a:solidFill>
                  <a:srgbClr val="0C47A1"/>
                </a:solidFill>
                <a:latin typeface="微软雅黑" panose="020B0503020204020204" charset="-122"/>
                <a:ea typeface="微软雅黑" panose="020B0503020204020204" charset="-122"/>
                <a:cs typeface="微软雅黑" panose="020B0503020204020204" charset="-122"/>
              </a:endParaRPr>
            </a:p>
          </p:txBody>
        </p:sp>
        <p:sp>
          <p:nvSpPr>
            <p:cNvPr id="25" name="虚尾箭头 24"/>
            <p:cNvSpPr/>
            <p:nvPr/>
          </p:nvSpPr>
          <p:spPr>
            <a:xfrm>
              <a:off x="3805066" y="1177532"/>
              <a:ext cx="364731" cy="175470"/>
            </a:xfrm>
            <a:prstGeom prst="stripedRightArrow">
              <a:avLst/>
            </a:prstGeom>
            <a:gradFill>
              <a:gsLst>
                <a:gs pos="0">
                  <a:schemeClr val="accent1"/>
                </a:gs>
                <a:gs pos="99000">
                  <a:schemeClr val="accent6">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srgbClr val="0C47A1"/>
                </a:solidFill>
              </a:endParaRPr>
            </a:p>
          </p:txBody>
        </p:sp>
        <p:sp>
          <p:nvSpPr>
            <p:cNvPr id="26" name="虚尾箭头 25"/>
            <p:cNvSpPr/>
            <p:nvPr/>
          </p:nvSpPr>
          <p:spPr>
            <a:xfrm>
              <a:off x="5636799" y="1177532"/>
              <a:ext cx="364731" cy="175470"/>
            </a:xfrm>
            <a:prstGeom prst="stripedRightArrow">
              <a:avLst/>
            </a:prstGeom>
            <a:gradFill>
              <a:gsLst>
                <a:gs pos="0">
                  <a:schemeClr val="accent1"/>
                </a:gs>
                <a:gs pos="99000">
                  <a:schemeClr val="accent6">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srgbClr val="0C47A1"/>
                </a:solidFill>
              </a:endParaRPr>
            </a:p>
          </p:txBody>
        </p:sp>
        <p:sp>
          <p:nvSpPr>
            <p:cNvPr id="27" name="虚尾箭头 26"/>
            <p:cNvSpPr/>
            <p:nvPr/>
          </p:nvSpPr>
          <p:spPr>
            <a:xfrm>
              <a:off x="7498113" y="1177532"/>
              <a:ext cx="364731" cy="175470"/>
            </a:xfrm>
            <a:prstGeom prst="stripedRightArrow">
              <a:avLst/>
            </a:prstGeom>
            <a:gradFill>
              <a:gsLst>
                <a:gs pos="0">
                  <a:schemeClr val="accent1"/>
                </a:gs>
                <a:gs pos="99000">
                  <a:schemeClr val="accent6">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srgbClr val="0C47A1"/>
                </a:solidFill>
              </a:endParaRPr>
            </a:p>
          </p:txBody>
        </p:sp>
        <p:sp>
          <p:nvSpPr>
            <p:cNvPr id="28" name="矩形 27"/>
            <p:cNvSpPr/>
            <p:nvPr/>
          </p:nvSpPr>
          <p:spPr>
            <a:xfrm>
              <a:off x="9519442" y="1095990"/>
              <a:ext cx="1274618" cy="338554"/>
            </a:xfrm>
            <a:prstGeom prst="rect">
              <a:avLst/>
            </a:prstGeom>
          </p:spPr>
          <p:txBody>
            <a:bodyPr wrap="square">
              <a:spAutoFit/>
            </a:bodyPr>
            <a:lstStyle/>
            <a:p>
              <a:pPr algn="ctr">
                <a:defRPr/>
              </a:pPr>
              <a:r>
                <a:rPr lang="zh-CN" altLang="en-US" sz="1600" b="1" dirty="0">
                  <a:solidFill>
                    <a:srgbClr val="0C47A1"/>
                  </a:solidFill>
                  <a:latin typeface="微软雅黑" panose="020B0503020204020204" charset="-122"/>
                  <a:ea typeface="微软雅黑" panose="020B0503020204020204" charset="-122"/>
                  <a:cs typeface="微软雅黑" panose="020B0503020204020204" charset="-122"/>
                </a:rPr>
                <a:t>启动处置</a:t>
              </a:r>
              <a:endParaRPr lang="zh-CN" altLang="en-US" sz="1600" b="1" dirty="0">
                <a:solidFill>
                  <a:srgbClr val="0C47A1"/>
                </a:solidFill>
                <a:latin typeface="微软雅黑" panose="020B0503020204020204" charset="-122"/>
                <a:ea typeface="微软雅黑" panose="020B0503020204020204" charset="-122"/>
                <a:cs typeface="微软雅黑" panose="020B0503020204020204" charset="-122"/>
              </a:endParaRPr>
            </a:p>
          </p:txBody>
        </p:sp>
        <p:sp>
          <p:nvSpPr>
            <p:cNvPr id="29" name="虚尾箭头 28"/>
            <p:cNvSpPr/>
            <p:nvPr/>
          </p:nvSpPr>
          <p:spPr>
            <a:xfrm>
              <a:off x="9167174" y="1177532"/>
              <a:ext cx="364731" cy="175470"/>
            </a:xfrm>
            <a:prstGeom prst="stripedRightArrow">
              <a:avLst/>
            </a:prstGeom>
            <a:gradFill>
              <a:gsLst>
                <a:gs pos="0">
                  <a:schemeClr val="accent1"/>
                </a:gs>
                <a:gs pos="99000">
                  <a:schemeClr val="accent6">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srgbClr val="0C47A1"/>
                </a:solidFill>
              </a:endParaRPr>
            </a:p>
          </p:txBody>
        </p:sp>
        <p:sp>
          <p:nvSpPr>
            <p:cNvPr id="30" name="矩形 29"/>
            <p:cNvSpPr/>
            <p:nvPr/>
          </p:nvSpPr>
          <p:spPr>
            <a:xfrm>
              <a:off x="11158791" y="1095990"/>
              <a:ext cx="1274618" cy="338554"/>
            </a:xfrm>
            <a:prstGeom prst="rect">
              <a:avLst/>
            </a:prstGeom>
          </p:spPr>
          <p:txBody>
            <a:bodyPr wrap="square">
              <a:spAutoFit/>
            </a:bodyPr>
            <a:lstStyle/>
            <a:p>
              <a:pPr algn="ctr">
                <a:defRPr/>
              </a:pPr>
              <a:r>
                <a:rPr lang="zh-CN" altLang="en-US" sz="1600" b="1" dirty="0">
                  <a:solidFill>
                    <a:srgbClr val="0C47A1"/>
                  </a:solidFill>
                  <a:latin typeface="微软雅黑" panose="020B0503020204020204" charset="-122"/>
                  <a:ea typeface="微软雅黑" panose="020B0503020204020204" charset="-122"/>
                  <a:cs typeface="微软雅黑" panose="020B0503020204020204" charset="-122"/>
                </a:rPr>
                <a:t>预警结束</a:t>
              </a:r>
              <a:endParaRPr lang="zh-CN" altLang="en-US" sz="1600" b="1" dirty="0">
                <a:solidFill>
                  <a:srgbClr val="0C47A1"/>
                </a:solidFill>
                <a:latin typeface="微软雅黑" panose="020B0503020204020204" charset="-122"/>
                <a:ea typeface="微软雅黑" panose="020B0503020204020204" charset="-122"/>
                <a:cs typeface="微软雅黑" panose="020B0503020204020204" charset="-122"/>
              </a:endParaRPr>
            </a:p>
          </p:txBody>
        </p:sp>
        <p:sp>
          <p:nvSpPr>
            <p:cNvPr id="31" name="虚尾箭头 30"/>
            <p:cNvSpPr/>
            <p:nvPr/>
          </p:nvSpPr>
          <p:spPr>
            <a:xfrm>
              <a:off x="10794060" y="1177532"/>
              <a:ext cx="364731" cy="175470"/>
            </a:xfrm>
            <a:prstGeom prst="stripedRightArrow">
              <a:avLst/>
            </a:prstGeom>
            <a:gradFill>
              <a:gsLst>
                <a:gs pos="0">
                  <a:schemeClr val="accent1"/>
                </a:gs>
                <a:gs pos="99000">
                  <a:schemeClr val="accent6">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srgbClr val="0C47A1"/>
                </a:solidFill>
              </a:endParaRPr>
            </a:p>
          </p:txBody>
        </p:sp>
      </p:grpSp>
      <p:sp>
        <p:nvSpPr>
          <p:cNvPr id="32" name="矩形 31"/>
          <p:cNvSpPr/>
          <p:nvPr/>
        </p:nvSpPr>
        <p:spPr>
          <a:xfrm>
            <a:off x="351501" y="1312413"/>
            <a:ext cx="1620958" cy="338554"/>
          </a:xfrm>
          <a:prstGeom prst="rect">
            <a:avLst/>
          </a:prstGeom>
        </p:spPr>
        <p:txBody>
          <a:bodyPr wrap="none">
            <a:spAutoFit/>
          </a:bodyPr>
          <a:lstStyle/>
          <a:p>
            <a:pPr algn="ctr">
              <a:defRPr/>
            </a:pPr>
            <a:r>
              <a:rPr lang="zh-CN" altLang="en-US" sz="1600" b="1" dirty="0">
                <a:solidFill>
                  <a:srgbClr val="0C47A1"/>
                </a:solidFill>
                <a:latin typeface="微软雅黑" panose="020B0503020204020204" charset="-122"/>
                <a:ea typeface="微软雅黑" panose="020B0503020204020204" charset="-122"/>
                <a:cs typeface="微软雅黑" panose="020B0503020204020204" charset="-122"/>
              </a:rPr>
              <a:t>威胁预警过程：</a:t>
            </a:r>
            <a:endParaRPr lang="zh-CN" altLang="en-US" sz="1600" b="1" dirty="0">
              <a:solidFill>
                <a:srgbClr val="0C47A1"/>
              </a:solidFill>
              <a:latin typeface="微软雅黑" panose="020B0503020204020204" charset="-122"/>
              <a:ea typeface="微软雅黑" panose="020B0503020204020204" charset="-122"/>
              <a:cs typeface="微软雅黑" panose="020B0503020204020204" charset="-122"/>
            </a:endParaRPr>
          </a:p>
        </p:txBody>
      </p:sp>
      <p:sp>
        <p:nvSpPr>
          <p:cNvPr id="33" name="文本框 32"/>
          <p:cNvSpPr txBox="1"/>
          <p:nvPr/>
        </p:nvSpPr>
        <p:spPr>
          <a:xfrm>
            <a:off x="400754" y="5616205"/>
            <a:ext cx="11425486" cy="959048"/>
          </a:xfrm>
          <a:prstGeom prst="roundRect">
            <a:avLst>
              <a:gd name="adj" fmla="val 710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50000"/>
              </a:lnSpc>
            </a:pPr>
            <a:r>
              <a:rPr lang="zh-CN" altLang="en-US" sz="1600" dirty="0">
                <a:latin typeface="微软雅黑" panose="020B0503020204020204" charset="-122"/>
                <a:ea typeface="微软雅黑" panose="020B0503020204020204" charset="-122"/>
              </a:rPr>
              <a:t>威胁预警功能将奇安信重大网络安全事件预警能力赋能到客户内部，帮助客户快速完成风险评估，了解威胁分布、事态发展及传播路径，并提供持续监测能力，提升威胁事件应对效率，</a:t>
            </a:r>
            <a:r>
              <a:rPr lang="zh-CN" altLang="en-US" sz="2000" b="1" dirty="0">
                <a:solidFill>
                  <a:srgbClr val="92D050"/>
                </a:solidFill>
                <a:latin typeface="微软雅黑" panose="020B0503020204020204" charset="-122"/>
                <a:ea typeface="微软雅黑" panose="020B0503020204020204" charset="-122"/>
              </a:rPr>
              <a:t>从容应对重大威胁事件</a:t>
            </a:r>
            <a:r>
              <a:rPr lang="zh-CN" altLang="en-US" sz="1600" dirty="0">
                <a:latin typeface="微软雅黑" panose="020B0503020204020204" charset="-122"/>
                <a:ea typeface="微软雅黑" panose="020B0503020204020204" charset="-122"/>
              </a:rPr>
              <a:t>。</a:t>
            </a:r>
            <a:endParaRPr lang="en-US" altLang="zh-CN" sz="1600" dirty="0">
              <a:latin typeface="微软雅黑" panose="020B0503020204020204" charset="-122"/>
              <a:ea typeface="微软雅黑" panose="020B0503020204020204" charset="-122"/>
            </a:endParaRPr>
          </a:p>
        </p:txBody>
      </p:sp>
      <p:sp>
        <p:nvSpPr>
          <p:cNvPr id="2" name="标题 1"/>
          <p:cNvSpPr>
            <a:spLocks noGrp="1"/>
          </p:cNvSpPr>
          <p:nvPr>
            <p:ph type="title"/>
          </p:nvPr>
        </p:nvSpPr>
        <p:spPr/>
        <p:txBody>
          <a:bodyPr/>
          <a:lstStyle/>
          <a:p>
            <a:r>
              <a:rPr lang="zh-CN" altLang="en-US" dirty="0" smtClean="0"/>
              <a:t>防护要点</a:t>
            </a:r>
            <a:r>
              <a:rPr lang="en-US" altLang="zh-CN" dirty="0" smtClean="0"/>
              <a:t>4--</a:t>
            </a:r>
            <a:r>
              <a:rPr lang="zh-CN" altLang="en-US" dirty="0" smtClean="0"/>
              <a:t>协同</a:t>
            </a:r>
            <a:r>
              <a:rPr lang="zh-CN" altLang="en-US" dirty="0"/>
              <a:t>联动</a:t>
            </a:r>
            <a:r>
              <a:rPr lang="en-US" altLang="zh-CN" dirty="0"/>
              <a:t>/</a:t>
            </a:r>
            <a:r>
              <a:rPr lang="zh-CN" altLang="en-US" dirty="0"/>
              <a:t>内外协同</a:t>
            </a:r>
            <a:br>
              <a:rPr lang="zh-CN" altLang="en-US" dirty="0"/>
            </a:br>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7"/>
          <p:cNvSpPr txBox="1"/>
          <p:nvPr/>
        </p:nvSpPr>
        <p:spPr>
          <a:xfrm>
            <a:off x="933163" y="1330533"/>
            <a:ext cx="10437670" cy="3415679"/>
          </a:xfrm>
          <a:prstGeom prst="rect">
            <a:avLst/>
          </a:prstGeom>
        </p:spPr>
        <p:txBody>
          <a:bodyPr vert="horz" wrap="square" lIns="0" tIns="14605" rIns="0" bIns="0" rtlCol="0">
            <a:spAutoFit/>
          </a:bodyPr>
          <a:lstStyle/>
          <a:p>
            <a:pPr marL="12700">
              <a:lnSpc>
                <a:spcPct val="100000"/>
              </a:lnSpc>
              <a:spcBef>
                <a:spcPts val="115"/>
              </a:spcBef>
            </a:pPr>
            <a:endParaRPr lang="en-US" sz="3600" b="1" spc="5" dirty="0" smtClean="0">
              <a:solidFill>
                <a:schemeClr val="accent1">
                  <a:lumMod val="75000"/>
                </a:schemeClr>
              </a:solidFill>
              <a:latin typeface="微软雅黑" panose="020B0503020204020204" charset="-122"/>
              <a:cs typeface="微软雅黑" panose="020B0503020204020204" charset="-122"/>
            </a:endParaRPr>
          </a:p>
          <a:p>
            <a:pPr marL="12700">
              <a:lnSpc>
                <a:spcPct val="100000"/>
              </a:lnSpc>
              <a:spcBef>
                <a:spcPts val="115"/>
              </a:spcBef>
            </a:pPr>
            <a:r>
              <a:rPr sz="3600" b="1" spc="5" dirty="0" err="1" smtClean="0">
                <a:solidFill>
                  <a:schemeClr val="accent1">
                    <a:lumMod val="75000"/>
                  </a:schemeClr>
                </a:solidFill>
                <a:latin typeface="微软雅黑" panose="020B0503020204020204" charset="-122"/>
                <a:cs typeface="微软雅黑" panose="020B0503020204020204" charset="-122"/>
              </a:rPr>
              <a:t>将团队</a:t>
            </a:r>
            <a:r>
              <a:rPr sz="3600" b="1" spc="5" dirty="0" err="1">
                <a:solidFill>
                  <a:schemeClr val="accent1">
                    <a:lumMod val="75000"/>
                  </a:schemeClr>
                </a:solidFill>
                <a:latin typeface="微软雅黑" panose="020B0503020204020204" charset="-122"/>
                <a:cs typeface="微软雅黑" panose="020B0503020204020204" charset="-122"/>
              </a:rPr>
              <a:t>、</a:t>
            </a:r>
            <a:r>
              <a:rPr sz="3600" b="1" spc="5" dirty="0" err="1">
                <a:solidFill>
                  <a:schemeClr val="accent1">
                    <a:lumMod val="75000"/>
                  </a:schemeClr>
                </a:solidFill>
                <a:latin typeface="微软雅黑" panose="020B0503020204020204" charset="-122"/>
                <a:cs typeface="微软雅黑" panose="020B0503020204020204" charset="-122"/>
              </a:rPr>
              <a:t>流程</a:t>
            </a:r>
            <a:r>
              <a:rPr lang="zh-CN" altLang="en-US" sz="3600" b="1" spc="5" dirty="0">
                <a:solidFill>
                  <a:schemeClr val="accent1">
                    <a:lumMod val="75000"/>
                  </a:schemeClr>
                </a:solidFill>
                <a:latin typeface="微软雅黑" panose="020B0503020204020204" charset="-122"/>
                <a:cs typeface="微软雅黑" panose="020B0503020204020204" charset="-122"/>
              </a:rPr>
              <a:t>、</a:t>
            </a:r>
            <a:r>
              <a:rPr lang="zh-CN" altLang="en-US" sz="3600" b="1" spc="5" dirty="0">
                <a:solidFill>
                  <a:schemeClr val="accent1">
                    <a:lumMod val="75000"/>
                  </a:schemeClr>
                </a:solidFill>
                <a:latin typeface="微软雅黑" panose="020B0503020204020204" charset="-122"/>
                <a:ea typeface="微软雅黑" panose="020B0503020204020204" charset="-122"/>
                <a:cs typeface="微软雅黑" panose="020B0503020204020204" charset="-122"/>
              </a:rPr>
              <a:t>数据、</a:t>
            </a:r>
            <a:r>
              <a:rPr sz="3600" b="1" spc="5" dirty="0" err="1">
                <a:solidFill>
                  <a:schemeClr val="accent1">
                    <a:lumMod val="75000"/>
                  </a:schemeClr>
                </a:solidFill>
                <a:latin typeface="微软雅黑" panose="020B0503020204020204" charset="-122"/>
                <a:cs typeface="微软雅黑" panose="020B0503020204020204" charset="-122"/>
              </a:rPr>
              <a:t>工具整合在一起</a:t>
            </a:r>
            <a:r>
              <a:rPr sz="3600" b="1" spc="5" dirty="0">
                <a:solidFill>
                  <a:schemeClr val="accent1">
                    <a:lumMod val="75000"/>
                  </a:schemeClr>
                </a:solidFill>
                <a:latin typeface="微软雅黑" panose="020B0503020204020204" charset="-122"/>
                <a:cs typeface="微软雅黑" panose="020B0503020204020204" charset="-122"/>
              </a:rPr>
              <a:t>。</a:t>
            </a:r>
            <a:endParaRPr lang="en-US" sz="3600" b="1" spc="5" dirty="0">
              <a:solidFill>
                <a:schemeClr val="accent1">
                  <a:lumMod val="75000"/>
                </a:schemeClr>
              </a:solidFill>
              <a:latin typeface="微软雅黑" panose="020B0503020204020204" charset="-122"/>
              <a:cs typeface="微软雅黑" panose="020B0503020204020204" charset="-122"/>
            </a:endParaRPr>
          </a:p>
          <a:p>
            <a:pPr marL="12700">
              <a:lnSpc>
                <a:spcPct val="100000"/>
              </a:lnSpc>
              <a:spcBef>
                <a:spcPts val="115"/>
              </a:spcBef>
            </a:pPr>
            <a:endParaRPr lang="en-US" sz="3600" b="1" spc="5" dirty="0">
              <a:solidFill>
                <a:schemeClr val="accent1">
                  <a:lumMod val="75000"/>
                </a:schemeClr>
              </a:solidFill>
              <a:latin typeface="微软雅黑" panose="020B0503020204020204" charset="-122"/>
              <a:cs typeface="微软雅黑" panose="020B0503020204020204" charset="-122"/>
            </a:endParaRPr>
          </a:p>
          <a:p>
            <a:pPr marL="298450" indent="-285750">
              <a:lnSpc>
                <a:spcPct val="150000"/>
              </a:lnSpc>
              <a:spcBef>
                <a:spcPts val="115"/>
              </a:spcBef>
              <a:buFont typeface="Wingdings" panose="05000000000000000000" pitchFamily="2" charset="2"/>
              <a:buChar char="n"/>
            </a:pPr>
            <a:r>
              <a:rPr sz="2000" spc="5" dirty="0" err="1" smtClean="0">
                <a:solidFill>
                  <a:schemeClr val="accent1">
                    <a:lumMod val="75000"/>
                  </a:schemeClr>
                </a:solidFill>
                <a:latin typeface="微软雅黑" panose="020B0503020204020204" charset="-122"/>
                <a:ea typeface="微软雅黑" panose="020B0503020204020204" charset="-122"/>
                <a:cs typeface="微软雅黑" panose="020B0503020204020204" charset="-122"/>
              </a:rPr>
              <a:t>通过自动执行重复性任务</a:t>
            </a:r>
            <a:r>
              <a:rPr sz="2000" spc="5" dirty="0" err="1">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sz="2000" spc="5" dirty="0" err="1" smtClean="0">
                <a:solidFill>
                  <a:schemeClr val="accent1">
                    <a:lumMod val="75000"/>
                  </a:schemeClr>
                </a:solidFill>
                <a:latin typeface="微软雅黑" panose="020B0503020204020204" charset="-122"/>
                <a:ea typeface="微软雅黑" panose="020B0503020204020204" charset="-122"/>
                <a:cs typeface="微软雅黑" panose="020B0503020204020204" charset="-122"/>
              </a:rPr>
              <a:t>使</a:t>
            </a:r>
            <a:r>
              <a:rPr sz="2000" spc="-30" dirty="0" err="1" smtClean="0">
                <a:solidFill>
                  <a:schemeClr val="accent1">
                    <a:lumMod val="75000"/>
                  </a:schemeClr>
                </a:solidFill>
                <a:latin typeface="微软雅黑" panose="020B0503020204020204" charset="-122"/>
                <a:ea typeface="微软雅黑" panose="020B0503020204020204" charset="-122"/>
                <a:cs typeface="微软雅黑" panose="020B0503020204020204" charset="-122"/>
              </a:rPr>
              <a:t>分</a:t>
            </a:r>
            <a:r>
              <a:rPr sz="2000" spc="5" dirty="0" err="1" smtClean="0">
                <a:solidFill>
                  <a:schemeClr val="accent1">
                    <a:lumMod val="75000"/>
                  </a:schemeClr>
                </a:solidFill>
                <a:latin typeface="微软雅黑" panose="020B0503020204020204" charset="-122"/>
                <a:ea typeface="微软雅黑" panose="020B0503020204020204" charset="-122"/>
                <a:cs typeface="微软雅黑" panose="020B0503020204020204" charset="-122"/>
              </a:rPr>
              <a:t>析人</a:t>
            </a:r>
            <a:r>
              <a:rPr sz="2000" spc="-30" dirty="0" err="1" smtClean="0">
                <a:solidFill>
                  <a:schemeClr val="accent1">
                    <a:lumMod val="75000"/>
                  </a:schemeClr>
                </a:solidFill>
                <a:latin typeface="微软雅黑" panose="020B0503020204020204" charset="-122"/>
                <a:ea typeface="微软雅黑" panose="020B0503020204020204" charset="-122"/>
                <a:cs typeface="微软雅黑" panose="020B0503020204020204" charset="-122"/>
              </a:rPr>
              <a:t>员</a:t>
            </a:r>
            <a:r>
              <a:rPr sz="2000" spc="5" dirty="0" err="1" smtClean="0">
                <a:solidFill>
                  <a:schemeClr val="accent1">
                    <a:lumMod val="75000"/>
                  </a:schemeClr>
                </a:solidFill>
                <a:latin typeface="微软雅黑" panose="020B0503020204020204" charset="-122"/>
                <a:ea typeface="微软雅黑" panose="020B0503020204020204" charset="-122"/>
                <a:cs typeface="微软雅黑" panose="020B0503020204020204" charset="-122"/>
              </a:rPr>
              <a:t>将注</a:t>
            </a:r>
            <a:r>
              <a:rPr sz="2000" spc="-30" dirty="0" err="1" smtClean="0">
                <a:solidFill>
                  <a:schemeClr val="accent1">
                    <a:lumMod val="75000"/>
                  </a:schemeClr>
                </a:solidFill>
                <a:latin typeface="微软雅黑" panose="020B0503020204020204" charset="-122"/>
                <a:ea typeface="微软雅黑" panose="020B0503020204020204" charset="-122"/>
                <a:cs typeface="微软雅黑" panose="020B0503020204020204" charset="-122"/>
              </a:rPr>
              <a:t>意</a:t>
            </a:r>
            <a:r>
              <a:rPr sz="2000" spc="5" dirty="0" err="1" smtClean="0">
                <a:solidFill>
                  <a:schemeClr val="accent1">
                    <a:lumMod val="75000"/>
                  </a:schemeClr>
                </a:solidFill>
                <a:latin typeface="微软雅黑" panose="020B0503020204020204" charset="-122"/>
                <a:ea typeface="微软雅黑" panose="020B0503020204020204" charset="-122"/>
                <a:cs typeface="微软雅黑" panose="020B0503020204020204" charset="-122"/>
              </a:rPr>
              <a:t>力放</a:t>
            </a:r>
            <a:r>
              <a:rPr sz="2000" spc="-30" dirty="0" err="1" smtClean="0">
                <a:solidFill>
                  <a:schemeClr val="accent1">
                    <a:lumMod val="75000"/>
                  </a:schemeClr>
                </a:solidFill>
                <a:latin typeface="微软雅黑" panose="020B0503020204020204" charset="-122"/>
                <a:ea typeface="微软雅黑" panose="020B0503020204020204" charset="-122"/>
                <a:cs typeface="微软雅黑" panose="020B0503020204020204" charset="-122"/>
              </a:rPr>
              <a:t>在</a:t>
            </a:r>
            <a:r>
              <a:rPr sz="2000" spc="5" dirty="0" err="1" smtClean="0">
                <a:solidFill>
                  <a:schemeClr val="accent1">
                    <a:lumMod val="75000"/>
                  </a:schemeClr>
                </a:solidFill>
                <a:latin typeface="微软雅黑" panose="020B0503020204020204" charset="-122"/>
                <a:ea typeface="微软雅黑" panose="020B0503020204020204" charset="-122"/>
                <a:cs typeface="微软雅黑" panose="020B0503020204020204" charset="-122"/>
              </a:rPr>
              <a:t>更多</a:t>
            </a:r>
            <a:r>
              <a:rPr sz="2000" spc="-30" dirty="0" err="1" smtClean="0">
                <a:solidFill>
                  <a:schemeClr val="accent1">
                    <a:lumMod val="75000"/>
                  </a:schemeClr>
                </a:solidFill>
                <a:latin typeface="微软雅黑" panose="020B0503020204020204" charset="-122"/>
                <a:ea typeface="微软雅黑" panose="020B0503020204020204" charset="-122"/>
                <a:cs typeface="微软雅黑" panose="020B0503020204020204" charset="-122"/>
              </a:rPr>
              <a:t>关</a:t>
            </a:r>
            <a:r>
              <a:rPr sz="2000" spc="5" dirty="0" err="1" smtClean="0">
                <a:solidFill>
                  <a:schemeClr val="accent1">
                    <a:lumMod val="75000"/>
                  </a:schemeClr>
                </a:solidFill>
                <a:latin typeface="微软雅黑" panose="020B0503020204020204" charset="-122"/>
                <a:ea typeface="微软雅黑" panose="020B0503020204020204" charset="-122"/>
                <a:cs typeface="微软雅黑" panose="020B0503020204020204" charset="-122"/>
              </a:rPr>
              <a:t>键任务</a:t>
            </a:r>
            <a:r>
              <a:rPr sz="2000" spc="5" dirty="0" err="1">
                <a:solidFill>
                  <a:schemeClr val="accent1">
                    <a:lumMod val="75000"/>
                  </a:schemeClr>
                </a:solidFill>
                <a:latin typeface="微软雅黑" panose="020B0503020204020204" charset="-122"/>
                <a:ea typeface="微软雅黑" panose="020B0503020204020204" charset="-122"/>
                <a:cs typeface="微软雅黑" panose="020B0503020204020204" charset="-122"/>
              </a:rPr>
              <a:t>，从而更智能地工作</a:t>
            </a:r>
            <a:r>
              <a:rPr sz="2000" spc="5" dirty="0" smtClean="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endParaRPr lang="en-US" sz="2000" spc="5" dirty="0" smtClean="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pPr marL="298450" indent="-285750">
              <a:lnSpc>
                <a:spcPct val="150000"/>
              </a:lnSpc>
              <a:spcBef>
                <a:spcPts val="115"/>
              </a:spcBef>
              <a:buFont typeface="Wingdings" panose="05000000000000000000" pitchFamily="2" charset="2"/>
              <a:buChar char="n"/>
            </a:pPr>
            <a:r>
              <a:rPr lang="zh-CN" altLang="en-US" sz="2000" spc="5" dirty="0">
                <a:solidFill>
                  <a:schemeClr val="accent1">
                    <a:lumMod val="75000"/>
                  </a:schemeClr>
                </a:solidFill>
                <a:latin typeface="微软雅黑" panose="020B0503020204020204" charset="-122"/>
                <a:ea typeface="微软雅黑" panose="020B0503020204020204" charset="-122"/>
                <a:cs typeface="微软雅黑" panose="020B0503020204020204" charset="-122"/>
              </a:rPr>
              <a:t>通过自动检测、调查和</a:t>
            </a:r>
            <a:r>
              <a:rPr lang="zh-CN" altLang="en-US" sz="2000" spc="-25" dirty="0">
                <a:solidFill>
                  <a:schemeClr val="accent1">
                    <a:lumMod val="75000"/>
                  </a:schemeClr>
                </a:solidFill>
                <a:latin typeface="微软雅黑" panose="020B0503020204020204" charset="-122"/>
                <a:ea typeface="微软雅黑" panose="020B0503020204020204" charset="-122"/>
                <a:cs typeface="微软雅黑" panose="020B0503020204020204" charset="-122"/>
              </a:rPr>
              <a:t>响</a:t>
            </a:r>
            <a:r>
              <a:rPr lang="zh-CN" altLang="en-US" sz="2000" spc="5" dirty="0">
                <a:solidFill>
                  <a:schemeClr val="accent1">
                    <a:lumMod val="75000"/>
                  </a:schemeClr>
                </a:solidFill>
                <a:latin typeface="微软雅黑" panose="020B0503020204020204" charset="-122"/>
                <a:ea typeface="微软雅黑" panose="020B0503020204020204" charset="-122"/>
                <a:cs typeface="微软雅黑" panose="020B0503020204020204" charset="-122"/>
              </a:rPr>
              <a:t>应更</a:t>
            </a:r>
            <a:r>
              <a:rPr lang="zh-CN" altLang="en-US" sz="2000" spc="-25" dirty="0">
                <a:solidFill>
                  <a:schemeClr val="accent1">
                    <a:lumMod val="75000"/>
                  </a:schemeClr>
                </a:solidFill>
                <a:latin typeface="微软雅黑" panose="020B0503020204020204" charset="-122"/>
                <a:ea typeface="微软雅黑" panose="020B0503020204020204" charset="-122"/>
                <a:cs typeface="微软雅黑" panose="020B0503020204020204" charset="-122"/>
              </a:rPr>
              <a:t>快</a:t>
            </a:r>
            <a:r>
              <a:rPr lang="zh-CN" altLang="en-US" sz="2000" spc="5" dirty="0">
                <a:solidFill>
                  <a:schemeClr val="accent1">
                    <a:lumMod val="75000"/>
                  </a:schemeClr>
                </a:solidFill>
                <a:latin typeface="微软雅黑" panose="020B0503020204020204" charset="-122"/>
                <a:ea typeface="微软雅黑" panose="020B0503020204020204" charset="-122"/>
                <a:cs typeface="微软雅黑" panose="020B0503020204020204" charset="-122"/>
              </a:rPr>
              <a:t>的作</a:t>
            </a:r>
            <a:r>
              <a:rPr lang="zh-CN" altLang="en-US" sz="2000" spc="-25" dirty="0">
                <a:solidFill>
                  <a:schemeClr val="accent1">
                    <a:lumMod val="75000"/>
                  </a:schemeClr>
                </a:solidFill>
                <a:latin typeface="微软雅黑" panose="020B0503020204020204" charset="-122"/>
                <a:ea typeface="微软雅黑" panose="020B0503020204020204" charset="-122"/>
                <a:cs typeface="微软雅黑" panose="020B0503020204020204" charset="-122"/>
              </a:rPr>
              <a:t>出</a:t>
            </a:r>
            <a:r>
              <a:rPr lang="zh-CN" altLang="en-US" sz="2000" spc="5" dirty="0">
                <a:solidFill>
                  <a:schemeClr val="accent1">
                    <a:lumMod val="75000"/>
                  </a:schemeClr>
                </a:solidFill>
                <a:latin typeface="微软雅黑" panose="020B0503020204020204" charset="-122"/>
                <a:ea typeface="微软雅黑" panose="020B0503020204020204" charset="-122"/>
                <a:cs typeface="微软雅黑" panose="020B0503020204020204" charset="-122"/>
              </a:rPr>
              <a:t>响应</a:t>
            </a:r>
            <a:r>
              <a:rPr lang="zh-CN" altLang="en-US" sz="2000" spc="-25" dirty="0">
                <a:solidFill>
                  <a:schemeClr val="accent1">
                    <a:lumMod val="75000"/>
                  </a:schemeClr>
                </a:solidFill>
                <a:latin typeface="微软雅黑" panose="020B0503020204020204" charset="-122"/>
                <a:ea typeface="微软雅黑" panose="020B0503020204020204" charset="-122"/>
                <a:cs typeface="微软雅黑" panose="020B0503020204020204" charset="-122"/>
              </a:rPr>
              <a:t>并</a:t>
            </a:r>
            <a:r>
              <a:rPr lang="zh-CN" altLang="en-US" sz="2000" spc="5" dirty="0">
                <a:solidFill>
                  <a:schemeClr val="accent1">
                    <a:lumMod val="75000"/>
                  </a:schemeClr>
                </a:solidFill>
                <a:latin typeface="微软雅黑" panose="020B0503020204020204" charset="-122"/>
                <a:ea typeface="微软雅黑" panose="020B0503020204020204" charset="-122"/>
                <a:cs typeface="微软雅黑" panose="020B0503020204020204" charset="-122"/>
              </a:rPr>
              <a:t>减少</a:t>
            </a:r>
            <a:r>
              <a:rPr lang="zh-CN" altLang="en-US" sz="2000" spc="-25" dirty="0" smtClean="0">
                <a:solidFill>
                  <a:schemeClr val="accent1">
                    <a:lumMod val="75000"/>
                  </a:schemeClr>
                </a:solidFill>
                <a:latin typeface="微软雅黑" panose="020B0503020204020204" charset="-122"/>
                <a:ea typeface="微软雅黑" panose="020B0503020204020204" charset="-122"/>
                <a:cs typeface="微软雅黑" panose="020B0503020204020204" charset="-122"/>
              </a:rPr>
              <a:t>停</a:t>
            </a:r>
            <a:r>
              <a:rPr lang="zh-CN" altLang="en-US" sz="2000" spc="5" dirty="0" smtClean="0">
                <a:solidFill>
                  <a:schemeClr val="accent1">
                    <a:lumMod val="75000"/>
                  </a:schemeClr>
                </a:solidFill>
                <a:latin typeface="微软雅黑" panose="020B0503020204020204" charset="-122"/>
                <a:ea typeface="微软雅黑" panose="020B0503020204020204" charset="-122"/>
                <a:cs typeface="微软雅黑" panose="020B0503020204020204" charset="-122"/>
              </a:rPr>
              <a:t>留时</a:t>
            </a:r>
            <a:r>
              <a:rPr lang="zh-CN" altLang="en-US" sz="2000" spc="-25" dirty="0" smtClean="0">
                <a:solidFill>
                  <a:schemeClr val="accent1">
                    <a:lumMod val="75000"/>
                  </a:schemeClr>
                </a:solidFill>
                <a:latin typeface="微软雅黑" panose="020B0503020204020204" charset="-122"/>
                <a:ea typeface="微软雅黑" panose="020B0503020204020204" charset="-122"/>
                <a:cs typeface="微软雅黑" panose="020B0503020204020204" charset="-122"/>
              </a:rPr>
              <a:t>间。</a:t>
            </a:r>
            <a:endParaRPr lang="en-US" altLang="zh-CN" sz="2000" spc="-25" dirty="0" smtClean="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pPr marL="298450" indent="-285750">
              <a:lnSpc>
                <a:spcPct val="150000"/>
              </a:lnSpc>
              <a:spcBef>
                <a:spcPts val="115"/>
              </a:spcBef>
              <a:buFont typeface="Wingdings" panose="05000000000000000000" pitchFamily="2" charset="2"/>
              <a:buChar char="n"/>
            </a:pPr>
            <a:r>
              <a:rPr lang="zh-CN" altLang="en-US" sz="2000" spc="5" dirty="0">
                <a:solidFill>
                  <a:schemeClr val="accent1">
                    <a:lumMod val="75000"/>
                  </a:schemeClr>
                </a:solidFill>
                <a:latin typeface="微软雅黑" panose="020B0503020204020204" charset="-122"/>
                <a:ea typeface="微软雅黑" panose="020B0503020204020204" charset="-122"/>
                <a:cs typeface="微软雅黑" panose="020B0503020204020204" charset="-122"/>
              </a:rPr>
              <a:t>通过整合现有的安全基</a:t>
            </a:r>
            <a:r>
              <a:rPr lang="zh-CN" altLang="en-US" sz="2000" spc="-3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础</a:t>
            </a:r>
            <a:r>
              <a:rPr lang="zh-CN" altLang="en-US" sz="2000" spc="5" dirty="0">
                <a:solidFill>
                  <a:schemeClr val="accent1">
                    <a:lumMod val="75000"/>
                  </a:schemeClr>
                </a:solidFill>
                <a:latin typeface="微软雅黑" panose="020B0503020204020204" charset="-122"/>
                <a:ea typeface="微软雅黑" panose="020B0503020204020204" charset="-122"/>
                <a:cs typeface="微软雅黑" panose="020B0503020204020204" charset="-122"/>
              </a:rPr>
              <a:t>设施</a:t>
            </a:r>
            <a:r>
              <a:rPr lang="zh-CN" altLang="en-US" sz="2000" spc="-3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加</a:t>
            </a:r>
            <a:r>
              <a:rPr lang="zh-CN" altLang="en-US" sz="2000" spc="5" dirty="0">
                <a:solidFill>
                  <a:schemeClr val="accent1">
                    <a:lumMod val="75000"/>
                  </a:schemeClr>
                </a:solidFill>
                <a:latin typeface="微软雅黑" panose="020B0503020204020204" charset="-122"/>
                <a:ea typeface="微软雅黑" panose="020B0503020204020204" charset="-122"/>
                <a:cs typeface="微软雅黑" panose="020B0503020204020204" charset="-122"/>
              </a:rPr>
              <a:t>强防</a:t>
            </a:r>
            <a:r>
              <a:rPr lang="zh-CN" altLang="en-US" sz="2000" spc="-3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御</a:t>
            </a:r>
            <a:r>
              <a:rPr lang="zh-CN" altLang="en-US" sz="2000" spc="5" dirty="0">
                <a:solidFill>
                  <a:schemeClr val="accent1">
                    <a:lumMod val="75000"/>
                  </a:schemeClr>
                </a:solidFill>
                <a:latin typeface="微软雅黑" panose="020B0503020204020204" charset="-122"/>
                <a:ea typeface="微软雅黑" panose="020B0503020204020204" charset="-122"/>
                <a:cs typeface="微软雅黑" panose="020B0503020204020204" charset="-122"/>
              </a:rPr>
              <a:t>，使</a:t>
            </a:r>
            <a:r>
              <a:rPr lang="zh-CN" altLang="en-US" sz="2000" spc="-3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每</a:t>
            </a:r>
            <a:r>
              <a:rPr lang="zh-CN" altLang="en-US" sz="2000" spc="5" dirty="0">
                <a:solidFill>
                  <a:schemeClr val="accent1">
                    <a:lumMod val="75000"/>
                  </a:schemeClr>
                </a:solidFill>
                <a:latin typeface="微软雅黑" panose="020B0503020204020204" charset="-122"/>
                <a:ea typeface="微软雅黑" panose="020B0503020204020204" charset="-122"/>
                <a:cs typeface="微软雅黑" panose="020B0503020204020204" charset="-122"/>
              </a:rPr>
              <a:t>个部</a:t>
            </a:r>
            <a:r>
              <a:rPr lang="zh-CN" altLang="en-US" sz="2000" spc="-3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分</a:t>
            </a:r>
            <a:r>
              <a:rPr lang="zh-CN" altLang="en-US" sz="2000" spc="5" dirty="0">
                <a:solidFill>
                  <a:schemeClr val="accent1">
                    <a:lumMod val="75000"/>
                  </a:schemeClr>
                </a:solidFill>
                <a:latin typeface="微软雅黑" panose="020B0503020204020204" charset="-122"/>
                <a:ea typeface="微软雅黑" panose="020B0503020204020204" charset="-122"/>
                <a:cs typeface="微软雅黑" panose="020B0503020204020204" charset="-122"/>
              </a:rPr>
              <a:t>都成</a:t>
            </a:r>
            <a:r>
              <a:rPr lang="zh-CN" altLang="en-US" sz="2000" spc="-3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为</a:t>
            </a:r>
            <a:r>
              <a:rPr lang="zh-CN" altLang="en-US" sz="2000" spc="5" dirty="0" smtClean="0">
                <a:solidFill>
                  <a:schemeClr val="accent1">
                    <a:lumMod val="75000"/>
                  </a:schemeClr>
                </a:solidFill>
                <a:latin typeface="微软雅黑" panose="020B0503020204020204" charset="-122"/>
                <a:ea typeface="微软雅黑" panose="020B0503020204020204" charset="-122"/>
                <a:cs typeface="微软雅黑" panose="020B0503020204020204" charset="-122"/>
              </a:rPr>
              <a:t>积极</a:t>
            </a:r>
            <a:r>
              <a:rPr lang="zh-CN" altLang="en-US" sz="2000" spc="5" dirty="0">
                <a:solidFill>
                  <a:schemeClr val="accent1">
                    <a:lumMod val="75000"/>
                  </a:schemeClr>
                </a:solidFill>
                <a:latin typeface="微软雅黑" panose="020B0503020204020204" charset="-122"/>
                <a:ea typeface="微软雅黑" panose="020B0503020204020204" charset="-122"/>
                <a:cs typeface="微软雅黑" panose="020B0503020204020204" charset="-122"/>
              </a:rPr>
              <a:t>的</a:t>
            </a:r>
            <a:r>
              <a:rPr lang="zh-CN" altLang="en-US" sz="2000" spc="5" dirty="0" smtClean="0">
                <a:solidFill>
                  <a:schemeClr val="accent1">
                    <a:lumMod val="75000"/>
                  </a:schemeClr>
                </a:solidFill>
                <a:latin typeface="微软雅黑" panose="020B0503020204020204" charset="-122"/>
                <a:ea typeface="微软雅黑" panose="020B0503020204020204" charset="-122"/>
                <a:cs typeface="微软雅黑" panose="020B0503020204020204" charset="-122"/>
              </a:rPr>
              <a:t>参与者。</a:t>
            </a:r>
            <a:endParaRPr lang="zh-CN" altLang="en-US" sz="2000" dirty="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pPr marL="12700">
              <a:lnSpc>
                <a:spcPct val="100000"/>
              </a:lnSpc>
              <a:spcBef>
                <a:spcPts val="115"/>
              </a:spcBef>
            </a:pPr>
            <a:endParaRPr lang="en-US" spc="5" dirty="0" smtClean="0">
              <a:solidFill>
                <a:schemeClr val="accent1">
                  <a:lumMod val="75000"/>
                </a:schemeClr>
              </a:solidFill>
              <a:latin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文本框 109"/>
          <p:cNvSpPr txBox="1"/>
          <p:nvPr/>
        </p:nvSpPr>
        <p:spPr>
          <a:xfrm>
            <a:off x="247649" y="134390"/>
            <a:ext cx="8848643" cy="590931"/>
          </a:xfrm>
          <a:prstGeom prst="rect">
            <a:avLst/>
          </a:prstGeom>
        </p:spPr>
        <p:txBody>
          <a:bodyPr/>
          <a:lstStyle>
            <a:lvl1pPr>
              <a:lnSpc>
                <a:spcPct val="90000"/>
              </a:lnSpc>
              <a:spcBef>
                <a:spcPct val="0"/>
              </a:spcBef>
              <a:buNone/>
              <a:defRPr sz="3600" b="1" i="0" spc="0">
                <a:solidFill>
                  <a:srgbClr val="003296"/>
                </a:solidFill>
                <a:latin typeface="微软雅黑" panose="020B0503020204020204" charset="-122"/>
                <a:ea typeface="微软雅黑" panose="020B0503020204020204" charset="-122"/>
                <a:cs typeface="+mj-cs"/>
              </a:defRPr>
            </a:lvl1pPr>
          </a:lstStyle>
          <a:p>
            <a:endParaRPr lang="zh-CN" altLang="en-US" dirty="0"/>
          </a:p>
        </p:txBody>
      </p:sp>
      <p:sp>
        <p:nvSpPr>
          <p:cNvPr id="3" name="文本占位符 14"/>
          <p:cNvSpPr txBox="1"/>
          <p:nvPr/>
        </p:nvSpPr>
        <p:spPr>
          <a:xfrm>
            <a:off x="992372" y="1791687"/>
            <a:ext cx="10207256" cy="13236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sz="3600" b="1" dirty="0">
                <a:solidFill>
                  <a:schemeClr val="accent1">
                    <a:lumMod val="75000"/>
                  </a:schemeClr>
                </a:solidFill>
                <a:latin typeface="微软雅黑" panose="020B0503020204020204" charset="-122"/>
                <a:ea typeface="微软雅黑" panose="020B0503020204020204" charset="-122"/>
              </a:rPr>
              <a:t>新管理模式</a:t>
            </a:r>
            <a:endParaRPr lang="en-US" altLang="zh-CN" sz="3600" b="1" dirty="0">
              <a:solidFill>
                <a:schemeClr val="accent1">
                  <a:lumMod val="75000"/>
                </a:schemeClr>
              </a:solidFill>
              <a:latin typeface="微软雅黑" panose="020B0503020204020204" charset="-122"/>
              <a:ea typeface="微软雅黑" panose="020B0503020204020204" charset="-122"/>
            </a:endParaRPr>
          </a:p>
          <a:p>
            <a:pPr marL="0" indent="0" algn="ctr">
              <a:lnSpc>
                <a:spcPct val="150000"/>
              </a:lnSpc>
              <a:buNone/>
            </a:pPr>
            <a:r>
              <a:rPr lang="zh-CN" altLang="en-US" sz="5400" b="1" dirty="0">
                <a:solidFill>
                  <a:schemeClr val="accent1">
                    <a:lumMod val="75000"/>
                  </a:schemeClr>
                </a:solidFill>
                <a:latin typeface="微软雅黑" panose="020B0503020204020204" charset="-122"/>
                <a:ea typeface="微软雅黑" panose="020B0503020204020204" charset="-122"/>
              </a:rPr>
              <a:t>由数据驱动</a:t>
            </a:r>
            <a:r>
              <a:rPr lang="zh-CN" altLang="en-US" sz="3600" b="1" dirty="0">
                <a:solidFill>
                  <a:schemeClr val="accent1">
                    <a:lumMod val="75000"/>
                  </a:schemeClr>
                </a:solidFill>
                <a:latin typeface="微软雅黑" panose="020B0503020204020204" charset="-122"/>
                <a:ea typeface="微软雅黑" panose="020B0503020204020204" charset="-122"/>
              </a:rPr>
              <a:t>，实现对各方面要素的有效管理</a:t>
            </a:r>
            <a:endParaRPr lang="zh-CN" altLang="en-US" sz="3600" b="1" dirty="0">
              <a:solidFill>
                <a:schemeClr val="accent1">
                  <a:lumMod val="75000"/>
                </a:schemeClr>
              </a:solidFill>
              <a:latin typeface="微软雅黑" panose="020B0503020204020204" charset="-122"/>
              <a:ea typeface="微软雅黑" panose="020B0503020204020204" charset="-122"/>
            </a:endParaRPr>
          </a:p>
        </p:txBody>
      </p:sp>
      <p:sp>
        <p:nvSpPr>
          <p:cNvPr id="4" name="文本占位符 14"/>
          <p:cNvSpPr txBox="1"/>
          <p:nvPr/>
        </p:nvSpPr>
        <p:spPr>
          <a:xfrm>
            <a:off x="0" y="4017436"/>
            <a:ext cx="12192000" cy="13236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sz="3200" b="1" dirty="0">
                <a:solidFill>
                  <a:schemeClr val="accent1">
                    <a:lumMod val="75000"/>
                  </a:schemeClr>
                </a:solidFill>
                <a:latin typeface="微软雅黑" panose="020B0503020204020204" charset="-122"/>
                <a:ea typeface="微软雅黑" panose="020B0503020204020204" charset="-122"/>
              </a:rPr>
              <a:t>发现和规避攻击，</a:t>
            </a:r>
            <a:r>
              <a:rPr lang="zh-CN" altLang="en-US" sz="4800" b="1" dirty="0">
                <a:solidFill>
                  <a:schemeClr val="accent1">
                    <a:lumMod val="75000"/>
                  </a:schemeClr>
                </a:solidFill>
                <a:latin typeface="微软雅黑" panose="020B0503020204020204" charset="-122"/>
                <a:ea typeface="微软雅黑" panose="020B0503020204020204" charset="-122"/>
              </a:rPr>
              <a:t>克服人的不可靠性</a:t>
            </a:r>
            <a:r>
              <a:rPr lang="zh-CN" altLang="en-US" sz="3200" b="1" dirty="0">
                <a:solidFill>
                  <a:schemeClr val="accent1">
                    <a:lumMod val="75000"/>
                  </a:schemeClr>
                </a:solidFill>
                <a:latin typeface="微软雅黑" panose="020B0503020204020204" charset="-122"/>
                <a:ea typeface="微软雅黑" panose="020B0503020204020204" charset="-122"/>
              </a:rPr>
              <a:t>，弥补人的能力不足</a:t>
            </a:r>
            <a:endParaRPr lang="zh-CN" altLang="en-US" sz="3200" b="1" dirty="0">
              <a:solidFill>
                <a:schemeClr val="accent1">
                  <a:lumMod val="75000"/>
                </a:schemeClr>
              </a:solidFill>
              <a:latin typeface="微软雅黑" panose="020B0503020204020204" charset="-122"/>
              <a:ea typeface="微软雅黑" panose="020B0503020204020204" charset="-122"/>
            </a:endParaRPr>
          </a:p>
        </p:txBody>
      </p:sp>
      <p:sp>
        <p:nvSpPr>
          <p:cNvPr id="2" name="标题 1"/>
          <p:cNvSpPr>
            <a:spLocks noGrp="1"/>
          </p:cNvSpPr>
          <p:nvPr>
            <p:ph type="title"/>
          </p:nvPr>
        </p:nvSpPr>
        <p:spPr/>
        <p:txBody>
          <a:bodyPr/>
          <a:lstStyle/>
          <a:p>
            <a:br>
              <a:rPr lang="zh-CN" altLang="en-US" dirty="0"/>
            </a:b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90031" y="1791722"/>
            <a:ext cx="8931290" cy="3908436"/>
            <a:chOff x="333140" y="1656413"/>
            <a:chExt cx="7325011" cy="3506503"/>
          </a:xfrm>
        </p:grpSpPr>
        <p:pic>
          <p:nvPicPr>
            <p:cNvPr id="20" name="图片 19"/>
            <p:cNvPicPr>
              <a:picLocks noChangeAspect="1"/>
            </p:cNvPicPr>
            <p:nvPr/>
          </p:nvPicPr>
          <p:blipFill rotWithShape="1">
            <a:blip r:embed="rId1"/>
            <a:srcRect r="29899"/>
            <a:stretch>
              <a:fillRect/>
            </a:stretch>
          </p:blipFill>
          <p:spPr>
            <a:xfrm flipH="1">
              <a:off x="333140" y="1656413"/>
              <a:ext cx="1672599" cy="2782428"/>
            </a:xfrm>
            <a:prstGeom prst="rect">
              <a:avLst/>
            </a:prstGeom>
          </p:spPr>
        </p:pic>
        <p:pic>
          <p:nvPicPr>
            <p:cNvPr id="21" name="Picture 2" descr="https://timgsa.baidu.com/timg?image&amp;quality=80&amp;size=b9999_10000&amp;sec=1513064262095&amp;di=24d8f22dcf35174c39fda0d6d4405af0&amp;imgtype=0&amp;src=http%3A%2F%2Fs6.51cto.com%2Fwyfs02%2FM00%2F59%2FB2%2FwKiom1TcHR3yfSSmAAHBxus4140710.jpg"/>
            <p:cNvPicPr>
              <a:picLocks noChangeAspect="1" noChangeArrowheads="1"/>
            </p:cNvPicPr>
            <p:nvPr/>
          </p:nvPicPr>
          <p:blipFill rotWithShape="1">
            <a:blip r:embed="rId2">
              <a:extLst>
                <a:ext uri="{28A0092B-C50C-407E-A947-70E740481C1C}">
                  <a14:useLocalDpi xmlns:a14="http://schemas.microsoft.com/office/drawing/2010/main" val="0"/>
                </a:ext>
              </a:extLst>
            </a:blip>
            <a:srcRect l="5533" r="5139"/>
            <a:stretch>
              <a:fillRect/>
            </a:stretch>
          </p:blipFill>
          <p:spPr bwMode="auto">
            <a:xfrm>
              <a:off x="5965744" y="1673885"/>
              <a:ext cx="1692407" cy="2764956"/>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6208" y="1673885"/>
              <a:ext cx="1672598" cy="2764956"/>
            </a:xfrm>
            <a:prstGeom prst="rect">
              <a:avLst/>
            </a:prstGeom>
          </p:spPr>
        </p:pic>
        <p:sp>
          <p:nvSpPr>
            <p:cNvPr id="25" name="文本框 24"/>
            <p:cNvSpPr txBox="1"/>
            <p:nvPr/>
          </p:nvSpPr>
          <p:spPr>
            <a:xfrm>
              <a:off x="333140" y="4602454"/>
              <a:ext cx="1672599" cy="358964"/>
            </a:xfrm>
            <a:prstGeom prst="rect">
              <a:avLst/>
            </a:prstGeom>
            <a:noFill/>
          </p:spPr>
          <p:txBody>
            <a:bodyPr wrap="square" rtlCol="0">
              <a:spAutoFit/>
            </a:bodyPr>
            <a:lstStyle/>
            <a:p>
              <a:pPr algn="ctr"/>
              <a:r>
                <a:rPr kumimoji="1" lang="zh-CN" altLang="en-US" sz="2000" b="1" dirty="0">
                  <a:solidFill>
                    <a:srgbClr val="000000"/>
                  </a:solidFill>
                  <a:latin typeface="微软雅黑" panose="020B0503020204020204" charset="-122"/>
                  <a:ea typeface="微软雅黑" panose="020B0503020204020204" charset="-122"/>
                  <a:cs typeface="华文楷体"/>
                </a:rPr>
                <a:t>门户网站</a:t>
              </a:r>
              <a:endParaRPr kumimoji="1" lang="zh-CN" altLang="en-US" sz="2000" b="1" dirty="0">
                <a:solidFill>
                  <a:srgbClr val="000000"/>
                </a:solidFill>
                <a:latin typeface="微软雅黑" panose="020B0503020204020204" charset="-122"/>
                <a:ea typeface="微软雅黑" panose="020B0503020204020204" charset="-122"/>
                <a:cs typeface="华文楷体"/>
              </a:endParaRPr>
            </a:p>
          </p:txBody>
        </p:sp>
        <p:sp>
          <p:nvSpPr>
            <p:cNvPr id="26" name="文本框 25"/>
            <p:cNvSpPr txBox="1"/>
            <p:nvPr/>
          </p:nvSpPr>
          <p:spPr>
            <a:xfrm>
              <a:off x="2166208" y="4596235"/>
              <a:ext cx="1672599" cy="358964"/>
            </a:xfrm>
            <a:prstGeom prst="rect">
              <a:avLst/>
            </a:prstGeom>
            <a:noFill/>
          </p:spPr>
          <p:txBody>
            <a:bodyPr wrap="square" rtlCol="0">
              <a:spAutoFit/>
            </a:bodyPr>
            <a:lstStyle/>
            <a:p>
              <a:pPr algn="ctr"/>
              <a:r>
                <a:rPr kumimoji="1" lang="zh-CN" altLang="en-US" sz="2000" b="1" dirty="0">
                  <a:solidFill>
                    <a:srgbClr val="000000"/>
                  </a:solidFill>
                  <a:latin typeface="微软雅黑" panose="020B0503020204020204" charset="-122"/>
                  <a:ea typeface="微软雅黑" panose="020B0503020204020204" charset="-122"/>
                  <a:cs typeface="华文楷体"/>
                </a:rPr>
                <a:t>邮件系统</a:t>
              </a:r>
              <a:endParaRPr kumimoji="1" lang="zh-CN" altLang="en-US" sz="2000" b="1" dirty="0">
                <a:solidFill>
                  <a:srgbClr val="000000"/>
                </a:solidFill>
                <a:latin typeface="微软雅黑" panose="020B0503020204020204" charset="-122"/>
                <a:ea typeface="微软雅黑" panose="020B0503020204020204" charset="-122"/>
                <a:cs typeface="华文楷体"/>
              </a:endParaRPr>
            </a:p>
          </p:txBody>
        </p:sp>
        <p:sp>
          <p:nvSpPr>
            <p:cNvPr id="27" name="文本框 26"/>
            <p:cNvSpPr txBox="1"/>
            <p:nvPr/>
          </p:nvSpPr>
          <p:spPr>
            <a:xfrm>
              <a:off x="4025954" y="4596234"/>
              <a:ext cx="1672599" cy="358964"/>
            </a:xfrm>
            <a:prstGeom prst="rect">
              <a:avLst/>
            </a:prstGeom>
            <a:noFill/>
          </p:spPr>
          <p:txBody>
            <a:bodyPr wrap="square" rtlCol="0">
              <a:spAutoFit/>
            </a:bodyPr>
            <a:lstStyle/>
            <a:p>
              <a:pPr algn="ctr"/>
              <a:r>
                <a:rPr kumimoji="1" lang="zh-CN" altLang="en-US" sz="2000" b="1" dirty="0" smtClean="0">
                  <a:solidFill>
                    <a:srgbClr val="000000"/>
                  </a:solidFill>
                  <a:latin typeface="微软雅黑" panose="020B0503020204020204" charset="-122"/>
                  <a:ea typeface="微软雅黑" panose="020B0503020204020204" charset="-122"/>
                  <a:cs typeface="华文楷体"/>
                </a:rPr>
                <a:t>线上教育类系统</a:t>
              </a:r>
              <a:endParaRPr kumimoji="1" lang="zh-CN" altLang="en-US" sz="2000" b="1" dirty="0">
                <a:solidFill>
                  <a:srgbClr val="000000"/>
                </a:solidFill>
                <a:latin typeface="微软雅黑" panose="020B0503020204020204" charset="-122"/>
                <a:ea typeface="微软雅黑" panose="020B0503020204020204" charset="-122"/>
                <a:cs typeface="华文楷体"/>
              </a:endParaRPr>
            </a:p>
          </p:txBody>
        </p:sp>
        <p:sp>
          <p:nvSpPr>
            <p:cNvPr id="29" name="文本框 28"/>
            <p:cNvSpPr txBox="1"/>
            <p:nvPr/>
          </p:nvSpPr>
          <p:spPr>
            <a:xfrm>
              <a:off x="5965744" y="4527827"/>
              <a:ext cx="1672599" cy="635089"/>
            </a:xfrm>
            <a:prstGeom prst="rect">
              <a:avLst/>
            </a:prstGeom>
            <a:noFill/>
          </p:spPr>
          <p:txBody>
            <a:bodyPr wrap="square" rtlCol="0">
              <a:spAutoFit/>
            </a:bodyPr>
            <a:lstStyle/>
            <a:p>
              <a:pPr algn="ctr"/>
              <a:r>
                <a:rPr kumimoji="1" lang="zh-CN" altLang="en-US" sz="2000" b="1" dirty="0">
                  <a:solidFill>
                    <a:srgbClr val="000000"/>
                  </a:solidFill>
                  <a:latin typeface="微软雅黑" panose="020B0503020204020204" charset="-122"/>
                  <a:ea typeface="微软雅黑" panose="020B0503020204020204" charset="-122"/>
                  <a:cs typeface="华文楷体"/>
                </a:rPr>
                <a:t>等保三级及以上系统</a:t>
              </a:r>
              <a:endParaRPr kumimoji="1" lang="zh-CN" altLang="en-US" sz="2000" b="1" dirty="0">
                <a:solidFill>
                  <a:srgbClr val="000000"/>
                </a:solidFill>
                <a:latin typeface="微软雅黑" panose="020B0503020204020204" charset="-122"/>
                <a:ea typeface="微软雅黑" panose="020B0503020204020204" charset="-122"/>
                <a:cs typeface="华文楷体"/>
              </a:endParaRPr>
            </a:p>
          </p:txBody>
        </p:sp>
      </p:grpSp>
      <p:sp>
        <p:nvSpPr>
          <p:cNvPr id="2" name="标题 1"/>
          <p:cNvSpPr>
            <a:spLocks noGrp="1"/>
          </p:cNvSpPr>
          <p:nvPr>
            <p:ph type="title"/>
          </p:nvPr>
        </p:nvSpPr>
        <p:spPr/>
        <p:txBody>
          <a:bodyPr/>
          <a:lstStyle/>
          <a:p>
            <a:r>
              <a:rPr lang="zh-CN" altLang="en-US" dirty="0"/>
              <a:t>攻击目标单位及系统的选择</a:t>
            </a:r>
            <a:endParaRPr lang="zh-CN" altLang="en-US" dirty="0"/>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014" y="1791723"/>
            <a:ext cx="2214612" cy="31013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smtClean="0"/>
              <a:t>THANKS!</a:t>
            </a:r>
            <a:endParaRPr kumimoji="1" lang="zh-CN" altLang="en-US" dirty="0"/>
          </a:p>
        </p:txBody>
      </p:sp>
      <p:sp>
        <p:nvSpPr>
          <p:cNvPr id="4" name="副标题 6"/>
          <p:cNvSpPr>
            <a:spLocks noGrp="1"/>
          </p:cNvSpPr>
          <p:nvPr>
            <p:ph type="body" idx="1"/>
          </p:nvPr>
        </p:nvSpPr>
        <p:spPr/>
        <p:txBody>
          <a:bodyPr/>
          <a:lstStyle/>
          <a:p>
            <a:pPr algn="ctr">
              <a:lnSpc>
                <a:spcPct val="100000"/>
              </a:lnSpc>
            </a:pPr>
            <a:r>
              <a:rPr kumimoji="1" lang="zh-CN" altLang="en-US" dirty="0"/>
              <a:t>让网络更安全</a:t>
            </a:r>
            <a:endParaRPr kumimoji="1" lang="zh-CN" altLang="en-US" dirty="0"/>
          </a:p>
          <a:p>
            <a:pPr algn="ctr">
              <a:lnSpc>
                <a:spcPct val="100000"/>
              </a:lnSpc>
            </a:pPr>
            <a:r>
              <a:rPr kumimoji="1" lang="zh-CN" altLang="en-US" dirty="0"/>
              <a:t>让世界更美好</a:t>
            </a:r>
            <a:endParaRPr kumimoji="1" lang="zh-CN" altLang="en-US" dirty="0"/>
          </a:p>
        </p:txBody>
      </p:sp>
      <p:sp>
        <p:nvSpPr>
          <p:cNvPr id="5" name="Footer Placeholder 4"/>
          <p:cNvSpPr txBox="1"/>
          <p:nvPr/>
        </p:nvSpPr>
        <p:spPr>
          <a:xfrm>
            <a:off x="10618694" y="6490722"/>
            <a:ext cx="1470212" cy="214878"/>
          </a:xfrm>
          <a:prstGeom prst="rect">
            <a:avLst/>
          </a:prstGeom>
        </p:spPr>
        <p:txBody>
          <a:bodyPr/>
          <a:lstStyle>
            <a:defPPr>
              <a:defRPr lang="zh-CN"/>
            </a:defPPr>
            <a:lvl1pPr marL="0" algn="dist"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bg1">
                    <a:lumMod val="75000"/>
                  </a:schemeClr>
                </a:solidFill>
                <a:latin typeface="Arial" panose="020B0604020202020204" pitchFamily="34" charset="0"/>
                <a:ea typeface="Arial" panose="020B0604020202020204" pitchFamily="34" charset="0"/>
                <a:cs typeface="Arial" panose="020B0604020202020204" pitchFamily="34" charset="0"/>
              </a:rPr>
              <a:t>www.qianxin.com</a:t>
            </a:r>
            <a:endParaRPr lang="en-US" sz="900" dirty="0">
              <a:solidFill>
                <a:schemeClr val="bg1">
                  <a:lumMod val="75000"/>
                </a:schemeClr>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网络攻击</a:t>
            </a:r>
            <a:r>
              <a:rPr lang="zh-CN" altLang="en-US" dirty="0" smtClean="0"/>
              <a:t>的</a:t>
            </a:r>
            <a:r>
              <a:rPr lang="zh-CN" altLang="en-US" dirty="0"/>
              <a:t>目的</a:t>
            </a:r>
            <a:endParaRPr lang="zh-CN" altLang="en-US" dirty="0"/>
          </a:p>
        </p:txBody>
      </p:sp>
      <p:sp>
        <p:nvSpPr>
          <p:cNvPr id="8" name="TextBox 5"/>
          <p:cNvSpPr txBox="1"/>
          <p:nvPr/>
        </p:nvSpPr>
        <p:spPr>
          <a:xfrm>
            <a:off x="1046983" y="1635641"/>
            <a:ext cx="10487453" cy="203132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lnSpc>
                <a:spcPct val="150000"/>
              </a:lnSpc>
              <a:buFont typeface="Wingdings" panose="05000000000000000000" pitchFamily="2" charset="2"/>
              <a:buChar char="l"/>
            </a:pPr>
            <a:r>
              <a:rPr lang="zh-CN" altLang="en-US" sz="2800" b="1" dirty="0">
                <a:solidFill>
                  <a:srgbClr val="000000"/>
                </a:solidFill>
                <a:latin typeface="微软雅黑" panose="020B0503020204020204" charset="-122"/>
                <a:ea typeface="微软雅黑" panose="020B0503020204020204" charset="-122"/>
              </a:rPr>
              <a:t>攻破</a:t>
            </a:r>
            <a:r>
              <a:rPr lang="zh-CN" altLang="en-US" sz="2800" b="1" dirty="0" smtClean="0">
                <a:solidFill>
                  <a:srgbClr val="000000"/>
                </a:solidFill>
                <a:latin typeface="微软雅黑" panose="020B0503020204020204" charset="-122"/>
                <a:ea typeface="微软雅黑" panose="020B0503020204020204" charset="-122"/>
              </a:rPr>
              <a:t>业务系统安全防御</a:t>
            </a:r>
            <a:endParaRPr lang="en-US" altLang="zh-CN" sz="2800" b="1" dirty="0">
              <a:solidFill>
                <a:srgbClr val="000000"/>
              </a:solidFill>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l"/>
            </a:pPr>
            <a:r>
              <a:rPr lang="zh-CN" altLang="en-US" sz="2800" b="1" dirty="0">
                <a:solidFill>
                  <a:srgbClr val="000000"/>
                </a:solidFill>
                <a:latin typeface="微软雅黑" panose="020B0503020204020204" charset="-122"/>
                <a:ea typeface="微软雅黑" panose="020B0503020204020204" charset="-122"/>
              </a:rPr>
              <a:t>不限攻击路径，不限攻击手段</a:t>
            </a:r>
            <a:endParaRPr lang="en-US" altLang="zh-CN" sz="2800" b="1" dirty="0">
              <a:solidFill>
                <a:srgbClr val="000000"/>
              </a:solidFill>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l"/>
            </a:pPr>
            <a:r>
              <a:rPr lang="zh-CN" altLang="en-US" sz="2800" b="1" dirty="0">
                <a:solidFill>
                  <a:srgbClr val="000000"/>
                </a:solidFill>
                <a:latin typeface="微软雅黑" panose="020B0503020204020204" charset="-122"/>
                <a:ea typeface="微软雅黑" panose="020B0503020204020204" charset="-122"/>
              </a:rPr>
              <a:t>以提权、控制业务、获取数据为最终目的</a:t>
            </a:r>
            <a:endParaRPr lang="zh-CN" altLang="en-US" sz="2800" b="1" dirty="0">
              <a:solidFill>
                <a:srgbClr val="000000"/>
              </a:solidFill>
              <a:latin typeface="微软雅黑" panose="020B0503020204020204" charset="-122"/>
              <a:ea typeface="微软雅黑" panose="020B0503020204020204" charset="-122"/>
            </a:endParaRPr>
          </a:p>
        </p:txBody>
      </p:sp>
      <p:graphicFrame>
        <p:nvGraphicFramePr>
          <p:cNvPr id="10" name="内容占位符 4"/>
          <p:cNvGraphicFramePr/>
          <p:nvPr/>
        </p:nvGraphicFramePr>
        <p:xfrm>
          <a:off x="753560" y="3429000"/>
          <a:ext cx="10684880" cy="3189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0755" y="397651"/>
            <a:ext cx="10515600" cy="59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fontAlgn="base">
              <a:lnSpc>
                <a:spcPts val="4300"/>
              </a:lnSpc>
              <a:spcAft>
                <a:spcPct val="0"/>
              </a:spcAft>
            </a:pPr>
            <a:r>
              <a:rPr lang="zh-CN" altLang="en-US" dirty="0" smtClean="0"/>
              <a:t>实战攻击中的“助推剂”</a:t>
            </a:r>
            <a:endParaRPr lang="zh-CN" altLang="en-US" dirty="0"/>
          </a:p>
        </p:txBody>
      </p:sp>
      <p:cxnSp>
        <p:nvCxnSpPr>
          <p:cNvPr id="13" name="直接连接符 12"/>
          <p:cNvCxnSpPr/>
          <p:nvPr/>
        </p:nvCxnSpPr>
        <p:spPr>
          <a:xfrm>
            <a:off x="1825974" y="3761427"/>
            <a:ext cx="3657600" cy="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00663" y="4349684"/>
            <a:ext cx="3657600" cy="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414811" y="1632617"/>
            <a:ext cx="0" cy="1741363"/>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5826874" y="4771677"/>
            <a:ext cx="0" cy="1741363"/>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902608" y="2597833"/>
            <a:ext cx="3461266" cy="1338828"/>
          </a:xfrm>
          <a:prstGeom prst="rect">
            <a:avLst/>
          </a:prstGeom>
        </p:spPr>
        <p:txBody>
          <a:bodyPr wrap="square">
            <a:spAutoFit/>
          </a:bodyPr>
          <a:lstStyle/>
          <a:p>
            <a:pPr>
              <a:lnSpc>
                <a:spcPct val="150000"/>
              </a:lnSpc>
            </a:pPr>
            <a:r>
              <a:rPr lang="zh-CN" altLang="en-US" dirty="0">
                <a:solidFill>
                  <a:schemeClr val="bg1">
                    <a:lumMod val="50000"/>
                  </a:schemeClr>
                </a:solidFill>
                <a:latin typeface="微软雅黑 Light" panose="020B0502040204020203" charset="-122"/>
                <a:ea typeface="微软雅黑 Light" panose="020B0502040204020203" charset="-122"/>
              </a:rPr>
              <a:t>内网弱口令现象严重</a:t>
            </a:r>
            <a:endParaRPr lang="en-US" altLang="zh-CN" dirty="0">
              <a:solidFill>
                <a:schemeClr val="bg1">
                  <a:lumMod val="50000"/>
                </a:schemeClr>
              </a:solidFill>
              <a:latin typeface="微软雅黑 Light" panose="020B0502040204020203" charset="-122"/>
              <a:ea typeface="微软雅黑 Light" panose="020B0502040204020203" charset="-122"/>
            </a:endParaRPr>
          </a:p>
          <a:p>
            <a:pPr>
              <a:lnSpc>
                <a:spcPct val="150000"/>
              </a:lnSpc>
            </a:pPr>
            <a:r>
              <a:rPr lang="zh-CN" altLang="en-US" dirty="0">
                <a:solidFill>
                  <a:schemeClr val="bg1">
                    <a:lumMod val="50000"/>
                  </a:schemeClr>
                </a:solidFill>
                <a:latin typeface="微软雅黑 Light" panose="020B0502040204020203" charset="-122"/>
                <a:ea typeface="微软雅黑 Light" panose="020B0502040204020203" charset="-122"/>
              </a:rPr>
              <a:t>存在大量未修复的已知漏洞</a:t>
            </a:r>
            <a:endParaRPr lang="en-US" altLang="zh-CN" dirty="0">
              <a:solidFill>
                <a:schemeClr val="bg1">
                  <a:lumMod val="50000"/>
                </a:schemeClr>
              </a:solidFill>
              <a:latin typeface="微软雅黑 Light" panose="020B0502040204020203" charset="-122"/>
              <a:ea typeface="微软雅黑 Light" panose="020B0502040204020203" charset="-122"/>
            </a:endParaRPr>
          </a:p>
          <a:p>
            <a:pPr>
              <a:lnSpc>
                <a:spcPct val="150000"/>
              </a:lnSpc>
            </a:pPr>
            <a:endParaRPr lang="zh-CN" altLang="en-US" dirty="0">
              <a:solidFill>
                <a:schemeClr val="bg1">
                  <a:lumMod val="50000"/>
                </a:schemeClr>
              </a:solidFill>
              <a:latin typeface="微软雅黑 Light" panose="020B0502040204020203" charset="-122"/>
              <a:ea typeface="微软雅黑 Light" panose="020B0502040204020203" charset="-122"/>
            </a:endParaRPr>
          </a:p>
        </p:txBody>
      </p:sp>
      <p:sp>
        <p:nvSpPr>
          <p:cNvPr id="18" name="矩形 17"/>
          <p:cNvSpPr/>
          <p:nvPr/>
        </p:nvSpPr>
        <p:spPr>
          <a:xfrm>
            <a:off x="7465749" y="2364514"/>
            <a:ext cx="4020618" cy="923330"/>
          </a:xfrm>
          <a:prstGeom prst="rect">
            <a:avLst/>
          </a:prstGeom>
        </p:spPr>
        <p:txBody>
          <a:bodyPr wrap="square">
            <a:spAutoFit/>
          </a:bodyPr>
          <a:lstStyle/>
          <a:p>
            <a:pPr>
              <a:lnSpc>
                <a:spcPct val="150000"/>
              </a:lnSpc>
            </a:pPr>
            <a:r>
              <a:rPr lang="zh-CN" altLang="en-US" dirty="0">
                <a:solidFill>
                  <a:schemeClr val="bg1">
                    <a:lumMod val="50000"/>
                  </a:schemeClr>
                </a:solidFill>
                <a:latin typeface="微软雅黑 Light" panose="020B0502040204020203" charset="-122"/>
                <a:ea typeface="微软雅黑 Light" panose="020B0502040204020203" charset="-122"/>
              </a:rPr>
              <a:t>内网</a:t>
            </a:r>
            <a:r>
              <a:rPr lang="en-US" altLang="zh-CN" dirty="0">
                <a:solidFill>
                  <a:schemeClr val="bg1">
                    <a:lumMod val="50000"/>
                  </a:schemeClr>
                </a:solidFill>
                <a:latin typeface="微软雅黑 Light" panose="020B0502040204020203" charset="-122"/>
                <a:ea typeface="微软雅黑 Light" panose="020B0502040204020203" charset="-122"/>
              </a:rPr>
              <a:t>APT</a:t>
            </a:r>
            <a:r>
              <a:rPr lang="zh-CN" altLang="en-US" dirty="0">
                <a:solidFill>
                  <a:schemeClr val="bg1">
                    <a:lumMod val="50000"/>
                  </a:schemeClr>
                </a:solidFill>
                <a:latin typeface="微软雅黑 Light" panose="020B0502040204020203" charset="-122"/>
                <a:ea typeface="微软雅黑 Light" panose="020B0502040204020203" charset="-122"/>
              </a:rPr>
              <a:t>攻击毫无感知</a:t>
            </a:r>
            <a:endParaRPr lang="en-US" altLang="zh-CN" dirty="0">
              <a:solidFill>
                <a:schemeClr val="bg1">
                  <a:lumMod val="50000"/>
                </a:schemeClr>
              </a:solidFill>
              <a:latin typeface="微软雅黑 Light" panose="020B0502040204020203" charset="-122"/>
              <a:ea typeface="微软雅黑 Light" panose="020B0502040204020203" charset="-122"/>
            </a:endParaRPr>
          </a:p>
          <a:p>
            <a:pPr>
              <a:lnSpc>
                <a:spcPct val="150000"/>
              </a:lnSpc>
            </a:pPr>
            <a:r>
              <a:rPr lang="zh-CN" altLang="en-US" dirty="0">
                <a:solidFill>
                  <a:schemeClr val="bg1">
                    <a:lumMod val="50000"/>
                  </a:schemeClr>
                </a:solidFill>
                <a:latin typeface="微软雅黑 Light" panose="020B0502040204020203" charset="-122"/>
                <a:ea typeface="微软雅黑 Light" panose="020B0502040204020203" charset="-122"/>
              </a:rPr>
              <a:t>外网的</a:t>
            </a:r>
            <a:r>
              <a:rPr lang="en-US" altLang="zh-CN" dirty="0">
                <a:solidFill>
                  <a:schemeClr val="bg1">
                    <a:lumMod val="50000"/>
                  </a:schemeClr>
                </a:solidFill>
                <a:latin typeface="微软雅黑 Light" panose="020B0502040204020203" charset="-122"/>
                <a:ea typeface="微软雅黑 Light" panose="020B0502040204020203" charset="-122"/>
              </a:rPr>
              <a:t>0Day</a:t>
            </a:r>
            <a:r>
              <a:rPr lang="zh-CN" altLang="en-US" dirty="0">
                <a:solidFill>
                  <a:schemeClr val="bg1">
                    <a:lumMod val="50000"/>
                  </a:schemeClr>
                </a:solidFill>
                <a:latin typeface="微软雅黑 Light" panose="020B0502040204020203" charset="-122"/>
                <a:ea typeface="微软雅黑 Light" panose="020B0502040204020203" charset="-122"/>
              </a:rPr>
              <a:t>攻击毫无应对能力</a:t>
            </a:r>
            <a:endParaRPr lang="zh-CN" altLang="en-US" dirty="0">
              <a:solidFill>
                <a:schemeClr val="bg1">
                  <a:lumMod val="50000"/>
                </a:schemeClr>
              </a:solidFill>
              <a:latin typeface="微软雅黑 Light" panose="020B0502040204020203" charset="-122"/>
              <a:ea typeface="微软雅黑 Light" panose="020B0502040204020203" charset="-122"/>
            </a:endParaRPr>
          </a:p>
        </p:txBody>
      </p:sp>
      <p:sp>
        <p:nvSpPr>
          <p:cNvPr id="19" name="矩形 18"/>
          <p:cNvSpPr/>
          <p:nvPr/>
        </p:nvSpPr>
        <p:spPr>
          <a:xfrm>
            <a:off x="2330185" y="4771677"/>
            <a:ext cx="3402010" cy="876202"/>
          </a:xfrm>
          <a:prstGeom prst="rect">
            <a:avLst/>
          </a:prstGeom>
        </p:spPr>
        <p:txBody>
          <a:bodyPr wrap="square">
            <a:spAutoFit/>
          </a:bodyPr>
          <a:lstStyle/>
          <a:p>
            <a:pPr>
              <a:lnSpc>
                <a:spcPct val="150000"/>
              </a:lnSpc>
            </a:pPr>
            <a:r>
              <a:rPr lang="zh-CN" altLang="en-US" dirty="0">
                <a:solidFill>
                  <a:schemeClr val="bg1">
                    <a:lumMod val="50000"/>
                  </a:schemeClr>
                </a:solidFill>
                <a:latin typeface="微软雅黑 Light" panose="020B0502040204020203" charset="-122"/>
                <a:ea typeface="微软雅黑 Light" panose="020B0502040204020203" charset="-122"/>
              </a:rPr>
              <a:t>威胁情报未形成共享</a:t>
            </a:r>
            <a:endParaRPr lang="en-US" altLang="zh-CN" dirty="0">
              <a:solidFill>
                <a:schemeClr val="bg1">
                  <a:lumMod val="50000"/>
                </a:schemeClr>
              </a:solidFill>
              <a:latin typeface="微软雅黑 Light" panose="020B0502040204020203" charset="-122"/>
              <a:ea typeface="微软雅黑 Light" panose="020B0502040204020203" charset="-122"/>
            </a:endParaRPr>
          </a:p>
          <a:p>
            <a:pPr>
              <a:lnSpc>
                <a:spcPct val="150000"/>
              </a:lnSpc>
            </a:pPr>
            <a:r>
              <a:rPr lang="zh-CN" altLang="en-US" dirty="0">
                <a:solidFill>
                  <a:schemeClr val="bg1">
                    <a:lumMod val="50000"/>
                  </a:schemeClr>
                </a:solidFill>
                <a:latin typeface="微软雅黑 Light" panose="020B0502040204020203" charset="-122"/>
                <a:ea typeface="微软雅黑 Light" panose="020B0502040204020203" charset="-122"/>
              </a:rPr>
              <a:t>重大安全事件尚未形成应对能力</a:t>
            </a:r>
            <a:endParaRPr lang="en-US" altLang="zh-CN" dirty="0">
              <a:solidFill>
                <a:schemeClr val="bg1">
                  <a:lumMod val="50000"/>
                </a:schemeClr>
              </a:solidFill>
              <a:latin typeface="微软雅黑 Light" panose="020B0502040204020203" charset="-122"/>
              <a:ea typeface="微软雅黑 Light" panose="020B0502040204020203" charset="-122"/>
            </a:endParaRPr>
          </a:p>
        </p:txBody>
      </p:sp>
      <p:sp>
        <p:nvSpPr>
          <p:cNvPr id="20" name="矩形 19"/>
          <p:cNvSpPr/>
          <p:nvPr/>
        </p:nvSpPr>
        <p:spPr>
          <a:xfrm>
            <a:off x="8010159" y="4996848"/>
            <a:ext cx="3071516" cy="13388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dirty="0">
                <a:solidFill>
                  <a:schemeClr val="bg1">
                    <a:lumMod val="50000"/>
                  </a:schemeClr>
                </a:solidFill>
                <a:latin typeface="微软雅黑 Light" panose="020B0502040204020203" charset="-122"/>
                <a:ea typeface="微软雅黑 Light" panose="020B0502040204020203" charset="-122"/>
              </a:rPr>
              <a:t>攻击分析手段不足</a:t>
            </a:r>
            <a:endParaRPr lang="en-US" altLang="zh-CN" dirty="0">
              <a:solidFill>
                <a:schemeClr val="bg1">
                  <a:lumMod val="50000"/>
                </a:schemeClr>
              </a:solidFill>
              <a:latin typeface="微软雅黑 Light" panose="020B0502040204020203" charset="-122"/>
              <a:ea typeface="微软雅黑 Light" panose="020B0502040204020203" charset="-122"/>
            </a:endParaRPr>
          </a:p>
          <a:p>
            <a:pPr>
              <a:lnSpc>
                <a:spcPct val="150000"/>
              </a:lnSpc>
            </a:pPr>
            <a:r>
              <a:rPr lang="zh-CN" altLang="en-US" dirty="0">
                <a:solidFill>
                  <a:schemeClr val="bg1">
                    <a:lumMod val="50000"/>
                  </a:schemeClr>
                </a:solidFill>
                <a:latin typeface="微软雅黑 Light" panose="020B0502040204020203" charset="-122"/>
                <a:ea typeface="微软雅黑 Light" panose="020B0502040204020203" charset="-122"/>
              </a:rPr>
              <a:t>固证溯源能力不强</a:t>
            </a:r>
            <a:endParaRPr lang="zh-CN" altLang="en-US" dirty="0">
              <a:solidFill>
                <a:schemeClr val="bg1">
                  <a:lumMod val="50000"/>
                </a:schemeClr>
              </a:solidFill>
              <a:latin typeface="微软雅黑 Light" panose="020B0502040204020203" charset="-122"/>
              <a:ea typeface="微软雅黑 Light" panose="020B0502040204020203" charset="-122"/>
            </a:endParaRPr>
          </a:p>
          <a:p>
            <a:pPr>
              <a:lnSpc>
                <a:spcPct val="150000"/>
              </a:lnSpc>
            </a:pPr>
            <a:endParaRPr lang="zh-CN" altLang="en-US" dirty="0">
              <a:solidFill>
                <a:schemeClr val="bg1">
                  <a:lumMod val="50000"/>
                </a:schemeClr>
              </a:solidFill>
              <a:latin typeface="微软雅黑 Light" panose="020B0502040204020203" charset="-122"/>
              <a:ea typeface="微软雅黑 Light" panose="020B0502040204020203" charset="-122"/>
            </a:endParaRPr>
          </a:p>
        </p:txBody>
      </p:sp>
      <p:sp>
        <p:nvSpPr>
          <p:cNvPr id="21" name="矩形 20"/>
          <p:cNvSpPr/>
          <p:nvPr/>
        </p:nvSpPr>
        <p:spPr>
          <a:xfrm>
            <a:off x="1685720" y="2765644"/>
            <a:ext cx="241200" cy="241200"/>
          </a:xfrm>
          <a:prstGeom prst="rect">
            <a:avLst/>
          </a:prstGeom>
          <a:noFill/>
          <a:ln w="28575">
            <a:solidFill>
              <a:srgbClr val="174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矩形 22"/>
          <p:cNvSpPr/>
          <p:nvPr/>
        </p:nvSpPr>
        <p:spPr>
          <a:xfrm>
            <a:off x="2087332" y="4953742"/>
            <a:ext cx="241200" cy="241200"/>
          </a:xfrm>
          <a:prstGeom prst="rect">
            <a:avLst/>
          </a:prstGeom>
          <a:noFill/>
          <a:ln w="28575">
            <a:solidFill>
              <a:srgbClr val="174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685720" y="3130986"/>
            <a:ext cx="241200" cy="241200"/>
          </a:xfrm>
          <a:prstGeom prst="rect">
            <a:avLst/>
          </a:prstGeom>
          <a:noFill/>
          <a:ln w="28575">
            <a:solidFill>
              <a:srgbClr val="174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Freeform 12"/>
          <p:cNvSpPr/>
          <p:nvPr/>
        </p:nvSpPr>
        <p:spPr bwMode="auto">
          <a:xfrm>
            <a:off x="5582746" y="2776497"/>
            <a:ext cx="803516" cy="1508496"/>
          </a:xfrm>
          <a:custGeom>
            <a:avLst/>
            <a:gdLst>
              <a:gd name="T0" fmla="*/ 0 w 1370"/>
              <a:gd name="T1" fmla="*/ 0 h 2572"/>
              <a:gd name="T2" fmla="*/ 1370 w 1370"/>
              <a:gd name="T3" fmla="*/ 0 h 2572"/>
              <a:gd name="T4" fmla="*/ 1370 w 1370"/>
              <a:gd name="T5" fmla="*/ 2572 h 2572"/>
              <a:gd name="T6" fmla="*/ 0 w 1370"/>
              <a:gd name="T7" fmla="*/ 2572 h 2572"/>
              <a:gd name="T8" fmla="*/ 0 w 1370"/>
              <a:gd name="T9" fmla="*/ 0 h 2572"/>
              <a:gd name="T10" fmla="*/ 0 w 1370"/>
              <a:gd name="T11" fmla="*/ 0 h 2572"/>
            </a:gdLst>
            <a:ahLst/>
            <a:cxnLst>
              <a:cxn ang="0">
                <a:pos x="T0" y="T1"/>
              </a:cxn>
              <a:cxn ang="0">
                <a:pos x="T2" y="T3"/>
              </a:cxn>
              <a:cxn ang="0">
                <a:pos x="T4" y="T5"/>
              </a:cxn>
              <a:cxn ang="0">
                <a:pos x="T6" y="T7"/>
              </a:cxn>
              <a:cxn ang="0">
                <a:pos x="T8" y="T9"/>
              </a:cxn>
              <a:cxn ang="0">
                <a:pos x="T10" y="T11"/>
              </a:cxn>
            </a:cxnLst>
            <a:rect l="0" t="0" r="r" b="b"/>
            <a:pathLst>
              <a:path w="1370" h="2572">
                <a:moveTo>
                  <a:pt x="0" y="0"/>
                </a:moveTo>
                <a:lnTo>
                  <a:pt x="1370" y="0"/>
                </a:lnTo>
                <a:lnTo>
                  <a:pt x="1370" y="2572"/>
                </a:lnTo>
                <a:lnTo>
                  <a:pt x="0" y="2572"/>
                </a:lnTo>
                <a:lnTo>
                  <a:pt x="0" y="0"/>
                </a:lnTo>
                <a:lnTo>
                  <a:pt x="0" y="0"/>
                </a:lnTo>
                <a:close/>
              </a:path>
            </a:pathLst>
          </a:custGeom>
          <a:solidFill>
            <a:srgbClr val="174760"/>
          </a:solidFill>
          <a:ln w="14288" cap="flat">
            <a:solidFill>
              <a:schemeClr val="bg1">
                <a:lumMod val="65000"/>
              </a:schemeClr>
            </a:solidFill>
            <a:prstDash val="solid"/>
            <a:miter lim="800000"/>
          </a:ln>
        </p:spPr>
        <p:txBody>
          <a:bodyPr vert="horz" wrap="square" lIns="91440" tIns="45720" rIns="91440" bIns="45720" numCol="1" anchor="ctr"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charset="-122"/>
                <a:ea typeface="微软雅黑" panose="020B0503020204020204" charset="-122"/>
              </a:rPr>
              <a:t>受攻击面</a:t>
            </a:r>
            <a:endParaRPr lang="en-US" b="1" dirty="0">
              <a:solidFill>
                <a:schemeClr val="bg1"/>
              </a:solidFill>
              <a:latin typeface="微软雅黑" panose="020B0503020204020204" charset="-122"/>
              <a:ea typeface="微软雅黑" panose="020B0503020204020204" charset="-122"/>
            </a:endParaRPr>
          </a:p>
        </p:txBody>
      </p:sp>
      <p:sp>
        <p:nvSpPr>
          <p:cNvPr id="6" name="Freeform 13"/>
          <p:cNvSpPr/>
          <p:nvPr/>
        </p:nvSpPr>
        <p:spPr bwMode="auto">
          <a:xfrm>
            <a:off x="6385823" y="4284993"/>
            <a:ext cx="803516" cy="1509671"/>
          </a:xfrm>
          <a:custGeom>
            <a:avLst/>
            <a:gdLst>
              <a:gd name="T0" fmla="*/ 0 w 1370"/>
              <a:gd name="T1" fmla="*/ 0 h 2574"/>
              <a:gd name="T2" fmla="*/ 1370 w 1370"/>
              <a:gd name="T3" fmla="*/ 0 h 2574"/>
              <a:gd name="T4" fmla="*/ 1370 w 1370"/>
              <a:gd name="T5" fmla="*/ 2574 h 2574"/>
              <a:gd name="T6" fmla="*/ 0 w 1370"/>
              <a:gd name="T7" fmla="*/ 2574 h 2574"/>
              <a:gd name="T8" fmla="*/ 0 w 1370"/>
              <a:gd name="T9" fmla="*/ 0 h 2574"/>
              <a:gd name="T10" fmla="*/ 0 w 1370"/>
              <a:gd name="T11" fmla="*/ 0 h 2574"/>
            </a:gdLst>
            <a:ahLst/>
            <a:cxnLst>
              <a:cxn ang="0">
                <a:pos x="T0" y="T1"/>
              </a:cxn>
              <a:cxn ang="0">
                <a:pos x="T2" y="T3"/>
              </a:cxn>
              <a:cxn ang="0">
                <a:pos x="T4" y="T5"/>
              </a:cxn>
              <a:cxn ang="0">
                <a:pos x="T6" y="T7"/>
              </a:cxn>
              <a:cxn ang="0">
                <a:pos x="T8" y="T9"/>
              </a:cxn>
              <a:cxn ang="0">
                <a:pos x="T10" y="T11"/>
              </a:cxn>
            </a:cxnLst>
            <a:rect l="0" t="0" r="r" b="b"/>
            <a:pathLst>
              <a:path w="1370" h="2574">
                <a:moveTo>
                  <a:pt x="0" y="0"/>
                </a:moveTo>
                <a:lnTo>
                  <a:pt x="1370" y="0"/>
                </a:lnTo>
                <a:lnTo>
                  <a:pt x="1370" y="2574"/>
                </a:lnTo>
                <a:lnTo>
                  <a:pt x="0" y="2574"/>
                </a:lnTo>
                <a:lnTo>
                  <a:pt x="0" y="0"/>
                </a:lnTo>
                <a:lnTo>
                  <a:pt x="0" y="0"/>
                </a:lnTo>
                <a:close/>
              </a:path>
            </a:pathLst>
          </a:custGeom>
          <a:solidFill>
            <a:srgbClr val="5A899D"/>
          </a:solidFill>
          <a:ln w="14288" cap="flat">
            <a:solidFill>
              <a:schemeClr val="bg1">
                <a:lumMod val="65000"/>
              </a:schemeClr>
            </a:solidFill>
            <a:prstDash val="solid"/>
            <a:miter lim="800000"/>
          </a:ln>
        </p:spPr>
        <p:txBody>
          <a:bodyPr vert="horz" wrap="square" lIns="91440" tIns="45720" rIns="91440" bIns="45720" numCol="1" anchor="ctr"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bg1"/>
                </a:solidFill>
                <a:latin typeface="微软雅黑" panose="020B0503020204020204" charset="-122"/>
                <a:ea typeface="微软雅黑" panose="020B0503020204020204" charset="-122"/>
              </a:rPr>
              <a:t>威胁分析</a:t>
            </a:r>
            <a:endParaRPr lang="en-US" b="1" dirty="0">
              <a:solidFill>
                <a:schemeClr val="bg1"/>
              </a:solidFill>
              <a:latin typeface="微软雅黑" panose="020B0503020204020204" charset="-122"/>
              <a:ea typeface="微软雅黑" panose="020B0503020204020204" charset="-122"/>
            </a:endParaRPr>
          </a:p>
        </p:txBody>
      </p:sp>
      <p:sp>
        <p:nvSpPr>
          <p:cNvPr id="7" name="Freeform 14"/>
          <p:cNvSpPr/>
          <p:nvPr/>
        </p:nvSpPr>
        <p:spPr bwMode="auto">
          <a:xfrm>
            <a:off x="4879523" y="4284993"/>
            <a:ext cx="1506738" cy="803515"/>
          </a:xfrm>
          <a:custGeom>
            <a:avLst/>
            <a:gdLst>
              <a:gd name="T0" fmla="*/ 0 w 2569"/>
              <a:gd name="T1" fmla="*/ 1370 h 1370"/>
              <a:gd name="T2" fmla="*/ 0 w 2569"/>
              <a:gd name="T3" fmla="*/ 0 h 1370"/>
              <a:gd name="T4" fmla="*/ 2569 w 2569"/>
              <a:gd name="T5" fmla="*/ 0 h 1370"/>
              <a:gd name="T6" fmla="*/ 2569 w 2569"/>
              <a:gd name="T7" fmla="*/ 1370 h 1370"/>
              <a:gd name="T8" fmla="*/ 0 w 2569"/>
              <a:gd name="T9" fmla="*/ 1370 h 1370"/>
              <a:gd name="T10" fmla="*/ 0 w 2569"/>
              <a:gd name="T11" fmla="*/ 1370 h 1370"/>
            </a:gdLst>
            <a:ahLst/>
            <a:cxnLst>
              <a:cxn ang="0">
                <a:pos x="T0" y="T1"/>
              </a:cxn>
              <a:cxn ang="0">
                <a:pos x="T2" y="T3"/>
              </a:cxn>
              <a:cxn ang="0">
                <a:pos x="T4" y="T5"/>
              </a:cxn>
              <a:cxn ang="0">
                <a:pos x="T6" y="T7"/>
              </a:cxn>
              <a:cxn ang="0">
                <a:pos x="T8" y="T9"/>
              </a:cxn>
              <a:cxn ang="0">
                <a:pos x="T10" y="T11"/>
              </a:cxn>
            </a:cxnLst>
            <a:rect l="0" t="0" r="r" b="b"/>
            <a:pathLst>
              <a:path w="2569" h="1370">
                <a:moveTo>
                  <a:pt x="0" y="1370"/>
                </a:moveTo>
                <a:lnTo>
                  <a:pt x="0" y="0"/>
                </a:lnTo>
                <a:lnTo>
                  <a:pt x="2569" y="0"/>
                </a:lnTo>
                <a:lnTo>
                  <a:pt x="2569" y="1370"/>
                </a:lnTo>
                <a:lnTo>
                  <a:pt x="0" y="1370"/>
                </a:lnTo>
                <a:lnTo>
                  <a:pt x="0" y="1370"/>
                </a:lnTo>
                <a:close/>
              </a:path>
            </a:pathLst>
          </a:custGeom>
          <a:solidFill>
            <a:srgbClr val="1D8CF0"/>
          </a:solidFill>
          <a:ln w="14288" cap="flat">
            <a:solidFill>
              <a:schemeClr val="bg1">
                <a:lumMod val="65000"/>
              </a:schemeClr>
            </a:solidFill>
            <a:prstDash val="solid"/>
            <a:miter lim="800000"/>
          </a:ln>
        </p:spPr>
        <p:txBody>
          <a:bodyPr vert="horz" wrap="square" lIns="91440" tIns="45720" rIns="91440" bIns="45720" numCol="1" anchor="ctr"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charset="-122"/>
                <a:ea typeface="微软雅黑" panose="020B0503020204020204" charset="-122"/>
              </a:rPr>
              <a:t>响应处置</a:t>
            </a:r>
            <a:endParaRPr lang="en-US" b="1" dirty="0">
              <a:solidFill>
                <a:schemeClr val="bg1"/>
              </a:solidFill>
              <a:latin typeface="微软雅黑" panose="020B0503020204020204" charset="-122"/>
              <a:ea typeface="微软雅黑" panose="020B0503020204020204" charset="-122"/>
            </a:endParaRPr>
          </a:p>
        </p:txBody>
      </p:sp>
      <p:sp>
        <p:nvSpPr>
          <p:cNvPr id="8" name="Freeform 15"/>
          <p:cNvSpPr/>
          <p:nvPr/>
        </p:nvSpPr>
        <p:spPr bwMode="auto">
          <a:xfrm>
            <a:off x="6386261" y="3481479"/>
            <a:ext cx="1507911" cy="803515"/>
          </a:xfrm>
          <a:custGeom>
            <a:avLst/>
            <a:gdLst>
              <a:gd name="T0" fmla="*/ 0 w 2571"/>
              <a:gd name="T1" fmla="*/ 1370 h 1370"/>
              <a:gd name="T2" fmla="*/ 0 w 2571"/>
              <a:gd name="T3" fmla="*/ 0 h 1370"/>
              <a:gd name="T4" fmla="*/ 2571 w 2571"/>
              <a:gd name="T5" fmla="*/ 0 h 1370"/>
              <a:gd name="T6" fmla="*/ 2571 w 2571"/>
              <a:gd name="T7" fmla="*/ 1370 h 1370"/>
              <a:gd name="T8" fmla="*/ 0 w 2571"/>
              <a:gd name="T9" fmla="*/ 1370 h 1370"/>
              <a:gd name="T10" fmla="*/ 0 w 2571"/>
              <a:gd name="T11" fmla="*/ 1370 h 1370"/>
            </a:gdLst>
            <a:ahLst/>
            <a:cxnLst>
              <a:cxn ang="0">
                <a:pos x="T0" y="T1"/>
              </a:cxn>
              <a:cxn ang="0">
                <a:pos x="T2" y="T3"/>
              </a:cxn>
              <a:cxn ang="0">
                <a:pos x="T4" y="T5"/>
              </a:cxn>
              <a:cxn ang="0">
                <a:pos x="T6" y="T7"/>
              </a:cxn>
              <a:cxn ang="0">
                <a:pos x="T8" y="T9"/>
              </a:cxn>
              <a:cxn ang="0">
                <a:pos x="T10" y="T11"/>
              </a:cxn>
            </a:cxnLst>
            <a:rect l="0" t="0" r="r" b="b"/>
            <a:pathLst>
              <a:path w="2571" h="1370">
                <a:moveTo>
                  <a:pt x="0" y="1370"/>
                </a:moveTo>
                <a:lnTo>
                  <a:pt x="0" y="0"/>
                </a:lnTo>
                <a:lnTo>
                  <a:pt x="2571" y="0"/>
                </a:lnTo>
                <a:lnTo>
                  <a:pt x="2571" y="1370"/>
                </a:lnTo>
                <a:lnTo>
                  <a:pt x="0" y="1370"/>
                </a:lnTo>
                <a:lnTo>
                  <a:pt x="0" y="1370"/>
                </a:lnTo>
                <a:close/>
              </a:path>
            </a:pathLst>
          </a:custGeom>
          <a:solidFill>
            <a:srgbClr val="F29849"/>
          </a:solidFill>
          <a:ln w="14288" cap="flat">
            <a:solidFill>
              <a:schemeClr val="bg1">
                <a:lumMod val="65000"/>
              </a:schemeClr>
            </a:solidFill>
            <a:prstDash val="solid"/>
            <a:miter lim="800000"/>
          </a:ln>
        </p:spPr>
        <p:txBody>
          <a:bodyPr vert="horz" wrap="square" lIns="91440" tIns="45720" rIns="91440" bIns="45720" numCol="1" anchor="ctr"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charset="-122"/>
                <a:ea typeface="微软雅黑" panose="020B0503020204020204" charset="-122"/>
              </a:rPr>
              <a:t>威胁发现</a:t>
            </a:r>
            <a:endParaRPr lang="en-US" b="1" dirty="0">
              <a:solidFill>
                <a:schemeClr val="bg1"/>
              </a:solidFill>
              <a:latin typeface="微软雅黑" panose="020B0503020204020204" charset="-122"/>
              <a:ea typeface="微软雅黑" panose="020B0503020204020204" charset="-122"/>
            </a:endParaRPr>
          </a:p>
        </p:txBody>
      </p:sp>
      <p:sp>
        <p:nvSpPr>
          <p:cNvPr id="9" name="Freeform 16"/>
          <p:cNvSpPr/>
          <p:nvPr/>
        </p:nvSpPr>
        <p:spPr bwMode="auto">
          <a:xfrm>
            <a:off x="6386261" y="2776497"/>
            <a:ext cx="141347" cy="704982"/>
          </a:xfrm>
          <a:custGeom>
            <a:avLst/>
            <a:gdLst>
              <a:gd name="T0" fmla="*/ 0 w 241"/>
              <a:gd name="T1" fmla="*/ 0 h 1202"/>
              <a:gd name="T2" fmla="*/ 241 w 241"/>
              <a:gd name="T3" fmla="*/ 1202 h 1202"/>
              <a:gd name="T4" fmla="*/ 0 w 241"/>
              <a:gd name="T5" fmla="*/ 1202 h 1202"/>
              <a:gd name="T6" fmla="*/ 0 w 241"/>
              <a:gd name="T7" fmla="*/ 0 h 1202"/>
            </a:gdLst>
            <a:ahLst/>
            <a:cxnLst>
              <a:cxn ang="0">
                <a:pos x="T0" y="T1"/>
              </a:cxn>
              <a:cxn ang="0">
                <a:pos x="T2" y="T3"/>
              </a:cxn>
              <a:cxn ang="0">
                <a:pos x="T4" y="T5"/>
              </a:cxn>
              <a:cxn ang="0">
                <a:pos x="T6" y="T7"/>
              </a:cxn>
            </a:cxnLst>
            <a:rect l="0" t="0" r="r" b="b"/>
            <a:pathLst>
              <a:path w="241" h="1202">
                <a:moveTo>
                  <a:pt x="0" y="0"/>
                </a:moveTo>
                <a:lnTo>
                  <a:pt x="241" y="1202"/>
                </a:lnTo>
                <a:lnTo>
                  <a:pt x="0" y="1202"/>
                </a:lnTo>
                <a:lnTo>
                  <a:pt x="0" y="0"/>
                </a:lnTo>
                <a:close/>
              </a:path>
            </a:pathLst>
          </a:custGeom>
          <a:solidFill>
            <a:schemeClr val="bg1">
              <a:lumMod val="75000"/>
            </a:schemeClr>
          </a:solidFill>
          <a:ln>
            <a:solidFill>
              <a:schemeClr val="bg1">
                <a:lumMod val="65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b="1">
              <a:latin typeface="微软雅黑" panose="020B0503020204020204" charset="-122"/>
              <a:ea typeface="微软雅黑" panose="020B0503020204020204" charset="-122"/>
            </a:endParaRPr>
          </a:p>
        </p:txBody>
      </p:sp>
      <p:sp>
        <p:nvSpPr>
          <p:cNvPr id="10" name="Freeform 17"/>
          <p:cNvSpPr/>
          <p:nvPr/>
        </p:nvSpPr>
        <p:spPr bwMode="auto">
          <a:xfrm>
            <a:off x="6243154" y="5088509"/>
            <a:ext cx="143108" cy="706154"/>
          </a:xfrm>
          <a:custGeom>
            <a:avLst/>
            <a:gdLst>
              <a:gd name="T0" fmla="*/ 244 w 244"/>
              <a:gd name="T1" fmla="*/ 1204 h 1204"/>
              <a:gd name="T2" fmla="*/ 0 w 244"/>
              <a:gd name="T3" fmla="*/ 0 h 1204"/>
              <a:gd name="T4" fmla="*/ 244 w 244"/>
              <a:gd name="T5" fmla="*/ 0 h 1204"/>
              <a:gd name="T6" fmla="*/ 244 w 244"/>
              <a:gd name="T7" fmla="*/ 1204 h 1204"/>
            </a:gdLst>
            <a:ahLst/>
            <a:cxnLst>
              <a:cxn ang="0">
                <a:pos x="T0" y="T1"/>
              </a:cxn>
              <a:cxn ang="0">
                <a:pos x="T2" y="T3"/>
              </a:cxn>
              <a:cxn ang="0">
                <a:pos x="T4" y="T5"/>
              </a:cxn>
              <a:cxn ang="0">
                <a:pos x="T6" y="T7"/>
              </a:cxn>
            </a:cxnLst>
            <a:rect l="0" t="0" r="r" b="b"/>
            <a:pathLst>
              <a:path w="244" h="1204">
                <a:moveTo>
                  <a:pt x="244" y="1204"/>
                </a:moveTo>
                <a:lnTo>
                  <a:pt x="0" y="0"/>
                </a:lnTo>
                <a:lnTo>
                  <a:pt x="244" y="0"/>
                </a:lnTo>
                <a:lnTo>
                  <a:pt x="244" y="1204"/>
                </a:lnTo>
                <a:close/>
              </a:path>
            </a:pathLst>
          </a:custGeom>
          <a:solidFill>
            <a:schemeClr val="bg1">
              <a:lumMod val="75000"/>
            </a:schemeClr>
          </a:solidFill>
          <a:ln>
            <a:solidFill>
              <a:schemeClr val="bg1">
                <a:lumMod val="65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b="1">
              <a:latin typeface="微软雅黑" panose="020B0503020204020204" charset="-122"/>
              <a:ea typeface="微软雅黑" panose="020B0503020204020204" charset="-122"/>
            </a:endParaRPr>
          </a:p>
        </p:txBody>
      </p:sp>
      <p:sp>
        <p:nvSpPr>
          <p:cNvPr id="11" name="Freeform 18"/>
          <p:cNvSpPr/>
          <p:nvPr/>
        </p:nvSpPr>
        <p:spPr bwMode="auto">
          <a:xfrm>
            <a:off x="7189777" y="4284993"/>
            <a:ext cx="704396" cy="142522"/>
          </a:xfrm>
          <a:custGeom>
            <a:avLst/>
            <a:gdLst>
              <a:gd name="T0" fmla="*/ 1201 w 1201"/>
              <a:gd name="T1" fmla="*/ 0 h 243"/>
              <a:gd name="T2" fmla="*/ 0 w 1201"/>
              <a:gd name="T3" fmla="*/ 243 h 243"/>
              <a:gd name="T4" fmla="*/ 0 w 1201"/>
              <a:gd name="T5" fmla="*/ 0 h 243"/>
              <a:gd name="T6" fmla="*/ 1201 w 1201"/>
              <a:gd name="T7" fmla="*/ 0 h 243"/>
            </a:gdLst>
            <a:ahLst/>
            <a:cxnLst>
              <a:cxn ang="0">
                <a:pos x="T0" y="T1"/>
              </a:cxn>
              <a:cxn ang="0">
                <a:pos x="T2" y="T3"/>
              </a:cxn>
              <a:cxn ang="0">
                <a:pos x="T4" y="T5"/>
              </a:cxn>
              <a:cxn ang="0">
                <a:pos x="T6" y="T7"/>
              </a:cxn>
            </a:cxnLst>
            <a:rect l="0" t="0" r="r" b="b"/>
            <a:pathLst>
              <a:path w="1201" h="243">
                <a:moveTo>
                  <a:pt x="1201" y="0"/>
                </a:moveTo>
                <a:lnTo>
                  <a:pt x="0" y="243"/>
                </a:lnTo>
                <a:lnTo>
                  <a:pt x="0" y="0"/>
                </a:lnTo>
                <a:lnTo>
                  <a:pt x="1201" y="0"/>
                </a:lnTo>
                <a:close/>
              </a:path>
            </a:pathLst>
          </a:custGeom>
          <a:solidFill>
            <a:schemeClr val="bg1">
              <a:lumMod val="75000"/>
            </a:schemeClr>
          </a:solidFill>
          <a:ln>
            <a:solidFill>
              <a:schemeClr val="bg1">
                <a:lumMod val="65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b="1">
              <a:latin typeface="微软雅黑" panose="020B0503020204020204" charset="-122"/>
              <a:ea typeface="微软雅黑" panose="020B0503020204020204" charset="-122"/>
            </a:endParaRPr>
          </a:p>
        </p:txBody>
      </p:sp>
      <p:sp>
        <p:nvSpPr>
          <p:cNvPr id="12" name="Freeform 19"/>
          <p:cNvSpPr/>
          <p:nvPr/>
        </p:nvSpPr>
        <p:spPr bwMode="auto">
          <a:xfrm>
            <a:off x="4876592" y="4145991"/>
            <a:ext cx="706154" cy="143108"/>
          </a:xfrm>
          <a:custGeom>
            <a:avLst/>
            <a:gdLst>
              <a:gd name="T0" fmla="*/ 0 w 1204"/>
              <a:gd name="T1" fmla="*/ 244 h 244"/>
              <a:gd name="T2" fmla="*/ 1204 w 1204"/>
              <a:gd name="T3" fmla="*/ 0 h 244"/>
              <a:gd name="T4" fmla="*/ 1204 w 1204"/>
              <a:gd name="T5" fmla="*/ 244 h 244"/>
              <a:gd name="T6" fmla="*/ 0 w 1204"/>
              <a:gd name="T7" fmla="*/ 244 h 244"/>
            </a:gdLst>
            <a:ahLst/>
            <a:cxnLst>
              <a:cxn ang="0">
                <a:pos x="T0" y="T1"/>
              </a:cxn>
              <a:cxn ang="0">
                <a:pos x="T2" y="T3"/>
              </a:cxn>
              <a:cxn ang="0">
                <a:pos x="T4" y="T5"/>
              </a:cxn>
              <a:cxn ang="0">
                <a:pos x="T6" y="T7"/>
              </a:cxn>
            </a:cxnLst>
            <a:rect l="0" t="0" r="r" b="b"/>
            <a:pathLst>
              <a:path w="1204" h="244">
                <a:moveTo>
                  <a:pt x="0" y="244"/>
                </a:moveTo>
                <a:lnTo>
                  <a:pt x="1204" y="0"/>
                </a:lnTo>
                <a:lnTo>
                  <a:pt x="1204" y="244"/>
                </a:lnTo>
                <a:lnTo>
                  <a:pt x="0" y="244"/>
                </a:lnTo>
                <a:close/>
              </a:path>
            </a:pathLst>
          </a:custGeom>
          <a:solidFill>
            <a:schemeClr val="bg1">
              <a:lumMod val="75000"/>
            </a:schemeClr>
          </a:solidFill>
          <a:ln>
            <a:solidFill>
              <a:schemeClr val="bg1">
                <a:lumMod val="65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b="1">
              <a:latin typeface="微软雅黑" panose="020B0503020204020204" charset="-122"/>
              <a:ea typeface="微软雅黑" panose="020B0503020204020204" charset="-122"/>
            </a:endParaRPr>
          </a:p>
        </p:txBody>
      </p:sp>
      <p:sp>
        <p:nvSpPr>
          <p:cNvPr id="24" name="矩形 23"/>
          <p:cNvSpPr/>
          <p:nvPr/>
        </p:nvSpPr>
        <p:spPr>
          <a:xfrm>
            <a:off x="7745473" y="5142742"/>
            <a:ext cx="241200" cy="240837"/>
          </a:xfrm>
          <a:prstGeom prst="rect">
            <a:avLst/>
          </a:prstGeom>
          <a:noFill/>
          <a:ln w="28575">
            <a:solidFill>
              <a:srgbClr val="5A8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latin typeface="微软雅黑" panose="020B0503020204020204" charset="-122"/>
              <a:ea typeface="微软雅黑" panose="020B0503020204020204" charset="-122"/>
            </a:endParaRPr>
          </a:p>
        </p:txBody>
      </p:sp>
      <p:sp>
        <p:nvSpPr>
          <p:cNvPr id="26" name="矩形 25"/>
          <p:cNvSpPr/>
          <p:nvPr/>
        </p:nvSpPr>
        <p:spPr>
          <a:xfrm>
            <a:off x="7195969" y="2528282"/>
            <a:ext cx="241200" cy="240837"/>
          </a:xfrm>
          <a:prstGeom prst="rect">
            <a:avLst/>
          </a:prstGeom>
          <a:noFill/>
          <a:ln w="28575">
            <a:solidFill>
              <a:srgbClr val="F298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latin typeface="微软雅黑" panose="020B0503020204020204" charset="-122"/>
              <a:ea typeface="微软雅黑" panose="020B0503020204020204" charset="-122"/>
            </a:endParaRPr>
          </a:p>
        </p:txBody>
      </p:sp>
      <p:sp>
        <p:nvSpPr>
          <p:cNvPr id="28" name="矩形 27"/>
          <p:cNvSpPr/>
          <p:nvPr/>
        </p:nvSpPr>
        <p:spPr>
          <a:xfrm>
            <a:off x="7745473" y="5570907"/>
            <a:ext cx="241200" cy="240837"/>
          </a:xfrm>
          <a:prstGeom prst="rect">
            <a:avLst/>
          </a:prstGeom>
          <a:noFill/>
          <a:ln w="28575">
            <a:solidFill>
              <a:srgbClr val="5A8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latin typeface="微软雅黑" panose="020B0503020204020204" charset="-122"/>
              <a:ea typeface="微软雅黑" panose="020B0503020204020204" charset="-122"/>
            </a:endParaRPr>
          </a:p>
        </p:txBody>
      </p:sp>
      <p:sp>
        <p:nvSpPr>
          <p:cNvPr id="30" name="矩形 29"/>
          <p:cNvSpPr/>
          <p:nvPr/>
        </p:nvSpPr>
        <p:spPr>
          <a:xfrm>
            <a:off x="2087332" y="5317487"/>
            <a:ext cx="241200" cy="241200"/>
          </a:xfrm>
          <a:prstGeom prst="rect">
            <a:avLst/>
          </a:prstGeom>
          <a:noFill/>
          <a:ln w="28575">
            <a:solidFill>
              <a:srgbClr val="174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7195969" y="2906150"/>
            <a:ext cx="241200" cy="240837"/>
          </a:xfrm>
          <a:prstGeom prst="rect">
            <a:avLst/>
          </a:prstGeom>
          <a:noFill/>
          <a:ln w="28575">
            <a:solidFill>
              <a:srgbClr val="F298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latin typeface="微软雅黑" panose="020B0503020204020204" charset="-122"/>
              <a:ea typeface="微软雅黑" panose="020B0503020204020204" charset="-122"/>
            </a:endParaRPr>
          </a:p>
        </p:txBody>
      </p:sp>
      <p:sp>
        <p:nvSpPr>
          <p:cNvPr id="27" name="灯片编号占位符 3"/>
          <p:cNvSpPr txBox="1"/>
          <p:nvPr/>
        </p:nvSpPr>
        <p:spPr>
          <a:xfrm>
            <a:off x="0" y="6396038"/>
            <a:ext cx="56832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CF57DF-1CB4-4D51-A12C-3FACF67317C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a:spLocks noChangeArrowheads="1"/>
          </p:cNvSpPr>
          <p:nvPr/>
        </p:nvSpPr>
        <p:spPr bwMode="auto">
          <a:xfrm>
            <a:off x="976579" y="3432175"/>
            <a:ext cx="262160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kumimoji="1">
                <a:solidFill>
                  <a:schemeClr val="tx1"/>
                </a:solidFill>
                <a:latin typeface="Calibri" panose="020F0502020204030204" pitchFamily="34" charset="0"/>
                <a:ea typeface="宋体" panose="02010600030101010101" pitchFamily="2" charset="-122"/>
              </a:defRPr>
            </a:lvl1pPr>
            <a:lvl2pPr marL="742950" indent="-285750">
              <a:defRPr kumimoji="1">
                <a:solidFill>
                  <a:schemeClr val="tx1"/>
                </a:solidFill>
                <a:latin typeface="Calibri" panose="020F0502020204030204" pitchFamily="34" charset="0"/>
                <a:ea typeface="宋体" panose="02010600030101010101" pitchFamily="2" charset="-122"/>
              </a:defRPr>
            </a:lvl2pPr>
            <a:lvl3pPr marL="1143000" indent="-228600">
              <a:defRPr kumimoji="1">
                <a:solidFill>
                  <a:schemeClr val="tx1"/>
                </a:solidFill>
                <a:latin typeface="Calibri" panose="020F0502020204030204" pitchFamily="34" charset="0"/>
                <a:ea typeface="宋体" panose="02010600030101010101" pitchFamily="2" charset="-122"/>
              </a:defRPr>
            </a:lvl3pPr>
            <a:lvl4pPr marL="1600200" indent="-228600">
              <a:defRPr kumimoji="1">
                <a:solidFill>
                  <a:schemeClr val="tx1"/>
                </a:solidFill>
                <a:latin typeface="Calibri" panose="020F0502020204030204" pitchFamily="34" charset="0"/>
                <a:ea typeface="宋体" panose="02010600030101010101" pitchFamily="2" charset="-122"/>
              </a:defRPr>
            </a:lvl4pPr>
            <a:lvl5pPr marL="2057400" indent="-228600">
              <a:defRPr kumimoji="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a:solidFill>
                  <a:schemeClr val="bg1"/>
                </a:solidFill>
                <a:latin typeface="Century Gothic" panose="020B0502020202020204" pitchFamily="34" charset="0"/>
                <a:ea typeface="方正正大黑简体"/>
                <a:cs typeface="方正正大黑简体"/>
              </a:rPr>
              <a:t>CONTENTS</a:t>
            </a:r>
            <a:endParaRPr lang="zh-CN" altLang="en-US" sz="3200">
              <a:solidFill>
                <a:schemeClr val="bg1"/>
              </a:solidFill>
              <a:latin typeface="Century Gothic" panose="020B0502020202020204" pitchFamily="34" charset="0"/>
              <a:ea typeface="方正正大黑简体"/>
              <a:cs typeface="方正正大黑简体"/>
            </a:endParaRPr>
          </a:p>
        </p:txBody>
      </p:sp>
      <p:sp>
        <p:nvSpPr>
          <p:cNvPr id="2" name="标题 1"/>
          <p:cNvSpPr>
            <a:spLocks noGrp="1"/>
          </p:cNvSpPr>
          <p:nvPr>
            <p:ph type="title"/>
          </p:nvPr>
        </p:nvSpPr>
        <p:spPr>
          <a:xfrm>
            <a:off x="4436182" y="2739627"/>
            <a:ext cx="7590867" cy="1047065"/>
          </a:xfrm>
        </p:spPr>
        <p:txBody>
          <a:bodyPr/>
          <a:lstStyle/>
          <a:p>
            <a:pPr>
              <a:lnSpc>
                <a:spcPct val="150000"/>
              </a:lnSpc>
              <a:spcAft>
                <a:spcPts val="800"/>
              </a:spcAft>
            </a:pPr>
            <a:r>
              <a:rPr lang="zh-CN" altLang="en-US" sz="3600" dirty="0"/>
              <a:t>通过实战</a:t>
            </a:r>
            <a:r>
              <a:rPr lang="zh-CN" altLang="en-US" sz="3600" dirty="0" smtClean="0"/>
              <a:t>攻防，</a:t>
            </a:r>
            <a:r>
              <a:rPr lang="zh-CN" altLang="en-US" sz="3600" dirty="0"/>
              <a:t>看真实安全状态</a:t>
            </a:r>
            <a:endParaRPr lang="zh-CN" altLang="en-US" sz="3600" dirty="0"/>
          </a:p>
        </p:txBody>
      </p:sp>
      <p:sp>
        <p:nvSpPr>
          <p:cNvPr id="4" name="文本占位符 3"/>
          <p:cNvSpPr>
            <a:spLocks noGrp="1"/>
          </p:cNvSpPr>
          <p:nvPr>
            <p:ph type="body" sz="quarter" idx="10"/>
          </p:nvPr>
        </p:nvSpPr>
        <p:spPr/>
        <p:txBody>
          <a:bodyPr/>
          <a:lstStyle/>
          <a:p>
            <a:r>
              <a:rPr lang="en-US" altLang="zh-CN" dirty="0"/>
              <a:t>2</a:t>
            </a:r>
            <a:endParaRPr lang="zh-CN" alt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kumimoji="1" lang="zh-CN" altLang="en-US" dirty="0" smtClean="0"/>
              <a:t>什么</a:t>
            </a:r>
            <a:r>
              <a:rPr kumimoji="1" lang="zh-CN" altLang="en-US" dirty="0" smtClean="0"/>
              <a:t>是</a:t>
            </a:r>
            <a:r>
              <a:rPr kumimoji="1" lang="zh-CN" altLang="en-US" dirty="0" smtClean="0"/>
              <a:t>高级持续威胁</a:t>
            </a:r>
            <a:r>
              <a:rPr kumimoji="1" lang="zh-CN" altLang="en-US" dirty="0" smtClean="0"/>
              <a:t>（</a:t>
            </a:r>
            <a:r>
              <a:rPr kumimoji="1" lang="en-US" altLang="zh-CN" dirty="0" smtClean="0"/>
              <a:t>APT</a:t>
            </a:r>
            <a:r>
              <a:rPr kumimoji="1" lang="zh-CN" altLang="en-US" dirty="0" smtClean="0"/>
              <a:t>攻击）</a:t>
            </a:r>
            <a:endParaRPr kumimoji="1" lang="zh-CN" altLang="en-US" dirty="0"/>
          </a:p>
        </p:txBody>
      </p:sp>
      <p:sp>
        <p:nvSpPr>
          <p:cNvPr id="73" name="内容占位符 2"/>
          <p:cNvSpPr>
            <a:spLocks noGrp="1"/>
          </p:cNvSpPr>
          <p:nvPr/>
        </p:nvSpPr>
        <p:spPr>
          <a:xfrm>
            <a:off x="1696911" y="1834233"/>
            <a:ext cx="9557280" cy="4402666"/>
          </a:xfrm>
          <a:prstGeom prst="rect">
            <a:avLst/>
          </a:prstGeom>
        </p:spPr>
        <p:txBody>
          <a:bodyPr/>
          <a:lstStyle>
            <a:lvl1pPr marL="457200" marR="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defRPr sz="2800" b="0" i="0" kern="1200">
                <a:solidFill>
                  <a:schemeClr val="tx1">
                    <a:lumMod val="85000"/>
                    <a:lumOff val="15000"/>
                  </a:schemeClr>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a:p>
        </p:txBody>
      </p:sp>
      <p:sp>
        <p:nvSpPr>
          <p:cNvPr id="5" name="文本框 4"/>
          <p:cNvSpPr txBox="1"/>
          <p:nvPr/>
        </p:nvSpPr>
        <p:spPr>
          <a:xfrm>
            <a:off x="400755" y="1987826"/>
            <a:ext cx="11426810" cy="3170099"/>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altLang="zh-CN" sz="2000" dirty="0" smtClean="0"/>
              <a:t>APT</a:t>
            </a:r>
            <a:r>
              <a:rPr lang="zh-CN" altLang="en-US" sz="2000" dirty="0" smtClean="0"/>
              <a:t>攻击一般</a:t>
            </a:r>
            <a:r>
              <a:rPr lang="zh-CN" altLang="en-US" sz="2000" dirty="0"/>
              <a:t>会针对目标系统、人员、软件、硬件和</a:t>
            </a:r>
            <a:r>
              <a:rPr lang="zh-CN" altLang="en-US" sz="2000" dirty="0" smtClean="0"/>
              <a:t>设备</a:t>
            </a:r>
            <a:r>
              <a:rPr lang="zh-CN" altLang="en-US" sz="2000" dirty="0"/>
              <a:t>同时执行的多角度、混合</a:t>
            </a:r>
            <a:r>
              <a:rPr lang="zh-CN" altLang="en-US" sz="2000" dirty="0" smtClean="0"/>
              <a:t>、持续性的攻击；实现</a:t>
            </a:r>
            <a:r>
              <a:rPr lang="zh-CN" altLang="en-US" sz="2000" dirty="0"/>
              <a:t>系统提权、控制业务、获取数据等目标，来</a:t>
            </a:r>
            <a:r>
              <a:rPr lang="zh-CN" altLang="en-US" sz="2000" dirty="0" smtClean="0"/>
              <a:t>发现</a:t>
            </a:r>
            <a:r>
              <a:rPr lang="zh-CN" altLang="en-US" sz="2000" dirty="0"/>
              <a:t>系统、技术、人员和基础架构中存在的网络安全</a:t>
            </a:r>
            <a:r>
              <a:rPr lang="zh-CN" altLang="en-US" sz="2000" dirty="0" smtClean="0"/>
              <a:t>隐患</a:t>
            </a:r>
            <a:r>
              <a:rPr lang="zh-CN" altLang="en-US" sz="2000" dirty="0"/>
              <a:t>或薄弱环节</a:t>
            </a:r>
            <a:r>
              <a:rPr lang="zh-CN" altLang="en-US" sz="2000" dirty="0" smtClean="0"/>
              <a:t>。</a:t>
            </a:r>
            <a:endParaRPr lang="en-US" altLang="zh-CN" sz="2000" dirty="0" smtClean="0"/>
          </a:p>
          <a:p>
            <a:pPr marL="342900" indent="-342900">
              <a:lnSpc>
                <a:spcPct val="200000"/>
              </a:lnSpc>
              <a:buFont typeface="Wingdings" panose="05000000000000000000" pitchFamily="2" charset="2"/>
              <a:buChar char="Ø"/>
            </a:pPr>
            <a:r>
              <a:rPr lang="en-US" altLang="zh-CN" sz="2000" dirty="0" smtClean="0"/>
              <a:t>APT</a:t>
            </a:r>
            <a:r>
              <a:rPr lang="zh-CN" altLang="en-US" sz="2000" dirty="0" smtClean="0"/>
              <a:t>组织人员</a:t>
            </a:r>
            <a:r>
              <a:rPr lang="zh-CN" altLang="en-US" sz="2000" dirty="0"/>
              <a:t>并不是一般意义上的电脑黑客</a:t>
            </a:r>
            <a:r>
              <a:rPr lang="zh-CN" altLang="en-US" sz="2000" dirty="0" smtClean="0"/>
              <a:t>，</a:t>
            </a:r>
            <a:r>
              <a:rPr lang="zh-CN" altLang="en-US" sz="2000" dirty="0"/>
              <a:t>其</a:t>
            </a:r>
            <a:r>
              <a:rPr lang="zh-CN" altLang="en-US" sz="2000" dirty="0" smtClean="0"/>
              <a:t>需要</a:t>
            </a:r>
            <a:r>
              <a:rPr lang="zh-CN" altLang="en-US" sz="2000" dirty="0"/>
              <a:t>的是</a:t>
            </a:r>
            <a:r>
              <a:rPr lang="zh-CN" altLang="en-US" sz="2000" dirty="0" smtClean="0"/>
              <a:t>全面</a:t>
            </a:r>
            <a:r>
              <a:rPr lang="zh-CN" altLang="en-US" sz="2000" dirty="0"/>
              <a:t>的攻防能力，而不仅仅是一两招很牛的黑客技术。</a:t>
            </a:r>
            <a:endParaRPr lang="zh-CN" altLang="en-US" sz="2000" dirty="0"/>
          </a:p>
        </p:txBody>
      </p:sp>
    </p:spTree>
  </p:cSld>
  <p:clrMapOvr>
    <a:masterClrMapping/>
  </p:clrMapOvr>
  <p:transition spd="slow" advTm="2000">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127"/>
          <p:cNvSpPr>
            <a:spLocks noChangeArrowheads="1"/>
          </p:cNvSpPr>
          <p:nvPr/>
        </p:nvSpPr>
        <p:spPr bwMode="auto">
          <a:xfrm>
            <a:off x="2528715" y="4782494"/>
            <a:ext cx="7688180" cy="12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lnSpc>
                <a:spcPct val="150000"/>
              </a:lnSpc>
              <a:buFont typeface="Arial" panose="020B0604020202020204" pitchFamily="34" charset="0"/>
              <a:buChar char="•"/>
            </a:pPr>
            <a:r>
              <a:rPr lang="zh-CN" altLang="en-US" dirty="0">
                <a:solidFill>
                  <a:schemeClr val="accent4">
                    <a:lumMod val="75000"/>
                  </a:schemeClr>
                </a:solidFill>
                <a:latin typeface="微软雅黑" panose="020B0503020204020204" charset="-122"/>
                <a:ea typeface="微软雅黑" panose="020B0503020204020204" charset="-122"/>
                <a:cs typeface="微软雅黑" panose="020B0503020204020204" charset="-122"/>
              </a:rPr>
              <a:t>一支攻击队人员一般由</a:t>
            </a:r>
            <a:r>
              <a:rPr lang="en-US" altLang="zh-CN" dirty="0">
                <a:solidFill>
                  <a:schemeClr val="accent4">
                    <a:lumMod val="75000"/>
                  </a:schemeClr>
                </a:solidFill>
                <a:latin typeface="微软雅黑" panose="020B0503020204020204" charset="-122"/>
                <a:ea typeface="微软雅黑" panose="020B0503020204020204" charset="-122"/>
                <a:cs typeface="微软雅黑" panose="020B0503020204020204" charset="-122"/>
              </a:rPr>
              <a:t>3</a:t>
            </a:r>
            <a:r>
              <a:rPr lang="zh-CN" altLang="en-US" dirty="0">
                <a:solidFill>
                  <a:schemeClr val="accent4">
                    <a:lumMod val="75000"/>
                  </a:schemeClr>
                </a:solidFill>
                <a:latin typeface="微软雅黑" panose="020B0503020204020204" charset="-122"/>
                <a:ea typeface="微软雅黑" panose="020B0503020204020204" charset="-122"/>
                <a:cs typeface="微软雅黑" panose="020B0503020204020204" charset="-122"/>
              </a:rPr>
              <a:t>人组成，设立一名队长。</a:t>
            </a:r>
            <a:endParaRPr lang="en-US" altLang="zh-CN" dirty="0">
              <a:solidFill>
                <a:schemeClr val="accent4">
                  <a:lumMod val="7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20204" pitchFamily="34" charset="0"/>
              <a:buChar char="•"/>
            </a:pPr>
            <a:r>
              <a:rPr lang="zh-CN" altLang="en-US" dirty="0">
                <a:solidFill>
                  <a:schemeClr val="accent4">
                    <a:lumMod val="75000"/>
                  </a:schemeClr>
                </a:solidFill>
                <a:latin typeface="微软雅黑" panose="020B0503020204020204" charset="-122"/>
                <a:ea typeface="微软雅黑" panose="020B0503020204020204" charset="-122"/>
                <a:cs typeface="微软雅黑" panose="020B0503020204020204" charset="-122"/>
              </a:rPr>
              <a:t>其他</a:t>
            </a:r>
            <a:r>
              <a:rPr lang="en-US" altLang="zh-CN" dirty="0">
                <a:solidFill>
                  <a:schemeClr val="accent4">
                    <a:lumMod val="75000"/>
                  </a:schemeClr>
                </a:solidFill>
                <a:latin typeface="微软雅黑" panose="020B0503020204020204" charset="-122"/>
                <a:ea typeface="微软雅黑" panose="020B0503020204020204" charset="-122"/>
                <a:cs typeface="微软雅黑" panose="020B0503020204020204" charset="-122"/>
              </a:rPr>
              <a:t>2</a:t>
            </a:r>
            <a:r>
              <a:rPr lang="zh-CN" altLang="en-US" dirty="0">
                <a:solidFill>
                  <a:schemeClr val="accent4">
                    <a:lumMod val="75000"/>
                  </a:schemeClr>
                </a:solidFill>
                <a:latin typeface="微软雅黑" panose="020B0503020204020204" charset="-122"/>
                <a:ea typeface="微软雅黑" panose="020B0503020204020204" charset="-122"/>
                <a:cs typeface="微软雅黑" panose="020B0503020204020204" charset="-122"/>
              </a:rPr>
              <a:t>人则分别在情报收集、打点、内网等方面有所专长。</a:t>
            </a:r>
            <a:endParaRPr lang="en-US" altLang="zh-CN" dirty="0">
              <a:solidFill>
                <a:schemeClr val="accent4">
                  <a:lumMod val="7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20204" pitchFamily="34" charset="0"/>
              <a:buChar char="•"/>
            </a:pPr>
            <a:r>
              <a:rPr lang="zh-CN" altLang="en-US" dirty="0">
                <a:solidFill>
                  <a:schemeClr val="accent4">
                    <a:lumMod val="75000"/>
                  </a:schemeClr>
                </a:solidFill>
                <a:latin typeface="微软雅黑" panose="020B0503020204020204" charset="-122"/>
                <a:ea typeface="微软雅黑" panose="020B0503020204020204" charset="-122"/>
                <a:cs typeface="微软雅黑" panose="020B0503020204020204" charset="-122"/>
              </a:rPr>
              <a:t>攻击队人员分工明确、配合默契，具备在实战中指哪打哪的能力。</a:t>
            </a:r>
            <a:endParaRPr lang="zh-CN" altLang="en-US" dirty="0">
              <a:solidFill>
                <a:schemeClr val="accent4">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标题 2"/>
          <p:cNvSpPr>
            <a:spLocks noGrp="1"/>
          </p:cNvSpPr>
          <p:nvPr>
            <p:ph type="title"/>
          </p:nvPr>
        </p:nvSpPr>
        <p:spPr/>
        <p:txBody>
          <a:bodyPr/>
          <a:lstStyle/>
          <a:p>
            <a:r>
              <a:rPr lang="en-US" altLang="zh-CN" dirty="0" smtClean="0">
                <a:solidFill>
                  <a:srgbClr val="00329B"/>
                </a:solidFill>
                <a:latin typeface="微软雅黑" panose="020B0503020204020204" charset="-122"/>
                <a:ea typeface="微软雅黑" panose="020B0503020204020204" charset="-122"/>
                <a:sym typeface="+mn-ea"/>
              </a:rPr>
              <a:t>APT</a:t>
            </a:r>
            <a:r>
              <a:rPr lang="zh-CN" altLang="en-US" dirty="0">
                <a:solidFill>
                  <a:srgbClr val="00329B"/>
                </a:solidFill>
                <a:latin typeface="微软雅黑" panose="020B0503020204020204" charset="-122"/>
                <a:ea typeface="微软雅黑" panose="020B0503020204020204" charset="-122"/>
                <a:sym typeface="+mn-ea"/>
              </a:rPr>
              <a:t>组织</a:t>
            </a:r>
            <a:r>
              <a:rPr lang="zh-CN" altLang="en-US" dirty="0" smtClean="0">
                <a:solidFill>
                  <a:srgbClr val="00329B"/>
                </a:solidFill>
                <a:latin typeface="微软雅黑" panose="020B0503020204020204" charset="-122"/>
                <a:ea typeface="微软雅黑" panose="020B0503020204020204" charset="-122"/>
                <a:sym typeface="+mn-ea"/>
              </a:rPr>
              <a:t>成员</a:t>
            </a:r>
            <a:r>
              <a:rPr lang="zh-CN" altLang="en-US" dirty="0">
                <a:solidFill>
                  <a:srgbClr val="00329B"/>
                </a:solidFill>
                <a:latin typeface="微软雅黑" panose="020B0503020204020204" charset="-122"/>
                <a:ea typeface="微软雅黑" panose="020B0503020204020204" charset="-122"/>
                <a:sym typeface="+mn-ea"/>
              </a:rPr>
              <a:t>分工明确</a:t>
            </a:r>
            <a:br>
              <a:rPr lang="zh-CN" altLang="en-US" dirty="0">
                <a:solidFill>
                  <a:srgbClr val="00329B"/>
                </a:solidFill>
                <a:latin typeface="微软雅黑" panose="020B0503020204020204" charset="-122"/>
                <a:ea typeface="微软雅黑" panose="020B0503020204020204" charset="-122"/>
              </a:rPr>
            </a:br>
            <a:endParaRPr lang="zh-CN" altLang="en-US" dirty="0">
              <a:solidFill>
                <a:srgbClr val="00329B"/>
              </a:solidFill>
              <a:latin typeface="微软雅黑" panose="020B0503020204020204" charset="-122"/>
              <a:ea typeface="微软雅黑" panose="020B0503020204020204" charset="-122"/>
            </a:endParaRPr>
          </a:p>
        </p:txBody>
      </p:sp>
      <p:sp>
        <p:nvSpPr>
          <p:cNvPr id="117" name="ï$ļîḋê"/>
          <p:cNvSpPr/>
          <p:nvPr/>
        </p:nvSpPr>
        <p:spPr>
          <a:xfrm>
            <a:off x="7642121" y="1330882"/>
            <a:ext cx="1940792" cy="128661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lnSpcReduction="20000"/>
          </a:bodyPr>
          <a:lstStyle/>
          <a:p>
            <a:pPr>
              <a:lnSpc>
                <a:spcPct val="120000"/>
              </a:lnSpc>
            </a:pPr>
            <a:r>
              <a:rPr lang="zh-CN" altLang="en-US" sz="1600" b="1" dirty="0">
                <a:solidFill>
                  <a:schemeClr val="tx1"/>
                </a:solidFill>
              </a:rPr>
              <a:t>情报收集、</a:t>
            </a:r>
            <a:r>
              <a:rPr lang="zh-CN" altLang="en-US" sz="1600" dirty="0">
                <a:solidFill>
                  <a:schemeClr val="accent6">
                    <a:lumMod val="75000"/>
                  </a:schemeClr>
                </a:solidFill>
                <a:latin typeface="微软雅黑" panose="020B0503020204020204" charset="-122"/>
                <a:ea typeface="微软雅黑" panose="020B0503020204020204" charset="-122"/>
                <a:cs typeface="微软雅黑" panose="020B0503020204020204" charset="-122"/>
              </a:rPr>
              <a:t>打点能力、建立据点、搭建隧道等方面能力</a:t>
            </a:r>
            <a:endParaRPr lang="zh-CN" altLang="en-US" sz="1600" dirty="0"/>
          </a:p>
        </p:txBody>
      </p:sp>
      <p:sp>
        <p:nvSpPr>
          <p:cNvPr id="115" name="ïšlíḋe"/>
          <p:cNvSpPr/>
          <p:nvPr/>
        </p:nvSpPr>
        <p:spPr>
          <a:xfrm>
            <a:off x="7642120" y="2994736"/>
            <a:ext cx="1940793" cy="120538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a:lnSpc>
                <a:spcPct val="120000"/>
              </a:lnSpc>
            </a:pPr>
            <a:r>
              <a:rPr lang="zh-CN" altLang="en-US" sz="1600" dirty="0">
                <a:solidFill>
                  <a:schemeClr val="accent6">
                    <a:lumMod val="75000"/>
                  </a:schemeClr>
                </a:solidFill>
                <a:latin typeface="微软雅黑" panose="020B0503020204020204" charset="-122"/>
                <a:ea typeface="微软雅黑" panose="020B0503020204020204" charset="-122"/>
                <a:cs typeface="微软雅黑" panose="020B0503020204020204" charset="-122"/>
              </a:rPr>
              <a:t>内网渗透、横向移动、域渗透等方面能力</a:t>
            </a:r>
            <a:endParaRPr lang="zh-CN" altLang="en-US" sz="1600" dirty="0"/>
          </a:p>
        </p:txBody>
      </p:sp>
      <p:sp>
        <p:nvSpPr>
          <p:cNvPr id="72" name="íṩḷiḑé"/>
          <p:cNvSpPr txBox="1"/>
          <p:nvPr/>
        </p:nvSpPr>
        <p:spPr>
          <a:xfrm>
            <a:off x="2602022" y="2689279"/>
            <a:ext cx="2642096" cy="425676"/>
          </a:xfrm>
          <a:prstGeom prst="rect">
            <a:avLst/>
          </a:prstGeom>
        </p:spPr>
        <p:txBody>
          <a:bodyPr wrap="square" lIns="91440" tIns="45720" rIns="91440" bIns="45720" anchor="ctr" anchorCtr="0">
            <a:normAutofit/>
          </a:bodyPr>
          <a:lstStyle/>
          <a:p>
            <a:pPr marL="439420" marR="0" lvl="0" indent="-439420" algn="ctr" defTabSz="1172210" rtl="0" eaLnBrk="1" fontAlgn="auto" latinLnBrk="0" hangingPunct="1">
              <a:spcBef>
                <a:spcPct val="0"/>
              </a:spcBef>
              <a:buClrTx/>
              <a:buSzTx/>
              <a:defRPr/>
            </a:pPr>
            <a:r>
              <a:rPr lang="zh-CN" altLang="en-US" sz="1600" b="1" i="1" noProof="0" dirty="0"/>
              <a:t>队长</a:t>
            </a:r>
            <a:endParaRPr lang="zh-CN" altLang="en-US" sz="1600" b="1" i="1" noProof="0" dirty="0"/>
          </a:p>
        </p:txBody>
      </p:sp>
      <p:sp>
        <p:nvSpPr>
          <p:cNvPr id="73" name="î$1îdé"/>
          <p:cNvSpPr/>
          <p:nvPr/>
        </p:nvSpPr>
        <p:spPr bwMode="auto">
          <a:xfrm>
            <a:off x="2528715" y="3057803"/>
            <a:ext cx="3004580" cy="142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1400" dirty="0">
                <a:solidFill>
                  <a:schemeClr val="accent6">
                    <a:lumMod val="75000"/>
                  </a:schemeClr>
                </a:solidFill>
                <a:latin typeface="微软雅黑" panose="020B0503020204020204" charset="-122"/>
                <a:ea typeface="微软雅黑" panose="020B0503020204020204" charset="-122"/>
                <a:cs typeface="微软雅黑" panose="020B0503020204020204" charset="-122"/>
              </a:rPr>
              <a:t>APT</a:t>
            </a:r>
            <a:r>
              <a:rPr lang="zh-CN" altLang="en-US" sz="1400" dirty="0">
                <a:solidFill>
                  <a:schemeClr val="accent6">
                    <a:lumMod val="75000"/>
                  </a:schemeClr>
                </a:solidFill>
                <a:latin typeface="微软雅黑" panose="020B0503020204020204" charset="-122"/>
                <a:ea typeface="微软雅黑" panose="020B0503020204020204" charset="-122"/>
                <a:cs typeface="微软雅黑" panose="020B0503020204020204" charset="-122"/>
              </a:rPr>
              <a:t>组织中</a:t>
            </a:r>
            <a:r>
              <a:rPr lang="zh-CN" altLang="en-US" sz="1400" dirty="0">
                <a:solidFill>
                  <a:schemeClr val="accent6">
                    <a:lumMod val="75000"/>
                  </a:schemeClr>
                </a:solidFill>
                <a:latin typeface="微软雅黑" panose="020B0503020204020204" charset="-122"/>
                <a:ea typeface="微软雅黑" panose="020B0503020204020204" charset="-122"/>
                <a:cs typeface="微软雅黑" panose="020B0503020204020204" charset="-122"/>
              </a:rPr>
              <a:t>的能力较强者，在打点或内网渗透具备高超的能力水平，有很强的组织意识，能够在攻击队工作中因地制宜、审时度势、随机应变。</a:t>
            </a:r>
            <a:endParaRPr lang="zh-CN" altLang="en-US" sz="1400" dirty="0"/>
          </a:p>
        </p:txBody>
      </p:sp>
      <p:cxnSp>
        <p:nvCxnSpPr>
          <p:cNvPr id="65" name="直接连接符 28"/>
          <p:cNvCxnSpPr/>
          <p:nvPr/>
        </p:nvCxnSpPr>
        <p:spPr>
          <a:xfrm>
            <a:off x="6134028" y="1848637"/>
            <a:ext cx="0" cy="166754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355"/>
          <p:cNvCxnSpPr/>
          <p:nvPr/>
        </p:nvCxnSpPr>
        <p:spPr>
          <a:xfrm>
            <a:off x="6134028" y="1848637"/>
            <a:ext cx="60072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357"/>
          <p:cNvCxnSpPr/>
          <p:nvPr/>
        </p:nvCxnSpPr>
        <p:spPr>
          <a:xfrm>
            <a:off x="6134028" y="3516177"/>
            <a:ext cx="60072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364"/>
          <p:cNvCxnSpPr/>
          <p:nvPr/>
        </p:nvCxnSpPr>
        <p:spPr>
          <a:xfrm>
            <a:off x="4724253" y="2682406"/>
            <a:ext cx="1400897"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0" name="îŝḷídè"/>
          <p:cNvSpPr/>
          <p:nvPr/>
        </p:nvSpPr>
        <p:spPr>
          <a:xfrm>
            <a:off x="3379701" y="1330882"/>
            <a:ext cx="1128663" cy="1329235"/>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solidFill>
            <a:schemeClr val="accent4"/>
          </a:solidFill>
          <a:ln>
            <a:noFill/>
          </a:ln>
        </p:spPr>
        <p:txBody>
          <a:bodyPr anchor="ctr"/>
          <a:lstStyle/>
          <a:p>
            <a:pPr algn="ctr"/>
          </a:p>
        </p:txBody>
      </p:sp>
      <p:sp>
        <p:nvSpPr>
          <p:cNvPr id="122" name="îŝḷídè"/>
          <p:cNvSpPr/>
          <p:nvPr/>
        </p:nvSpPr>
        <p:spPr>
          <a:xfrm>
            <a:off x="6734750" y="1525736"/>
            <a:ext cx="845433" cy="688787"/>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solidFill>
            <a:schemeClr val="accent1"/>
          </a:solidFill>
          <a:ln>
            <a:noFill/>
          </a:ln>
        </p:spPr>
        <p:txBody>
          <a:bodyPr anchor="ctr"/>
          <a:lstStyle/>
          <a:p>
            <a:pPr algn="ctr"/>
          </a:p>
        </p:txBody>
      </p:sp>
      <p:sp>
        <p:nvSpPr>
          <p:cNvPr id="123" name="îŝḷídè"/>
          <p:cNvSpPr/>
          <p:nvPr/>
        </p:nvSpPr>
        <p:spPr>
          <a:xfrm>
            <a:off x="6734750" y="3148231"/>
            <a:ext cx="845433" cy="688787"/>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solidFill>
            <a:schemeClr val="accent1"/>
          </a:solidFill>
          <a:ln>
            <a:noFill/>
          </a:ln>
        </p:spPr>
        <p:txBody>
          <a:bodyPr anchor="ctr"/>
          <a:lstStyle/>
          <a:p>
            <a:pPr algn="ctr"/>
          </a:p>
        </p:txBody>
      </p:sp>
      <p:sp>
        <p:nvSpPr>
          <p:cNvPr id="125" name="íṩḷiḑé"/>
          <p:cNvSpPr txBox="1"/>
          <p:nvPr/>
        </p:nvSpPr>
        <p:spPr>
          <a:xfrm>
            <a:off x="6637676" y="2088128"/>
            <a:ext cx="1011001" cy="425676"/>
          </a:xfrm>
          <a:prstGeom prst="rect">
            <a:avLst/>
          </a:prstGeom>
        </p:spPr>
        <p:txBody>
          <a:bodyPr wrap="square" lIns="91440" tIns="45720" rIns="91440" bIns="45720" anchor="ctr" anchorCtr="0">
            <a:normAutofit/>
          </a:bodyPr>
          <a:lstStyle/>
          <a:p>
            <a:pPr marL="439420" marR="0" lvl="0" indent="-439420" algn="ctr" defTabSz="1172210" rtl="0" eaLnBrk="1" fontAlgn="auto" latinLnBrk="0" hangingPunct="1">
              <a:spcBef>
                <a:spcPct val="0"/>
              </a:spcBef>
              <a:buClrTx/>
              <a:buSzTx/>
              <a:defRPr/>
            </a:pPr>
            <a:r>
              <a:rPr lang="zh-CN" altLang="en-US" sz="1400" b="1" i="1" noProof="0" dirty="0"/>
              <a:t>队员</a:t>
            </a:r>
            <a:endParaRPr lang="zh-CN" altLang="en-US" sz="1400" b="1" i="1" noProof="0" dirty="0"/>
          </a:p>
        </p:txBody>
      </p:sp>
      <p:sp>
        <p:nvSpPr>
          <p:cNvPr id="126" name="íṩḷiḑé"/>
          <p:cNvSpPr txBox="1"/>
          <p:nvPr/>
        </p:nvSpPr>
        <p:spPr>
          <a:xfrm>
            <a:off x="6637673" y="3710930"/>
            <a:ext cx="1011001" cy="425676"/>
          </a:xfrm>
          <a:prstGeom prst="rect">
            <a:avLst/>
          </a:prstGeom>
        </p:spPr>
        <p:txBody>
          <a:bodyPr wrap="square" lIns="91440" tIns="45720" rIns="91440" bIns="45720" anchor="ctr" anchorCtr="0">
            <a:normAutofit/>
          </a:bodyPr>
          <a:lstStyle/>
          <a:p>
            <a:pPr marL="439420" marR="0" lvl="0" indent="-439420" algn="ctr" defTabSz="1172210" rtl="0" eaLnBrk="1" fontAlgn="auto" latinLnBrk="0" hangingPunct="1">
              <a:spcBef>
                <a:spcPct val="0"/>
              </a:spcBef>
              <a:buClrTx/>
              <a:buSzTx/>
              <a:defRPr/>
            </a:pPr>
            <a:r>
              <a:rPr lang="zh-CN" altLang="en-US" sz="1400" b="1" i="1" noProof="0" dirty="0"/>
              <a:t>队员</a:t>
            </a:r>
            <a:endParaRPr lang="zh-CN" altLang="en-US" sz="1400" b="1" i="1" noProof="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5399</Words>
  <Application>WPS 演示</Application>
  <PresentationFormat>宽屏</PresentationFormat>
  <Paragraphs>536</Paragraphs>
  <Slides>40</Slides>
  <Notes>29</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40</vt:i4>
      </vt:variant>
    </vt:vector>
  </HeadingPairs>
  <TitlesOfParts>
    <vt:vector size="67" baseType="lpstr">
      <vt:lpstr>Arial</vt:lpstr>
      <vt:lpstr>宋体</vt:lpstr>
      <vt:lpstr>Wingdings</vt:lpstr>
      <vt:lpstr>微软雅黑</vt:lpstr>
      <vt:lpstr>Source Han Sans CN Medium</vt:lpstr>
      <vt:lpstr>Yu Gothic UI</vt:lpstr>
      <vt:lpstr>Source Han Sans CN Bold</vt:lpstr>
      <vt:lpstr>Source Han Sans CN Normal</vt:lpstr>
      <vt:lpstr>微软雅黑 Light</vt:lpstr>
      <vt:lpstr>Calibri</vt:lpstr>
      <vt:lpstr>等线</vt:lpstr>
      <vt:lpstr>方正书宋_GBK</vt:lpstr>
      <vt:lpstr>Century Gothic</vt:lpstr>
      <vt:lpstr>方正正大黑简体</vt:lpstr>
      <vt:lpstr>华文楷体</vt:lpstr>
      <vt:lpstr>楷体_GB2312</vt:lpstr>
      <vt:lpstr>Arial Unicode MS</vt:lpstr>
      <vt:lpstr>Helvetica Neue</vt:lpstr>
      <vt:lpstr>PingFang-SC-Medium</vt:lpstr>
      <vt:lpstr>Segoe Print</vt:lpstr>
      <vt:lpstr>华文新魏</vt:lpstr>
      <vt:lpstr>Gill Sans</vt:lpstr>
      <vt:lpstr>Calibri</vt:lpstr>
      <vt:lpstr>黑体</vt:lpstr>
      <vt:lpstr>华文细黑</vt:lpstr>
      <vt:lpstr>Cambria</vt:lpstr>
      <vt:lpstr>Office 主题​​</vt:lpstr>
      <vt:lpstr>PowerPoint 演示文稿</vt:lpstr>
      <vt:lpstr>PowerPoint 演示文稿</vt:lpstr>
      <vt:lpstr>从网络实战攻防角度探索黑客攻击</vt:lpstr>
      <vt:lpstr>攻击目标单位及系统的选择</vt:lpstr>
      <vt:lpstr>网络攻击的目的</vt:lpstr>
      <vt:lpstr>实战攻击中的“助推剂”</vt:lpstr>
      <vt:lpstr>通过实战攻防，看真实安全状态</vt:lpstr>
      <vt:lpstr>什么是高级持续威胁（APT攻击）</vt:lpstr>
      <vt:lpstr>APT组织成员分工明确 </vt:lpstr>
      <vt:lpstr>PowerPoint 演示文稿</vt:lpstr>
      <vt:lpstr>网络攻击“三板斧” </vt:lpstr>
      <vt:lpstr>情报收集</vt:lpstr>
      <vt:lpstr>建立据点——通用漏洞</vt:lpstr>
      <vt:lpstr>横向移动——建立隧道</vt:lpstr>
      <vt:lpstr>攻击队套路——常用的攻击战术</vt:lpstr>
      <vt:lpstr>攻击队三十六计——经典攻击实例</vt:lpstr>
      <vt:lpstr>浑水摸鱼--社工钓鱼突破系统 </vt:lpstr>
      <vt:lpstr>声东击西--混淆视听躲避侦察 </vt:lpstr>
      <vt:lpstr>暗渡陈仓--迂回渗透取得突破</vt:lpstr>
      <vt:lpstr>攻击者眼中的防守弱点</vt:lpstr>
      <vt:lpstr>面对实战攻防，协同防守应如何开展</vt:lpstr>
      <vt:lpstr>防守工作“三步走” </vt:lpstr>
      <vt:lpstr>备战阶段——不打无准备之仗</vt:lpstr>
      <vt:lpstr>实战阶段——全面监测及处置</vt:lpstr>
      <vt:lpstr>战后整顿——实战之后的改进</vt:lpstr>
      <vt:lpstr>防守队应对的常用策略</vt:lpstr>
      <vt:lpstr>以运营角度看网络安全防护</vt:lpstr>
      <vt:lpstr>  网络安全“责任机制”要健全</vt:lpstr>
      <vt:lpstr>责任之重，受责之痛</vt:lpstr>
      <vt:lpstr>  关于“主体责任”在二战中的实例</vt:lpstr>
      <vt:lpstr>防护要点1：规划先行 </vt:lpstr>
      <vt:lpstr>防护要点2--明确的网络安全责任划分机制</vt:lpstr>
      <vt:lpstr>防护要点2--明确的网络安全责任划分机制</vt:lpstr>
      <vt:lpstr>防护要点3--精确管理</vt:lpstr>
      <vt:lpstr>PowerPoint 演示文稿</vt:lpstr>
      <vt:lpstr>PowerPoint 演示文稿</vt:lpstr>
      <vt:lpstr>防护要点4--协同联动/内外协同 </vt:lpstr>
      <vt:lpstr>PowerPoint 演示文稿</vt:lpstr>
      <vt:lpstr> </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子非鱼</cp:lastModifiedBy>
  <cp:revision>413</cp:revision>
  <dcterms:created xsi:type="dcterms:W3CDTF">2018-11-06T06:32:00Z</dcterms:created>
  <dcterms:modified xsi:type="dcterms:W3CDTF">2020-09-17T08:27:23Z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