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56" r:id="rId2"/>
    <p:sldId id="546" r:id="rId3"/>
    <p:sldId id="1102" r:id="rId4"/>
    <p:sldId id="1059" r:id="rId5"/>
    <p:sldId id="1060" r:id="rId6"/>
    <p:sldId id="1067" r:id="rId7"/>
    <p:sldId id="1061" r:id="rId8"/>
    <p:sldId id="1064" r:id="rId9"/>
    <p:sldId id="1138" r:id="rId10"/>
    <p:sldId id="1069" r:id="rId11"/>
    <p:sldId id="1100" r:id="rId12"/>
    <p:sldId id="1068" r:id="rId13"/>
    <p:sldId id="1144" r:id="rId14"/>
    <p:sldId id="1130" r:id="rId15"/>
    <p:sldId id="1145" r:id="rId16"/>
    <p:sldId id="1129" r:id="rId17"/>
    <p:sldId id="1131" r:id="rId18"/>
    <p:sldId id="1139" r:id="rId19"/>
    <p:sldId id="1141" r:id="rId20"/>
    <p:sldId id="1142" r:id="rId21"/>
    <p:sldId id="1143" r:id="rId22"/>
    <p:sldId id="1110" r:id="rId23"/>
    <p:sldId id="1146" r:id="rId24"/>
    <p:sldId id="1090" r:id="rId25"/>
    <p:sldId id="1122" r:id="rId26"/>
    <p:sldId id="1078" r:id="rId27"/>
    <p:sldId id="1101" r:id="rId28"/>
    <p:sldId id="1079" r:id="rId29"/>
    <p:sldId id="1156" r:id="rId30"/>
    <p:sldId id="1092" r:id="rId31"/>
    <p:sldId id="1157" r:id="rId32"/>
    <p:sldId id="1094" r:id="rId33"/>
    <p:sldId id="1151" r:id="rId34"/>
    <p:sldId id="1148" r:id="rId35"/>
    <p:sldId id="1149" r:id="rId36"/>
    <p:sldId id="1150" r:id="rId37"/>
    <p:sldId id="1158" r:id="rId38"/>
    <p:sldId id="1091" r:id="rId39"/>
    <p:sldId id="1153" r:id="rId40"/>
    <p:sldId id="1096" r:id="rId41"/>
    <p:sldId id="288" r:id="rId4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957300918@qq.com" initials="9" lastIdx="1" clrIdx="0">
    <p:extLst>
      <p:ext uri="{19B8F6BF-5375-455C-9EA6-DF929625EA0E}">
        <p15:presenceInfo xmlns:p15="http://schemas.microsoft.com/office/powerpoint/2012/main" userId="fd4ed5eded00e47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F"/>
    <a:srgbClr val="006C73"/>
    <a:srgbClr val="005956"/>
    <a:srgbClr val="006D74"/>
    <a:srgbClr val="89D2DB"/>
    <a:srgbClr val="6B84B1"/>
    <a:srgbClr val="5871A1"/>
    <a:srgbClr val="879FC8"/>
    <a:srgbClr val="849C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28" autoAdjust="0"/>
    <p:restoredTop sz="83504" autoAdjust="0"/>
  </p:normalViewPr>
  <p:slideViewPr>
    <p:cSldViewPr snapToGrid="0">
      <p:cViewPr varScale="1">
        <p:scale>
          <a:sx n="61" d="100"/>
          <a:sy n="61" d="100"/>
        </p:scale>
        <p:origin x="1020" y="6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62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iagrams/_rels/data1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 Id="rId4" Type="http://schemas.openxmlformats.org/officeDocument/2006/relationships/image" Target="../media/image62.png"/></Relationships>
</file>

<file path=ppt/diagrams/_rels/data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 Id="rId4" Type="http://schemas.openxmlformats.org/officeDocument/2006/relationships/image" Target="../media/image62.png"/></Relationships>
</file>

<file path=ppt/diagrams/_rels/drawing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9618DC-AEAB-456E-85AC-376E8B1A3D14}" type="doc">
      <dgm:prSet loTypeId="urn:microsoft.com/office/officeart/2008/layout/IncreasingCircleProcess" loCatId="process" qsTypeId="urn:microsoft.com/office/officeart/2005/8/quickstyle/simple1" qsCatId="simple" csTypeId="urn:microsoft.com/office/officeart/2005/8/colors/accent1_2" csCatId="accent1" phldr="1"/>
      <dgm:spPr/>
      <dgm:t>
        <a:bodyPr/>
        <a:lstStyle/>
        <a:p>
          <a:endParaRPr lang="zh-CN" altLang="en-US"/>
        </a:p>
      </dgm:t>
    </dgm:pt>
    <dgm:pt modelId="{422CF913-567B-495A-88E3-A5CB7EB09E72}">
      <dgm:prSet phldrT="[文本]"/>
      <dgm:spPr/>
      <dgm:t>
        <a:bodyPr/>
        <a:lstStyle/>
        <a:p>
          <a:r>
            <a:rPr lang="zh-CN" altLang="en-US" dirty="0" smtClean="0"/>
            <a:t>起步</a:t>
          </a:r>
          <a:endParaRPr lang="zh-CN" altLang="en-US" dirty="0"/>
        </a:p>
      </dgm:t>
    </dgm:pt>
    <dgm:pt modelId="{7009E942-38F0-4722-819F-E1CC5B7B13DC}" type="parTrans" cxnId="{5950D8FC-9EAD-4BD2-9DFF-86C44205157A}">
      <dgm:prSet/>
      <dgm:spPr/>
      <dgm:t>
        <a:bodyPr/>
        <a:lstStyle/>
        <a:p>
          <a:endParaRPr lang="zh-CN" altLang="en-US"/>
        </a:p>
      </dgm:t>
    </dgm:pt>
    <dgm:pt modelId="{FDAFDE2B-D7A7-46EB-9DEA-E2DCE7849B17}" type="sibTrans" cxnId="{5950D8FC-9EAD-4BD2-9DFF-86C44205157A}">
      <dgm:prSet/>
      <dgm:spPr/>
      <dgm:t>
        <a:bodyPr/>
        <a:lstStyle/>
        <a:p>
          <a:endParaRPr lang="zh-CN" altLang="en-US"/>
        </a:p>
      </dgm:t>
    </dgm:pt>
    <dgm:pt modelId="{6E3453EE-534E-44E7-8BDE-E56D93EA5DE8}">
      <dgm:prSet phldrT="[文本]" custT="1"/>
      <dgm:spPr/>
      <dgm:t>
        <a:bodyPr/>
        <a:lstStyle/>
        <a:p>
          <a:r>
            <a:rPr lang="zh-CN" altLang="en-US" sz="800" dirty="0" smtClean="0"/>
            <a:t>中华人民共和国计算机信息系统安全保护条例（</a:t>
          </a:r>
          <a:r>
            <a:rPr lang="en-US" altLang="en-US" sz="800" dirty="0" smtClean="0"/>
            <a:t>1994 </a:t>
          </a:r>
          <a:r>
            <a:rPr lang="zh-CN" altLang="en-US" sz="800" dirty="0" smtClean="0"/>
            <a:t>年 </a:t>
          </a:r>
          <a:r>
            <a:rPr lang="en-US" altLang="en-US" sz="800" dirty="0" smtClean="0"/>
            <a:t>2 </a:t>
          </a:r>
          <a:r>
            <a:rPr lang="zh-CN" altLang="en-US" sz="800" dirty="0" smtClean="0"/>
            <a:t>月 </a:t>
          </a:r>
          <a:r>
            <a:rPr lang="en-US" altLang="en-US" sz="800" dirty="0" smtClean="0"/>
            <a:t>18 </a:t>
          </a:r>
          <a:r>
            <a:rPr lang="zh-CN" altLang="en-US" sz="800" dirty="0" smtClean="0"/>
            <a:t>日中华人民共和国国务院令 </a:t>
          </a:r>
          <a:r>
            <a:rPr lang="en-US" altLang="en-US" sz="800" dirty="0" smtClean="0"/>
            <a:t>147 </a:t>
          </a:r>
          <a:r>
            <a:rPr lang="zh-CN" altLang="en-US" sz="800" dirty="0" smtClean="0"/>
            <a:t>号）</a:t>
          </a:r>
          <a:endParaRPr lang="zh-CN" altLang="en-US" sz="800" dirty="0"/>
        </a:p>
      </dgm:t>
    </dgm:pt>
    <dgm:pt modelId="{FC568F38-940F-4597-AC8A-7A7FEBF60243}" type="parTrans" cxnId="{576B699E-EFF2-46D7-A558-CD42639FA709}">
      <dgm:prSet/>
      <dgm:spPr/>
      <dgm:t>
        <a:bodyPr/>
        <a:lstStyle/>
        <a:p>
          <a:endParaRPr lang="zh-CN" altLang="en-US"/>
        </a:p>
      </dgm:t>
    </dgm:pt>
    <dgm:pt modelId="{188239CF-9B12-475F-9566-EEF7A507058A}" type="sibTrans" cxnId="{576B699E-EFF2-46D7-A558-CD42639FA709}">
      <dgm:prSet/>
      <dgm:spPr/>
      <dgm:t>
        <a:bodyPr/>
        <a:lstStyle/>
        <a:p>
          <a:endParaRPr lang="zh-CN" altLang="en-US"/>
        </a:p>
      </dgm:t>
    </dgm:pt>
    <dgm:pt modelId="{D4BEABAD-B595-4483-9221-11FD1CA67B7C}">
      <dgm:prSet phldrT="[文本]"/>
      <dgm:spPr/>
      <dgm:t>
        <a:bodyPr/>
        <a:lstStyle/>
        <a:p>
          <a:r>
            <a:rPr lang="zh-CN" altLang="en-US" dirty="0" smtClean="0"/>
            <a:t>发展</a:t>
          </a:r>
          <a:endParaRPr lang="zh-CN" altLang="en-US" dirty="0"/>
        </a:p>
      </dgm:t>
    </dgm:pt>
    <dgm:pt modelId="{75390933-EFEF-427C-83C9-CFC2B7AEC141}" type="parTrans" cxnId="{B49CE4B8-7061-4F20-AACF-8215A4C5451C}">
      <dgm:prSet/>
      <dgm:spPr/>
      <dgm:t>
        <a:bodyPr/>
        <a:lstStyle/>
        <a:p>
          <a:endParaRPr lang="zh-CN" altLang="en-US"/>
        </a:p>
      </dgm:t>
    </dgm:pt>
    <dgm:pt modelId="{AE7BE452-8FC7-4AE7-83D9-89BC418A18BE}" type="sibTrans" cxnId="{B49CE4B8-7061-4F20-AACF-8215A4C5451C}">
      <dgm:prSet/>
      <dgm:spPr/>
      <dgm:t>
        <a:bodyPr/>
        <a:lstStyle/>
        <a:p>
          <a:endParaRPr lang="zh-CN" altLang="en-US"/>
        </a:p>
      </dgm:t>
    </dgm:pt>
    <dgm:pt modelId="{B6B617DC-717D-44BF-B496-8F1F6C633B3F}">
      <dgm:prSet phldrT="[文本]"/>
      <dgm:spPr/>
      <dgm:t>
        <a:bodyPr/>
        <a:lstStyle/>
        <a:p>
          <a:r>
            <a:rPr lang="en-US" altLang="en-US" dirty="0" smtClean="0"/>
            <a:t>2006 </a:t>
          </a:r>
          <a:r>
            <a:rPr lang="zh-CN" altLang="en-US" dirty="0" smtClean="0"/>
            <a:t>年 </a:t>
          </a:r>
          <a:r>
            <a:rPr lang="en-US" altLang="en-US" dirty="0" smtClean="0"/>
            <a:t>1 </a:t>
          </a:r>
          <a:r>
            <a:rPr lang="zh-CN" altLang="en-US" dirty="0" smtClean="0"/>
            <a:t>月四部委会签</a:t>
          </a:r>
          <a:r>
            <a:rPr lang="en-US" altLang="en-US" dirty="0" smtClean="0"/>
            <a:t>《</a:t>
          </a:r>
          <a:r>
            <a:rPr lang="zh-CN" altLang="en-US" dirty="0" smtClean="0"/>
            <a:t>关于印发</a:t>
          </a:r>
          <a:r>
            <a:rPr lang="en-US" altLang="en-US" dirty="0" smtClean="0"/>
            <a:t>《</a:t>
          </a:r>
          <a:r>
            <a:rPr lang="zh-CN" altLang="en-US" dirty="0" smtClean="0"/>
            <a:t>信息安全等级保护管理办法的通知</a:t>
          </a:r>
          <a:r>
            <a:rPr lang="en-US" altLang="en-US" dirty="0" smtClean="0"/>
            <a:t>》</a:t>
          </a:r>
          <a:r>
            <a:rPr lang="zh-CN" altLang="en-US" dirty="0" smtClean="0"/>
            <a:t>（公通字</a:t>
          </a:r>
          <a:r>
            <a:rPr lang="en-US" altLang="en-US" dirty="0" smtClean="0"/>
            <a:t>[2006] 7 </a:t>
          </a:r>
          <a:r>
            <a:rPr lang="zh-CN" altLang="en-US" dirty="0" smtClean="0"/>
            <a:t>号）</a:t>
          </a:r>
          <a:endParaRPr lang="zh-CN" altLang="en-US" dirty="0"/>
        </a:p>
      </dgm:t>
    </dgm:pt>
    <dgm:pt modelId="{6F450155-4887-4165-A237-56994804C2FB}" type="parTrans" cxnId="{CF33B9DD-4DB2-4A57-9798-B0EBB047DEB3}">
      <dgm:prSet/>
      <dgm:spPr/>
      <dgm:t>
        <a:bodyPr/>
        <a:lstStyle/>
        <a:p>
          <a:endParaRPr lang="zh-CN" altLang="en-US"/>
        </a:p>
      </dgm:t>
    </dgm:pt>
    <dgm:pt modelId="{629358BF-3750-4090-9379-F289E4F740D8}" type="sibTrans" cxnId="{CF33B9DD-4DB2-4A57-9798-B0EBB047DEB3}">
      <dgm:prSet/>
      <dgm:spPr/>
      <dgm:t>
        <a:bodyPr/>
        <a:lstStyle/>
        <a:p>
          <a:endParaRPr lang="zh-CN" altLang="en-US"/>
        </a:p>
      </dgm:t>
    </dgm:pt>
    <dgm:pt modelId="{965AF8E8-90AD-470B-A621-F88395A215C6}">
      <dgm:prSet phldrT="[文本]"/>
      <dgm:spPr/>
      <dgm:t>
        <a:bodyPr/>
        <a:lstStyle/>
        <a:p>
          <a:r>
            <a:rPr lang="zh-CN" altLang="en-US" dirty="0" smtClean="0"/>
            <a:t>推行</a:t>
          </a:r>
          <a:endParaRPr lang="zh-CN" altLang="en-US" dirty="0"/>
        </a:p>
      </dgm:t>
    </dgm:pt>
    <dgm:pt modelId="{FDA02451-9E46-40CD-9D06-57D11107A38A}" type="parTrans" cxnId="{64494B69-9B6A-4B5C-A595-B35B4AB0F813}">
      <dgm:prSet/>
      <dgm:spPr/>
      <dgm:t>
        <a:bodyPr/>
        <a:lstStyle/>
        <a:p>
          <a:endParaRPr lang="zh-CN" altLang="en-US"/>
        </a:p>
      </dgm:t>
    </dgm:pt>
    <dgm:pt modelId="{95BA6428-E42F-45A2-A1E1-17D98D944486}" type="sibTrans" cxnId="{64494B69-9B6A-4B5C-A595-B35B4AB0F813}">
      <dgm:prSet/>
      <dgm:spPr/>
      <dgm:t>
        <a:bodyPr/>
        <a:lstStyle/>
        <a:p>
          <a:endParaRPr lang="zh-CN" altLang="en-US"/>
        </a:p>
      </dgm:t>
    </dgm:pt>
    <dgm:pt modelId="{CE8A1B90-A4DE-4090-8F13-103F3F68C2EC}">
      <dgm:prSet phldrT="[文本]"/>
      <dgm:spPr/>
      <dgm:t>
        <a:bodyPr/>
        <a:lstStyle/>
        <a:p>
          <a:r>
            <a:rPr lang="en-US" altLang="en-US" dirty="0" smtClean="0"/>
            <a:t>2009</a:t>
          </a:r>
          <a:r>
            <a:rPr lang="zh-CN" altLang="en-US" dirty="0" smtClean="0"/>
            <a:t>年公安部发文</a:t>
          </a:r>
          <a:r>
            <a:rPr lang="en-US" altLang="en-US" dirty="0" smtClean="0"/>
            <a:t>《</a:t>
          </a:r>
          <a:r>
            <a:rPr lang="zh-CN" altLang="en-US" dirty="0" smtClean="0"/>
            <a:t>关于开展信息系统等级保护安全建设整改工作的指导意见</a:t>
          </a:r>
          <a:r>
            <a:rPr lang="en-US" altLang="en-US" dirty="0" smtClean="0"/>
            <a:t>》</a:t>
          </a:r>
          <a:r>
            <a:rPr lang="zh-CN" altLang="en-US" dirty="0" smtClean="0"/>
            <a:t>（公信安</a:t>
          </a:r>
          <a:r>
            <a:rPr lang="en-US" altLang="en-US" dirty="0" smtClean="0"/>
            <a:t>[2009] 1429</a:t>
          </a:r>
          <a:r>
            <a:rPr lang="zh-CN" altLang="en-US" dirty="0" smtClean="0"/>
            <a:t>号）</a:t>
          </a:r>
          <a:endParaRPr lang="zh-CN" altLang="en-US" dirty="0"/>
        </a:p>
      </dgm:t>
    </dgm:pt>
    <dgm:pt modelId="{15BB36AF-D924-4E44-AA7F-BE6DFF3BE55E}" type="parTrans" cxnId="{567CF302-64F8-45CA-B81C-7C1F22FF8B16}">
      <dgm:prSet/>
      <dgm:spPr/>
      <dgm:t>
        <a:bodyPr/>
        <a:lstStyle/>
        <a:p>
          <a:endParaRPr lang="zh-CN" altLang="en-US"/>
        </a:p>
      </dgm:t>
    </dgm:pt>
    <dgm:pt modelId="{926FDBE0-14FA-4800-A5C2-A6D746C2509E}" type="sibTrans" cxnId="{567CF302-64F8-45CA-B81C-7C1F22FF8B16}">
      <dgm:prSet/>
      <dgm:spPr/>
      <dgm:t>
        <a:bodyPr/>
        <a:lstStyle/>
        <a:p>
          <a:endParaRPr lang="zh-CN" altLang="en-US"/>
        </a:p>
      </dgm:t>
    </dgm:pt>
    <dgm:pt modelId="{5DD6C5ED-08FC-4B2E-8193-B21655AF5366}">
      <dgm:prSet phldrT="[文本]"/>
      <dgm:spPr/>
      <dgm:t>
        <a:bodyPr/>
        <a:lstStyle/>
        <a:p>
          <a:r>
            <a:rPr lang="zh-CN" altLang="en-US" dirty="0" smtClean="0"/>
            <a:t>演进</a:t>
          </a:r>
          <a:endParaRPr lang="zh-CN" altLang="en-US" dirty="0"/>
        </a:p>
      </dgm:t>
    </dgm:pt>
    <dgm:pt modelId="{BD60B594-CD2C-4F71-941D-6DBF317986D8}" type="parTrans" cxnId="{A448C414-0360-4745-B7D2-9A39BAABB6C0}">
      <dgm:prSet/>
      <dgm:spPr/>
      <dgm:t>
        <a:bodyPr/>
        <a:lstStyle/>
        <a:p>
          <a:endParaRPr lang="zh-CN" altLang="en-US"/>
        </a:p>
      </dgm:t>
    </dgm:pt>
    <dgm:pt modelId="{EB83899A-55B6-4CF9-82C9-2F64DEC0D73E}" type="sibTrans" cxnId="{A448C414-0360-4745-B7D2-9A39BAABB6C0}">
      <dgm:prSet/>
      <dgm:spPr/>
      <dgm:t>
        <a:bodyPr/>
        <a:lstStyle/>
        <a:p>
          <a:endParaRPr lang="zh-CN" altLang="en-US"/>
        </a:p>
      </dgm:t>
    </dgm:pt>
    <dgm:pt modelId="{5480D88F-476B-4F46-BC08-C27574EEC10D}">
      <dgm:prSet custT="1"/>
      <dgm:spPr/>
      <dgm:t>
        <a:bodyPr/>
        <a:lstStyle/>
        <a:p>
          <a:r>
            <a:rPr lang="en-US" altLang="en-US" sz="800" dirty="0" smtClean="0"/>
            <a:t>1999</a:t>
          </a:r>
          <a:r>
            <a:rPr lang="zh-CN" altLang="en-US" sz="800" dirty="0" smtClean="0"/>
            <a:t>年发布</a:t>
          </a:r>
          <a:r>
            <a:rPr lang="en-US" altLang="en-US" sz="800" dirty="0" smtClean="0"/>
            <a:t>《</a:t>
          </a:r>
          <a:r>
            <a:rPr lang="zh-CN" altLang="en-US" sz="800" dirty="0" smtClean="0"/>
            <a:t>计算机信息系统安全保护等级划分准则</a:t>
          </a:r>
          <a:r>
            <a:rPr lang="en-US" altLang="en-US" sz="800" dirty="0" smtClean="0"/>
            <a:t>》 </a:t>
          </a:r>
          <a:r>
            <a:rPr lang="zh-CN" altLang="en-US" sz="800" dirty="0" smtClean="0"/>
            <a:t>强制性标准 </a:t>
          </a:r>
          <a:endParaRPr lang="zh-CN" altLang="en-US" sz="800" dirty="0"/>
        </a:p>
      </dgm:t>
    </dgm:pt>
    <dgm:pt modelId="{4660D843-667E-4FC8-9EC5-C34EB70B219A}" type="parTrans" cxnId="{1C71F882-76B9-470E-8BB0-5449AAAC4225}">
      <dgm:prSet/>
      <dgm:spPr/>
      <dgm:t>
        <a:bodyPr/>
        <a:lstStyle/>
        <a:p>
          <a:endParaRPr lang="zh-CN" altLang="en-US"/>
        </a:p>
      </dgm:t>
    </dgm:pt>
    <dgm:pt modelId="{40F7ACE1-2479-4B7C-AB89-DD16436B32AC}" type="sibTrans" cxnId="{1C71F882-76B9-470E-8BB0-5449AAAC4225}">
      <dgm:prSet/>
      <dgm:spPr/>
      <dgm:t>
        <a:bodyPr/>
        <a:lstStyle/>
        <a:p>
          <a:endParaRPr lang="zh-CN" altLang="en-US"/>
        </a:p>
      </dgm:t>
    </dgm:pt>
    <dgm:pt modelId="{BD954B59-C3EA-48F5-A01C-7768E90A4188}">
      <dgm:prSet custT="1"/>
      <dgm:spPr/>
      <dgm:t>
        <a:bodyPr/>
        <a:lstStyle/>
        <a:p>
          <a:r>
            <a:rPr lang="en-US" altLang="en-US" sz="800" dirty="0" smtClean="0"/>
            <a:t>2003 </a:t>
          </a:r>
          <a:r>
            <a:rPr lang="zh-CN" altLang="en-US" sz="800" dirty="0" smtClean="0"/>
            <a:t>年 </a:t>
          </a:r>
          <a:r>
            <a:rPr lang="en-US" altLang="en-US" sz="800" dirty="0" smtClean="0"/>
            <a:t>9 </a:t>
          </a:r>
          <a:r>
            <a:rPr lang="zh-CN" altLang="en-US" sz="800" dirty="0" smtClean="0"/>
            <a:t>月中办国办颁发</a:t>
          </a:r>
          <a:r>
            <a:rPr lang="en-US" altLang="en-US" sz="800" dirty="0" smtClean="0"/>
            <a:t>《</a:t>
          </a:r>
          <a:r>
            <a:rPr lang="zh-CN" altLang="en-US" sz="800" dirty="0" smtClean="0"/>
            <a:t>关于加强信息安全保障工作的意见</a:t>
          </a:r>
          <a:r>
            <a:rPr lang="en-US" altLang="en-US" sz="800" dirty="0" smtClean="0"/>
            <a:t>》</a:t>
          </a:r>
          <a:r>
            <a:rPr lang="zh-CN" altLang="en-US" sz="800" dirty="0" smtClean="0"/>
            <a:t>（中办发</a:t>
          </a:r>
          <a:r>
            <a:rPr lang="en-US" altLang="en-US" sz="800" dirty="0" smtClean="0"/>
            <a:t>[2003] 27 </a:t>
          </a:r>
          <a:r>
            <a:rPr lang="zh-CN" altLang="en-US" sz="800" dirty="0" smtClean="0"/>
            <a:t>号）</a:t>
          </a:r>
          <a:endParaRPr lang="zh-CN" altLang="en-US" sz="800" dirty="0"/>
        </a:p>
      </dgm:t>
    </dgm:pt>
    <dgm:pt modelId="{1ACE9DEF-4494-427D-8A18-8FB350B15B79}" type="parTrans" cxnId="{FD70683E-B6A5-403D-8375-2D7BABF29B9B}">
      <dgm:prSet/>
      <dgm:spPr/>
      <dgm:t>
        <a:bodyPr/>
        <a:lstStyle/>
        <a:p>
          <a:endParaRPr lang="zh-CN" altLang="en-US"/>
        </a:p>
      </dgm:t>
    </dgm:pt>
    <dgm:pt modelId="{091C640F-1508-4ABB-8CF3-ED4ECDF17469}" type="sibTrans" cxnId="{FD70683E-B6A5-403D-8375-2D7BABF29B9B}">
      <dgm:prSet/>
      <dgm:spPr/>
      <dgm:t>
        <a:bodyPr/>
        <a:lstStyle/>
        <a:p>
          <a:endParaRPr lang="zh-CN" altLang="en-US"/>
        </a:p>
      </dgm:t>
    </dgm:pt>
    <dgm:pt modelId="{940B4968-F1F9-4438-8EFF-0245D90DDB46}">
      <dgm:prSet custT="1"/>
      <dgm:spPr/>
      <dgm:t>
        <a:bodyPr/>
        <a:lstStyle/>
        <a:p>
          <a:r>
            <a:rPr lang="en-US" altLang="en-US" sz="800" dirty="0" smtClean="0"/>
            <a:t>2004 </a:t>
          </a:r>
          <a:r>
            <a:rPr lang="zh-CN" altLang="en-US" sz="800" dirty="0" smtClean="0"/>
            <a:t>年 </a:t>
          </a:r>
          <a:r>
            <a:rPr lang="en-US" altLang="en-US" sz="800" dirty="0" smtClean="0"/>
            <a:t>11 </a:t>
          </a:r>
          <a:r>
            <a:rPr lang="zh-CN" altLang="en-US" sz="800" dirty="0" smtClean="0"/>
            <a:t>月四部委会签</a:t>
          </a:r>
          <a:r>
            <a:rPr lang="en-US" altLang="en-US" sz="800" dirty="0" smtClean="0"/>
            <a:t>《</a:t>
          </a:r>
          <a:r>
            <a:rPr lang="zh-CN" altLang="en-US" sz="800" dirty="0" smtClean="0"/>
            <a:t>关于信息安全等级保护工作的实施意见</a:t>
          </a:r>
          <a:r>
            <a:rPr lang="en-US" altLang="en-US" sz="800" dirty="0" smtClean="0"/>
            <a:t>》</a:t>
          </a:r>
          <a:r>
            <a:rPr lang="zh-CN" altLang="en-US" sz="800" dirty="0" smtClean="0"/>
            <a:t>（公通字</a:t>
          </a:r>
          <a:r>
            <a:rPr lang="en-US" altLang="en-US" sz="800" dirty="0" smtClean="0"/>
            <a:t>[2004] 66 </a:t>
          </a:r>
          <a:r>
            <a:rPr lang="zh-CN" altLang="en-US" sz="800" dirty="0" smtClean="0"/>
            <a:t>号）</a:t>
          </a:r>
          <a:endParaRPr lang="zh-CN" altLang="en-US" sz="800" dirty="0"/>
        </a:p>
      </dgm:t>
    </dgm:pt>
    <dgm:pt modelId="{0DD28648-4815-4A79-8CE4-2873C9E550B4}" type="parTrans" cxnId="{A5061D1F-BBE5-493E-9D79-45BE1F89F8D0}">
      <dgm:prSet/>
      <dgm:spPr/>
      <dgm:t>
        <a:bodyPr/>
        <a:lstStyle/>
        <a:p>
          <a:endParaRPr lang="zh-CN" altLang="en-US"/>
        </a:p>
      </dgm:t>
    </dgm:pt>
    <dgm:pt modelId="{84E91A55-96C8-4D49-8302-A0583580DB74}" type="sibTrans" cxnId="{A5061D1F-BBE5-493E-9D79-45BE1F89F8D0}">
      <dgm:prSet/>
      <dgm:spPr/>
      <dgm:t>
        <a:bodyPr/>
        <a:lstStyle/>
        <a:p>
          <a:endParaRPr lang="zh-CN" altLang="en-US"/>
        </a:p>
      </dgm:t>
    </dgm:pt>
    <dgm:pt modelId="{4E808D30-FB42-4C93-AE0A-B1B8540089CF}">
      <dgm:prSet phldrT="[文本]"/>
      <dgm:spPr/>
      <dgm:t>
        <a:bodyPr/>
        <a:lstStyle/>
        <a:p>
          <a:r>
            <a:rPr lang="en-US" altLang="en-US" dirty="0" smtClean="0"/>
            <a:t>2017</a:t>
          </a:r>
          <a:r>
            <a:rPr lang="zh-CN" altLang="en-US" dirty="0" smtClean="0"/>
            <a:t>年</a:t>
          </a:r>
          <a:r>
            <a:rPr lang="en-US" altLang="en-US" dirty="0" smtClean="0"/>
            <a:t>6</a:t>
          </a:r>
          <a:r>
            <a:rPr lang="zh-CN" altLang="en-US" dirty="0" smtClean="0"/>
            <a:t>月</a:t>
          </a:r>
          <a:r>
            <a:rPr lang="en-US" altLang="en-US" dirty="0" smtClean="0"/>
            <a:t>1</a:t>
          </a:r>
          <a:r>
            <a:rPr lang="zh-CN" altLang="en-US" dirty="0" smtClean="0"/>
            <a:t>日，</a:t>
          </a:r>
          <a:r>
            <a:rPr lang="en-US" altLang="en-US" dirty="0" smtClean="0"/>
            <a:t>《</a:t>
          </a:r>
          <a:r>
            <a:rPr lang="zh-CN" altLang="en-US" dirty="0" smtClean="0"/>
            <a:t>网络安全法</a:t>
          </a:r>
          <a:r>
            <a:rPr lang="en-US" altLang="en-US" dirty="0" smtClean="0"/>
            <a:t>》</a:t>
          </a:r>
          <a:r>
            <a:rPr lang="zh-CN" altLang="en-US" dirty="0" smtClean="0"/>
            <a:t>正式实施。标志等级保护制度提升为法律要求。</a:t>
          </a:r>
          <a:endParaRPr lang="zh-CN" altLang="en-US" dirty="0"/>
        </a:p>
      </dgm:t>
    </dgm:pt>
    <dgm:pt modelId="{0E5389B9-591D-48CE-99C9-EC24CA4E57F7}" type="parTrans" cxnId="{B117C549-1549-442F-858D-B6786BB79866}">
      <dgm:prSet/>
      <dgm:spPr/>
      <dgm:t>
        <a:bodyPr/>
        <a:lstStyle/>
        <a:p>
          <a:endParaRPr lang="zh-CN" altLang="en-US"/>
        </a:p>
      </dgm:t>
    </dgm:pt>
    <dgm:pt modelId="{24AE5A76-24CF-4E9D-965C-C02B318CDF09}" type="sibTrans" cxnId="{B117C549-1549-442F-858D-B6786BB79866}">
      <dgm:prSet/>
      <dgm:spPr/>
      <dgm:t>
        <a:bodyPr/>
        <a:lstStyle/>
        <a:p>
          <a:endParaRPr lang="zh-CN" altLang="en-US"/>
        </a:p>
      </dgm:t>
    </dgm:pt>
    <dgm:pt modelId="{08B81479-F48A-45FD-8458-D218730E8468}">
      <dgm:prSet/>
      <dgm:spPr/>
      <dgm:t>
        <a:bodyPr/>
        <a:lstStyle/>
        <a:p>
          <a:r>
            <a:rPr lang="en-US" altLang="en-US" dirty="0" smtClean="0"/>
            <a:t>2007 </a:t>
          </a:r>
          <a:r>
            <a:rPr lang="zh-CN" altLang="en-US" dirty="0" smtClean="0"/>
            <a:t>年 </a:t>
          </a:r>
          <a:r>
            <a:rPr lang="en-US" altLang="en-US" dirty="0" smtClean="0"/>
            <a:t>6 </a:t>
          </a:r>
          <a:r>
            <a:rPr lang="zh-CN" altLang="en-US" dirty="0" smtClean="0"/>
            <a:t>月公安部、保密局、国密局、国信办联合印发</a:t>
          </a:r>
          <a:r>
            <a:rPr lang="en-US" altLang="en-US" dirty="0" smtClean="0"/>
            <a:t>《</a:t>
          </a:r>
          <a:r>
            <a:rPr lang="zh-CN" altLang="en-US" dirty="0" smtClean="0"/>
            <a:t>信息安全等级保护管理办法</a:t>
          </a:r>
          <a:r>
            <a:rPr lang="en-US" altLang="en-US" dirty="0" smtClean="0"/>
            <a:t>》</a:t>
          </a:r>
          <a:r>
            <a:rPr lang="zh-CN" altLang="en-US" dirty="0" smtClean="0"/>
            <a:t>（公通字</a:t>
          </a:r>
          <a:r>
            <a:rPr lang="en-US" altLang="en-US" dirty="0" smtClean="0"/>
            <a:t>[2007] 43 </a:t>
          </a:r>
          <a:r>
            <a:rPr lang="zh-CN" altLang="en-US" dirty="0" smtClean="0"/>
            <a:t>号）</a:t>
          </a:r>
          <a:endParaRPr lang="zh-CN" altLang="en-US" dirty="0"/>
        </a:p>
      </dgm:t>
    </dgm:pt>
    <dgm:pt modelId="{D53AC31C-F3D1-4448-8C61-D48D60D37376}" type="parTrans" cxnId="{2744DC65-CC64-4E21-A9FB-CFFCE4D9D84F}">
      <dgm:prSet/>
      <dgm:spPr/>
      <dgm:t>
        <a:bodyPr/>
        <a:lstStyle/>
        <a:p>
          <a:endParaRPr lang="zh-CN" altLang="en-US"/>
        </a:p>
      </dgm:t>
    </dgm:pt>
    <dgm:pt modelId="{717EABA5-803D-4ADA-9AD4-3F347BF92709}" type="sibTrans" cxnId="{2744DC65-CC64-4E21-A9FB-CFFCE4D9D84F}">
      <dgm:prSet/>
      <dgm:spPr/>
      <dgm:t>
        <a:bodyPr/>
        <a:lstStyle/>
        <a:p>
          <a:endParaRPr lang="zh-CN" altLang="en-US"/>
        </a:p>
      </dgm:t>
    </dgm:pt>
    <dgm:pt modelId="{0575567A-EBC7-46D6-9A99-28AE8967609C}">
      <dgm:prSet/>
      <dgm:spPr/>
      <dgm:t>
        <a:bodyPr/>
        <a:lstStyle/>
        <a:p>
          <a:r>
            <a:rPr lang="en-US" altLang="en-US" dirty="0" smtClean="0"/>
            <a:t>2007 </a:t>
          </a:r>
          <a:r>
            <a:rPr lang="zh-CN" altLang="en-US" dirty="0" smtClean="0"/>
            <a:t>年 </a:t>
          </a:r>
          <a:r>
            <a:rPr lang="en-US" altLang="en-US" dirty="0" smtClean="0"/>
            <a:t>7 </a:t>
          </a:r>
          <a:r>
            <a:rPr lang="zh-CN" altLang="en-US" dirty="0" smtClean="0"/>
            <a:t>月</a:t>
          </a:r>
          <a:r>
            <a:rPr lang="en-US" altLang="en-US" dirty="0" smtClean="0"/>
            <a:t>《</a:t>
          </a:r>
          <a:r>
            <a:rPr lang="zh-CN" altLang="en-US" dirty="0" smtClean="0"/>
            <a:t>关于开展全国重要信息系统安全等级保护定级工作的通知</a:t>
          </a:r>
          <a:r>
            <a:rPr lang="en-US" altLang="en-US" dirty="0" smtClean="0"/>
            <a:t>》</a:t>
          </a:r>
          <a:r>
            <a:rPr lang="zh-CN" altLang="en-US" dirty="0" smtClean="0"/>
            <a:t>（公信安</a:t>
          </a:r>
          <a:r>
            <a:rPr lang="en-US" altLang="en-US" dirty="0" smtClean="0"/>
            <a:t>[2007] 861 </a:t>
          </a:r>
          <a:r>
            <a:rPr lang="zh-CN" altLang="en-US" dirty="0" smtClean="0"/>
            <a:t>号）</a:t>
          </a:r>
          <a:endParaRPr lang="zh-CN" altLang="en-US" dirty="0"/>
        </a:p>
      </dgm:t>
    </dgm:pt>
    <dgm:pt modelId="{B3A35587-1CD2-4DCD-BB23-19C31FCB02B5}" type="parTrans" cxnId="{C5B423E0-0B0C-4856-AE8C-6622A4583D42}">
      <dgm:prSet/>
      <dgm:spPr/>
      <dgm:t>
        <a:bodyPr/>
        <a:lstStyle/>
        <a:p>
          <a:endParaRPr lang="zh-CN" altLang="en-US"/>
        </a:p>
      </dgm:t>
    </dgm:pt>
    <dgm:pt modelId="{886EC790-C5BE-4DBB-A5AF-961ED113BF49}" type="sibTrans" cxnId="{C5B423E0-0B0C-4856-AE8C-6622A4583D42}">
      <dgm:prSet/>
      <dgm:spPr/>
      <dgm:t>
        <a:bodyPr/>
        <a:lstStyle/>
        <a:p>
          <a:endParaRPr lang="zh-CN" altLang="en-US"/>
        </a:p>
      </dgm:t>
    </dgm:pt>
    <dgm:pt modelId="{665A0283-03DF-4C1B-8AE3-7E221470A71B}">
      <dgm:prSet/>
      <dgm:spPr/>
      <dgm:t>
        <a:bodyPr/>
        <a:lstStyle/>
        <a:p>
          <a:r>
            <a:rPr lang="en-US" altLang="en-US" dirty="0" smtClean="0"/>
            <a:t>2008</a:t>
          </a:r>
          <a:r>
            <a:rPr lang="zh-CN" altLang="en-US" dirty="0" smtClean="0"/>
            <a:t>年发布</a:t>
          </a:r>
          <a:r>
            <a:rPr lang="en-US" altLang="en-US" dirty="0" smtClean="0"/>
            <a:t>GB/T 22239—2008 《</a:t>
          </a:r>
          <a:r>
            <a:rPr lang="zh-CN" altLang="en-US" dirty="0" smtClean="0"/>
            <a:t>信息系统安全等级保护基本要求</a:t>
          </a:r>
          <a:r>
            <a:rPr lang="en-US" altLang="en-US" dirty="0" smtClean="0"/>
            <a:t>》GB/T 22240-2008 《</a:t>
          </a:r>
          <a:r>
            <a:rPr lang="zh-CN" altLang="en-US" dirty="0" smtClean="0"/>
            <a:t>信息系统安全等级保护定级指南</a:t>
          </a:r>
          <a:r>
            <a:rPr lang="en-US" altLang="en-US" dirty="0" smtClean="0"/>
            <a:t>》</a:t>
          </a:r>
          <a:endParaRPr lang="zh-CN" altLang="en-US" dirty="0"/>
        </a:p>
      </dgm:t>
    </dgm:pt>
    <dgm:pt modelId="{5F892D5E-C182-4770-82C4-4E8A37BAB1A9}" type="parTrans" cxnId="{66B70111-2529-4525-AF9C-3679160AB423}">
      <dgm:prSet/>
      <dgm:spPr/>
      <dgm:t>
        <a:bodyPr/>
        <a:lstStyle/>
        <a:p>
          <a:endParaRPr lang="zh-CN" altLang="en-US"/>
        </a:p>
      </dgm:t>
    </dgm:pt>
    <dgm:pt modelId="{F628ECE6-C630-4D69-81B0-90FDE65C42A5}" type="sibTrans" cxnId="{66B70111-2529-4525-AF9C-3679160AB423}">
      <dgm:prSet/>
      <dgm:spPr/>
      <dgm:t>
        <a:bodyPr/>
        <a:lstStyle/>
        <a:p>
          <a:endParaRPr lang="zh-CN" altLang="en-US"/>
        </a:p>
      </dgm:t>
    </dgm:pt>
    <dgm:pt modelId="{878FACF6-004C-44D5-A86C-E51A223D3D81}">
      <dgm:prSet custT="1"/>
      <dgm:spPr/>
      <dgm:t>
        <a:bodyPr/>
        <a:lstStyle/>
        <a:p>
          <a:r>
            <a:rPr lang="en-US" altLang="en-US" sz="800" smtClean="0"/>
            <a:t>2005 </a:t>
          </a:r>
          <a:r>
            <a:rPr lang="zh-CN" altLang="en-US" sz="800" smtClean="0"/>
            <a:t>年 </a:t>
          </a:r>
          <a:r>
            <a:rPr lang="en-US" altLang="en-US" sz="800" smtClean="0"/>
            <a:t>9 </a:t>
          </a:r>
          <a:r>
            <a:rPr lang="zh-CN" altLang="en-US" sz="800" smtClean="0"/>
            <a:t>月国信办文件</a:t>
          </a:r>
          <a:r>
            <a:rPr lang="en-US" altLang="en-US" sz="800" smtClean="0"/>
            <a:t>《</a:t>
          </a:r>
          <a:r>
            <a:rPr lang="zh-CN" altLang="en-US" sz="800" smtClean="0"/>
            <a:t>关于转发</a:t>
          </a:r>
          <a:r>
            <a:rPr lang="en-US" altLang="en-US" sz="800" smtClean="0"/>
            <a:t>《</a:t>
          </a:r>
          <a:r>
            <a:rPr lang="zh-CN" altLang="en-US" sz="800" smtClean="0"/>
            <a:t>电子政务信息安全等级保护实施指南</a:t>
          </a:r>
          <a:r>
            <a:rPr lang="en-US" altLang="en-US" sz="800" smtClean="0"/>
            <a:t>》</a:t>
          </a:r>
          <a:r>
            <a:rPr lang="zh-CN" altLang="en-US" sz="800" smtClean="0"/>
            <a:t>的通知</a:t>
          </a:r>
          <a:r>
            <a:rPr lang="en-US" altLang="en-US" sz="800" smtClean="0"/>
            <a:t>》</a:t>
          </a:r>
          <a:r>
            <a:rPr lang="zh-CN" altLang="en-US" sz="800" smtClean="0"/>
            <a:t>（国信办</a:t>
          </a:r>
          <a:r>
            <a:rPr lang="en-US" altLang="en-US" sz="800" smtClean="0"/>
            <a:t>[2004] 25 </a:t>
          </a:r>
          <a:r>
            <a:rPr lang="zh-CN" altLang="en-US" sz="800" smtClean="0"/>
            <a:t>号）</a:t>
          </a:r>
          <a:endParaRPr lang="zh-CN" altLang="en-US" sz="800" dirty="0"/>
        </a:p>
      </dgm:t>
    </dgm:pt>
    <dgm:pt modelId="{6F746A9A-2ABC-4BA0-B460-994BCAE4892B}" type="parTrans" cxnId="{0FD4F831-19FF-4BEB-BF7D-880F73E7C7B7}">
      <dgm:prSet/>
      <dgm:spPr/>
      <dgm:t>
        <a:bodyPr/>
        <a:lstStyle/>
        <a:p>
          <a:endParaRPr lang="zh-CN" altLang="en-US"/>
        </a:p>
      </dgm:t>
    </dgm:pt>
    <dgm:pt modelId="{AF6AF027-5B62-4401-A626-797F17A5C0C8}" type="sibTrans" cxnId="{0FD4F831-19FF-4BEB-BF7D-880F73E7C7B7}">
      <dgm:prSet/>
      <dgm:spPr/>
      <dgm:t>
        <a:bodyPr/>
        <a:lstStyle/>
        <a:p>
          <a:endParaRPr lang="zh-CN" altLang="en-US"/>
        </a:p>
      </dgm:t>
    </dgm:pt>
    <dgm:pt modelId="{763F4D36-4D2A-4F3B-888D-E7F73B6F8CCA}">
      <dgm:prSet custT="1"/>
      <dgm:spPr/>
      <dgm:t>
        <a:bodyPr/>
        <a:lstStyle/>
        <a:p>
          <a:endParaRPr lang="zh-CN" altLang="en-US" sz="800" dirty="0"/>
        </a:p>
      </dgm:t>
    </dgm:pt>
    <dgm:pt modelId="{AF880948-0989-4E38-A5A1-5818C0B3EFBD}" type="parTrans" cxnId="{58EEB3A5-1B60-4499-B4CF-2CE327BB5070}">
      <dgm:prSet/>
      <dgm:spPr/>
      <dgm:t>
        <a:bodyPr/>
        <a:lstStyle/>
        <a:p>
          <a:endParaRPr lang="zh-CN" altLang="en-US"/>
        </a:p>
      </dgm:t>
    </dgm:pt>
    <dgm:pt modelId="{649D8CBA-4767-4BDE-AF6C-181FED53FE34}" type="sibTrans" cxnId="{58EEB3A5-1B60-4499-B4CF-2CE327BB5070}">
      <dgm:prSet/>
      <dgm:spPr/>
      <dgm:t>
        <a:bodyPr/>
        <a:lstStyle/>
        <a:p>
          <a:endParaRPr lang="zh-CN" altLang="en-US"/>
        </a:p>
      </dgm:t>
    </dgm:pt>
    <dgm:pt modelId="{45A4F59F-5383-4F7D-804C-F252638F02D9}">
      <dgm:prSet/>
      <dgm:spPr/>
      <dgm:t>
        <a:bodyPr/>
        <a:lstStyle/>
        <a:p>
          <a:r>
            <a:rPr lang="en-US" altLang="en-US" dirty="0" smtClean="0"/>
            <a:t>2010</a:t>
          </a:r>
          <a:r>
            <a:rPr lang="zh-CN" altLang="en-US" dirty="0" smtClean="0"/>
            <a:t>年</a:t>
          </a:r>
          <a:r>
            <a:rPr lang="en-US" altLang="en-US" dirty="0" smtClean="0"/>
            <a:t>3</a:t>
          </a:r>
          <a:r>
            <a:rPr lang="zh-CN" altLang="en-US" dirty="0" smtClean="0"/>
            <a:t>月公安部发文</a:t>
          </a:r>
          <a:r>
            <a:rPr lang="en-US" altLang="en-US" dirty="0" smtClean="0"/>
            <a:t>《</a:t>
          </a:r>
          <a:r>
            <a:rPr lang="zh-CN" altLang="en-US" dirty="0" smtClean="0"/>
            <a:t>关于推动信息安全等级保护测评体系建设和开展等级测评工作的通知</a:t>
          </a:r>
          <a:r>
            <a:rPr lang="en-US" altLang="en-US" dirty="0" smtClean="0"/>
            <a:t>》</a:t>
          </a:r>
          <a:r>
            <a:rPr lang="zh-CN" altLang="en-US" dirty="0" smtClean="0"/>
            <a:t>（公信安</a:t>
          </a:r>
          <a:r>
            <a:rPr lang="en-US" altLang="en-US" dirty="0" smtClean="0"/>
            <a:t>[303]</a:t>
          </a:r>
          <a:r>
            <a:rPr lang="zh-CN" altLang="en-US" dirty="0" smtClean="0"/>
            <a:t>号）</a:t>
          </a:r>
          <a:endParaRPr lang="en-US" altLang="zh-CN" dirty="0" smtClean="0"/>
        </a:p>
        <a:p>
          <a:r>
            <a:rPr lang="zh-CN" altLang="en-US" dirty="0" smtClean="0"/>
            <a:t>各行业行业等级保护标准</a:t>
          </a:r>
          <a:endParaRPr lang="zh-CN" altLang="en-US" dirty="0"/>
        </a:p>
      </dgm:t>
    </dgm:pt>
    <dgm:pt modelId="{43D424C7-A40A-4941-AD1D-C6FC03F575D5}" type="parTrans" cxnId="{841E2D14-A119-402D-8E34-2B30DBEABB74}">
      <dgm:prSet/>
      <dgm:spPr/>
      <dgm:t>
        <a:bodyPr/>
        <a:lstStyle/>
        <a:p>
          <a:endParaRPr lang="zh-CN" altLang="en-US"/>
        </a:p>
      </dgm:t>
    </dgm:pt>
    <dgm:pt modelId="{5BDDEBC3-53D2-4086-B95D-A10281145DF7}" type="sibTrans" cxnId="{841E2D14-A119-402D-8E34-2B30DBEABB74}">
      <dgm:prSet/>
      <dgm:spPr/>
      <dgm:t>
        <a:bodyPr/>
        <a:lstStyle/>
        <a:p>
          <a:endParaRPr lang="zh-CN" altLang="en-US"/>
        </a:p>
      </dgm:t>
    </dgm:pt>
    <dgm:pt modelId="{CD19EEE8-54E3-4035-BD01-B94FF7FC3644}">
      <dgm:prSet/>
      <dgm:spPr/>
      <dgm:t>
        <a:bodyPr/>
        <a:lstStyle/>
        <a:p>
          <a:r>
            <a:rPr lang="en-US" altLang="en-US" dirty="0" smtClean="0"/>
            <a:t>2018</a:t>
          </a:r>
          <a:r>
            <a:rPr lang="zh-CN" altLang="en-US" dirty="0" smtClean="0"/>
            <a:t>年</a:t>
          </a:r>
          <a:r>
            <a:rPr lang="en-US" altLang="en-US" dirty="0" smtClean="0"/>
            <a:t>8</a:t>
          </a:r>
          <a:r>
            <a:rPr lang="zh-CN" altLang="en-US" dirty="0" smtClean="0"/>
            <a:t>月，等保</a:t>
          </a:r>
          <a:r>
            <a:rPr lang="en-US" altLang="en-US" dirty="0" smtClean="0"/>
            <a:t>2.0</a:t>
          </a:r>
          <a:r>
            <a:rPr lang="zh-CN" altLang="en-US" dirty="0" smtClean="0"/>
            <a:t>系列标准修订完成报批；</a:t>
          </a:r>
          <a:endParaRPr lang="zh-CN" altLang="en-US" dirty="0"/>
        </a:p>
      </dgm:t>
    </dgm:pt>
    <dgm:pt modelId="{72CE4691-033D-46DD-99BA-A1CABC3518F8}" type="parTrans" cxnId="{DAABCEAF-C523-46AC-A3D6-F4A6688716EB}">
      <dgm:prSet/>
      <dgm:spPr/>
      <dgm:t>
        <a:bodyPr/>
        <a:lstStyle/>
        <a:p>
          <a:endParaRPr lang="zh-CN" altLang="en-US"/>
        </a:p>
      </dgm:t>
    </dgm:pt>
    <dgm:pt modelId="{19D9BE60-2266-4545-86F8-D83524C667C6}" type="sibTrans" cxnId="{DAABCEAF-C523-46AC-A3D6-F4A6688716EB}">
      <dgm:prSet/>
      <dgm:spPr/>
      <dgm:t>
        <a:bodyPr/>
        <a:lstStyle/>
        <a:p>
          <a:endParaRPr lang="zh-CN" altLang="en-US"/>
        </a:p>
      </dgm:t>
    </dgm:pt>
    <dgm:pt modelId="{F58CADBE-4674-49C7-8222-842554C3C6BA}">
      <dgm:prSet/>
      <dgm:spPr/>
      <dgm:t>
        <a:bodyPr/>
        <a:lstStyle/>
        <a:p>
          <a:r>
            <a:rPr lang="en-US" altLang="en-US" dirty="0" smtClean="0"/>
            <a:t>2019</a:t>
          </a:r>
          <a:r>
            <a:rPr lang="zh-CN" altLang="en-US" dirty="0" smtClean="0"/>
            <a:t>年</a:t>
          </a:r>
          <a:r>
            <a:rPr lang="en-US" altLang="en-US" dirty="0" smtClean="0"/>
            <a:t>5</a:t>
          </a:r>
          <a:r>
            <a:rPr lang="zh-CN" altLang="en-US" dirty="0" smtClean="0"/>
            <a:t>月</a:t>
          </a:r>
          <a:r>
            <a:rPr lang="en-US" altLang="en-US" dirty="0" smtClean="0"/>
            <a:t>10</a:t>
          </a:r>
          <a:r>
            <a:rPr lang="zh-CN" altLang="en-US" dirty="0" smtClean="0"/>
            <a:t>正式发布，</a:t>
          </a:r>
          <a:r>
            <a:rPr lang="en-US" altLang="en-US" dirty="0" smtClean="0"/>
            <a:t>12</a:t>
          </a:r>
          <a:r>
            <a:rPr lang="zh-CN" altLang="en-US" dirty="0" smtClean="0"/>
            <a:t>月</a:t>
          </a:r>
          <a:r>
            <a:rPr lang="en-US" altLang="en-US" dirty="0" smtClean="0"/>
            <a:t>1</a:t>
          </a:r>
          <a:r>
            <a:rPr lang="zh-CN" altLang="en-US" dirty="0" smtClean="0"/>
            <a:t>日实施</a:t>
          </a:r>
          <a:endParaRPr lang="zh-CN" altLang="en-US" dirty="0"/>
        </a:p>
      </dgm:t>
    </dgm:pt>
    <dgm:pt modelId="{A90536C6-0AAA-45EB-9B37-8886B6BD77AF}" type="parTrans" cxnId="{B12FAA82-19FC-4A54-932F-CF03B16E5F97}">
      <dgm:prSet/>
      <dgm:spPr/>
      <dgm:t>
        <a:bodyPr/>
        <a:lstStyle/>
        <a:p>
          <a:endParaRPr lang="zh-CN" altLang="en-US"/>
        </a:p>
      </dgm:t>
    </dgm:pt>
    <dgm:pt modelId="{9D5D2634-E7A1-41D2-903B-0D4AF95FDF06}" type="sibTrans" cxnId="{B12FAA82-19FC-4A54-932F-CF03B16E5F97}">
      <dgm:prSet/>
      <dgm:spPr/>
      <dgm:t>
        <a:bodyPr/>
        <a:lstStyle/>
        <a:p>
          <a:endParaRPr lang="zh-CN" altLang="en-US"/>
        </a:p>
      </dgm:t>
    </dgm:pt>
    <dgm:pt modelId="{A1EF50F1-1AC5-41D9-85B4-050ABE998754}">
      <dgm:prSet/>
      <dgm:spPr/>
      <dgm:t>
        <a:bodyPr/>
        <a:lstStyle/>
        <a:p>
          <a:endParaRPr lang="zh-CN" altLang="en-US" dirty="0"/>
        </a:p>
      </dgm:t>
    </dgm:pt>
    <dgm:pt modelId="{FA9464C8-0516-4D31-853C-A8B6C43CBBE0}" type="parTrans" cxnId="{6107F70C-6291-4698-B262-5AF14937C05C}">
      <dgm:prSet/>
      <dgm:spPr/>
      <dgm:t>
        <a:bodyPr/>
        <a:lstStyle/>
        <a:p>
          <a:endParaRPr lang="zh-CN" altLang="en-US"/>
        </a:p>
      </dgm:t>
    </dgm:pt>
    <dgm:pt modelId="{5432C3C2-A390-4CE0-890A-B3639A33E955}" type="sibTrans" cxnId="{6107F70C-6291-4698-B262-5AF14937C05C}">
      <dgm:prSet/>
      <dgm:spPr/>
      <dgm:t>
        <a:bodyPr/>
        <a:lstStyle/>
        <a:p>
          <a:endParaRPr lang="zh-CN" altLang="en-US"/>
        </a:p>
      </dgm:t>
    </dgm:pt>
    <dgm:pt modelId="{A2E418C9-8A21-4FEC-8DD0-14D633062B7D}" type="pres">
      <dgm:prSet presAssocID="{559618DC-AEAB-456E-85AC-376E8B1A3D14}" presName="Name0" presStyleCnt="0">
        <dgm:presLayoutVars>
          <dgm:chMax val="7"/>
          <dgm:chPref val="7"/>
          <dgm:dir/>
          <dgm:animOne val="branch"/>
          <dgm:animLvl val="lvl"/>
        </dgm:presLayoutVars>
      </dgm:prSet>
      <dgm:spPr/>
      <dgm:t>
        <a:bodyPr/>
        <a:lstStyle/>
        <a:p>
          <a:endParaRPr lang="zh-CN" altLang="en-US"/>
        </a:p>
      </dgm:t>
    </dgm:pt>
    <dgm:pt modelId="{78CFC349-1D3C-4D4F-A206-8CD357F39647}" type="pres">
      <dgm:prSet presAssocID="{422CF913-567B-495A-88E3-A5CB7EB09E72}" presName="composite" presStyleCnt="0"/>
      <dgm:spPr/>
    </dgm:pt>
    <dgm:pt modelId="{E7AB5E8A-939B-4000-8E05-D5394C7C9848}" type="pres">
      <dgm:prSet presAssocID="{422CF913-567B-495A-88E3-A5CB7EB09E72}" presName="BackAccent" presStyleLbl="bgShp" presStyleIdx="0" presStyleCnt="5"/>
      <dgm:spPr/>
    </dgm:pt>
    <dgm:pt modelId="{A4C7F60B-1B45-4B0A-93A3-DAB87D736A4D}" type="pres">
      <dgm:prSet presAssocID="{422CF913-567B-495A-88E3-A5CB7EB09E72}" presName="Accent" presStyleLbl="alignNode1" presStyleIdx="0" presStyleCnt="5"/>
      <dgm:spPr/>
    </dgm:pt>
    <dgm:pt modelId="{46F74F6E-CEA1-4601-A302-D4EBA0AB201D}" type="pres">
      <dgm:prSet presAssocID="{422CF913-567B-495A-88E3-A5CB7EB09E72}" presName="Child" presStyleLbl="revTx" presStyleIdx="0" presStyleCnt="9">
        <dgm:presLayoutVars>
          <dgm:chMax val="0"/>
          <dgm:chPref val="0"/>
          <dgm:bulletEnabled val="1"/>
        </dgm:presLayoutVars>
      </dgm:prSet>
      <dgm:spPr/>
      <dgm:t>
        <a:bodyPr/>
        <a:lstStyle/>
        <a:p>
          <a:endParaRPr lang="zh-CN" altLang="en-US"/>
        </a:p>
      </dgm:t>
    </dgm:pt>
    <dgm:pt modelId="{EE24A0B6-C07D-48DA-8266-0E334DD01105}" type="pres">
      <dgm:prSet presAssocID="{422CF913-567B-495A-88E3-A5CB7EB09E72}" presName="Parent" presStyleLbl="revTx" presStyleIdx="1" presStyleCnt="9">
        <dgm:presLayoutVars>
          <dgm:chMax val="1"/>
          <dgm:chPref val="1"/>
          <dgm:bulletEnabled val="1"/>
        </dgm:presLayoutVars>
      </dgm:prSet>
      <dgm:spPr/>
      <dgm:t>
        <a:bodyPr/>
        <a:lstStyle/>
        <a:p>
          <a:endParaRPr lang="zh-CN" altLang="en-US"/>
        </a:p>
      </dgm:t>
    </dgm:pt>
    <dgm:pt modelId="{8D391D15-404D-49C1-B291-554EC19DBD36}" type="pres">
      <dgm:prSet presAssocID="{FDAFDE2B-D7A7-46EB-9DEA-E2DCE7849B17}" presName="sibTrans" presStyleCnt="0"/>
      <dgm:spPr/>
    </dgm:pt>
    <dgm:pt modelId="{0C75B6E1-E673-4B28-9B30-8831CF2A2588}" type="pres">
      <dgm:prSet presAssocID="{D4BEABAD-B595-4483-9221-11FD1CA67B7C}" presName="composite" presStyleCnt="0"/>
      <dgm:spPr/>
    </dgm:pt>
    <dgm:pt modelId="{73EF0EBE-8F95-4FAA-B4C6-0EE25E4DF3C5}" type="pres">
      <dgm:prSet presAssocID="{D4BEABAD-B595-4483-9221-11FD1CA67B7C}" presName="BackAccent" presStyleLbl="bgShp" presStyleIdx="1" presStyleCnt="5"/>
      <dgm:spPr/>
    </dgm:pt>
    <dgm:pt modelId="{21F9EBD4-5272-4B0A-94F7-B7A4610209F8}" type="pres">
      <dgm:prSet presAssocID="{D4BEABAD-B595-4483-9221-11FD1CA67B7C}" presName="Accent" presStyleLbl="alignNode1" presStyleIdx="1" presStyleCnt="5"/>
      <dgm:spPr/>
    </dgm:pt>
    <dgm:pt modelId="{1A4EE5D1-AC13-46BE-8B71-41C7EDCE1724}" type="pres">
      <dgm:prSet presAssocID="{D4BEABAD-B595-4483-9221-11FD1CA67B7C}" presName="Child" presStyleLbl="revTx" presStyleIdx="2" presStyleCnt="9">
        <dgm:presLayoutVars>
          <dgm:chMax val="0"/>
          <dgm:chPref val="0"/>
          <dgm:bulletEnabled val="1"/>
        </dgm:presLayoutVars>
      </dgm:prSet>
      <dgm:spPr/>
      <dgm:t>
        <a:bodyPr/>
        <a:lstStyle/>
        <a:p>
          <a:endParaRPr lang="zh-CN" altLang="en-US"/>
        </a:p>
      </dgm:t>
    </dgm:pt>
    <dgm:pt modelId="{A613C3AF-1107-4E6F-A01B-C744C761AB9B}" type="pres">
      <dgm:prSet presAssocID="{D4BEABAD-B595-4483-9221-11FD1CA67B7C}" presName="Parent" presStyleLbl="revTx" presStyleIdx="3" presStyleCnt="9">
        <dgm:presLayoutVars>
          <dgm:chMax val="1"/>
          <dgm:chPref val="1"/>
          <dgm:bulletEnabled val="1"/>
        </dgm:presLayoutVars>
      </dgm:prSet>
      <dgm:spPr/>
      <dgm:t>
        <a:bodyPr/>
        <a:lstStyle/>
        <a:p>
          <a:endParaRPr lang="zh-CN" altLang="en-US"/>
        </a:p>
      </dgm:t>
    </dgm:pt>
    <dgm:pt modelId="{D95C7850-D945-4494-B02A-2516C57E144B}" type="pres">
      <dgm:prSet presAssocID="{AE7BE452-8FC7-4AE7-83D9-89BC418A18BE}" presName="sibTrans" presStyleCnt="0"/>
      <dgm:spPr/>
    </dgm:pt>
    <dgm:pt modelId="{BC097F49-D438-41A1-A1B8-4C104C5294DC}" type="pres">
      <dgm:prSet presAssocID="{965AF8E8-90AD-470B-A621-F88395A215C6}" presName="composite" presStyleCnt="0"/>
      <dgm:spPr/>
    </dgm:pt>
    <dgm:pt modelId="{B55AD060-DC4B-4970-B72B-A4327D4864CA}" type="pres">
      <dgm:prSet presAssocID="{965AF8E8-90AD-470B-A621-F88395A215C6}" presName="BackAccent" presStyleLbl="bgShp" presStyleIdx="2" presStyleCnt="5"/>
      <dgm:spPr/>
    </dgm:pt>
    <dgm:pt modelId="{3FCF0383-9A5C-4BAE-8CA2-FDDDEFED2A3B}" type="pres">
      <dgm:prSet presAssocID="{965AF8E8-90AD-470B-A621-F88395A215C6}" presName="Accent" presStyleLbl="alignNode1" presStyleIdx="2" presStyleCnt="5"/>
      <dgm:spPr/>
    </dgm:pt>
    <dgm:pt modelId="{3B9ED7D9-162E-423A-B1BE-85DF57AE8005}" type="pres">
      <dgm:prSet presAssocID="{965AF8E8-90AD-470B-A621-F88395A215C6}" presName="Child" presStyleLbl="revTx" presStyleIdx="4" presStyleCnt="9">
        <dgm:presLayoutVars>
          <dgm:chMax val="0"/>
          <dgm:chPref val="0"/>
          <dgm:bulletEnabled val="1"/>
        </dgm:presLayoutVars>
      </dgm:prSet>
      <dgm:spPr/>
      <dgm:t>
        <a:bodyPr/>
        <a:lstStyle/>
        <a:p>
          <a:endParaRPr lang="zh-CN" altLang="en-US"/>
        </a:p>
      </dgm:t>
    </dgm:pt>
    <dgm:pt modelId="{22221AE3-EDC2-4F20-A9DC-B143C72F385F}" type="pres">
      <dgm:prSet presAssocID="{965AF8E8-90AD-470B-A621-F88395A215C6}" presName="Parent" presStyleLbl="revTx" presStyleIdx="5" presStyleCnt="9">
        <dgm:presLayoutVars>
          <dgm:chMax val="1"/>
          <dgm:chPref val="1"/>
          <dgm:bulletEnabled val="1"/>
        </dgm:presLayoutVars>
      </dgm:prSet>
      <dgm:spPr/>
      <dgm:t>
        <a:bodyPr/>
        <a:lstStyle/>
        <a:p>
          <a:endParaRPr lang="zh-CN" altLang="en-US"/>
        </a:p>
      </dgm:t>
    </dgm:pt>
    <dgm:pt modelId="{4B2658B4-79DC-4399-BC5D-C8FC928CE9D2}" type="pres">
      <dgm:prSet presAssocID="{95BA6428-E42F-45A2-A1E1-17D98D944486}" presName="sibTrans" presStyleCnt="0"/>
      <dgm:spPr/>
    </dgm:pt>
    <dgm:pt modelId="{2B6C8B68-DC3D-4E90-AED4-BC23F291514C}" type="pres">
      <dgm:prSet presAssocID="{5DD6C5ED-08FC-4B2E-8193-B21655AF5366}" presName="composite" presStyleCnt="0"/>
      <dgm:spPr/>
    </dgm:pt>
    <dgm:pt modelId="{E7D02BA5-C69E-4214-B07C-103D35DB22AF}" type="pres">
      <dgm:prSet presAssocID="{5DD6C5ED-08FC-4B2E-8193-B21655AF5366}" presName="BackAccent" presStyleLbl="bgShp" presStyleIdx="3" presStyleCnt="5"/>
      <dgm:spPr/>
    </dgm:pt>
    <dgm:pt modelId="{8921DD4B-74B8-48DE-9BAB-5ABEF3CBA367}" type="pres">
      <dgm:prSet presAssocID="{5DD6C5ED-08FC-4B2E-8193-B21655AF5366}" presName="Accent" presStyleLbl="alignNode1" presStyleIdx="3" presStyleCnt="5"/>
      <dgm:spPr/>
    </dgm:pt>
    <dgm:pt modelId="{AD094E35-569B-4CEA-9972-6B4DCC8EC964}" type="pres">
      <dgm:prSet presAssocID="{5DD6C5ED-08FC-4B2E-8193-B21655AF5366}" presName="Child" presStyleLbl="revTx" presStyleIdx="6" presStyleCnt="9" custScaleX="80194">
        <dgm:presLayoutVars>
          <dgm:chMax val="0"/>
          <dgm:chPref val="0"/>
          <dgm:bulletEnabled val="1"/>
        </dgm:presLayoutVars>
      </dgm:prSet>
      <dgm:spPr/>
      <dgm:t>
        <a:bodyPr/>
        <a:lstStyle/>
        <a:p>
          <a:endParaRPr lang="zh-CN" altLang="en-US"/>
        </a:p>
      </dgm:t>
    </dgm:pt>
    <dgm:pt modelId="{D90776A1-C13C-4895-B495-55CA4658CD31}" type="pres">
      <dgm:prSet presAssocID="{5DD6C5ED-08FC-4B2E-8193-B21655AF5366}" presName="Parent" presStyleLbl="revTx" presStyleIdx="7" presStyleCnt="9">
        <dgm:presLayoutVars>
          <dgm:chMax val="1"/>
          <dgm:chPref val="1"/>
          <dgm:bulletEnabled val="1"/>
        </dgm:presLayoutVars>
      </dgm:prSet>
      <dgm:spPr/>
      <dgm:t>
        <a:bodyPr/>
        <a:lstStyle/>
        <a:p>
          <a:endParaRPr lang="zh-CN" altLang="en-US"/>
        </a:p>
      </dgm:t>
    </dgm:pt>
    <dgm:pt modelId="{2F19F2B9-0312-48D8-B398-F34B50518A59}" type="pres">
      <dgm:prSet presAssocID="{EB83899A-55B6-4CF9-82C9-2F64DEC0D73E}" presName="sibTrans" presStyleCnt="0"/>
      <dgm:spPr/>
    </dgm:pt>
    <dgm:pt modelId="{0D3FA2B3-15FD-49F6-AC52-8BB3C6D2FE97}" type="pres">
      <dgm:prSet presAssocID="{A1EF50F1-1AC5-41D9-85B4-050ABE998754}" presName="composite" presStyleCnt="0"/>
      <dgm:spPr/>
    </dgm:pt>
    <dgm:pt modelId="{E2091CA1-9C57-49F0-AD7A-573526BC5ED2}" type="pres">
      <dgm:prSet presAssocID="{A1EF50F1-1AC5-41D9-85B4-050ABE998754}" presName="BackAccent" presStyleLbl="bgShp" presStyleIdx="4" presStyleCnt="5"/>
      <dgm:spPr>
        <a:noFill/>
      </dgm:spPr>
    </dgm:pt>
    <dgm:pt modelId="{0AA17AA1-3423-4BB1-8CB0-E01FD1931C1E}" type="pres">
      <dgm:prSet presAssocID="{A1EF50F1-1AC5-41D9-85B4-050ABE998754}" presName="Accent" presStyleLbl="alignNode1" presStyleIdx="4" presStyleCnt="5"/>
      <dgm:spPr>
        <a:noFill/>
        <a:ln>
          <a:noFill/>
        </a:ln>
      </dgm:spPr>
    </dgm:pt>
    <dgm:pt modelId="{634D2FFE-FBB2-4904-9F9F-DB943FCC3A2E}" type="pres">
      <dgm:prSet presAssocID="{A1EF50F1-1AC5-41D9-85B4-050ABE998754}" presName="Child" presStyleLbl="revTx" presStyleIdx="7" presStyleCnt="9">
        <dgm:presLayoutVars>
          <dgm:chMax val="0"/>
          <dgm:chPref val="0"/>
          <dgm:bulletEnabled val="1"/>
        </dgm:presLayoutVars>
      </dgm:prSet>
      <dgm:spPr/>
    </dgm:pt>
    <dgm:pt modelId="{EC5C03A9-EBB0-435E-839E-8145E6BE58E9}" type="pres">
      <dgm:prSet presAssocID="{A1EF50F1-1AC5-41D9-85B4-050ABE998754}" presName="Parent" presStyleLbl="revTx" presStyleIdx="8" presStyleCnt="9">
        <dgm:presLayoutVars>
          <dgm:chMax val="1"/>
          <dgm:chPref val="1"/>
          <dgm:bulletEnabled val="1"/>
        </dgm:presLayoutVars>
      </dgm:prSet>
      <dgm:spPr/>
      <dgm:t>
        <a:bodyPr/>
        <a:lstStyle/>
        <a:p>
          <a:endParaRPr lang="zh-CN" altLang="en-US"/>
        </a:p>
      </dgm:t>
    </dgm:pt>
  </dgm:ptLst>
  <dgm:cxnLst>
    <dgm:cxn modelId="{0FD4F831-19FF-4BEB-BF7D-880F73E7C7B7}" srcId="{422CF913-567B-495A-88E3-A5CB7EB09E72}" destId="{878FACF6-004C-44D5-A86C-E51A223D3D81}" srcOrd="4" destOrd="0" parTransId="{6F746A9A-2ABC-4BA0-B460-994BCAE4892B}" sibTransId="{AF6AF027-5B62-4401-A626-797F17A5C0C8}"/>
    <dgm:cxn modelId="{64494B69-9B6A-4B5C-A595-B35B4AB0F813}" srcId="{559618DC-AEAB-456E-85AC-376E8B1A3D14}" destId="{965AF8E8-90AD-470B-A621-F88395A215C6}" srcOrd="2" destOrd="0" parTransId="{FDA02451-9E46-40CD-9D06-57D11107A38A}" sibTransId="{95BA6428-E42F-45A2-A1E1-17D98D944486}"/>
    <dgm:cxn modelId="{567CF302-64F8-45CA-B81C-7C1F22FF8B16}" srcId="{965AF8E8-90AD-470B-A621-F88395A215C6}" destId="{CE8A1B90-A4DE-4090-8F13-103F3F68C2EC}" srcOrd="0" destOrd="0" parTransId="{15BB36AF-D924-4E44-AA7F-BE6DFF3BE55E}" sibTransId="{926FDBE0-14FA-4800-A5C2-A6D746C2509E}"/>
    <dgm:cxn modelId="{B49CE4B8-7061-4F20-AACF-8215A4C5451C}" srcId="{559618DC-AEAB-456E-85AC-376E8B1A3D14}" destId="{D4BEABAD-B595-4483-9221-11FD1CA67B7C}" srcOrd="1" destOrd="0" parTransId="{75390933-EFEF-427C-83C9-CFC2B7AEC141}" sibTransId="{AE7BE452-8FC7-4AE7-83D9-89BC418A18BE}"/>
    <dgm:cxn modelId="{8B83A4C8-2BE2-480F-B592-BC3DC9F456D4}" type="presOf" srcId="{4E808D30-FB42-4C93-AE0A-B1B8540089CF}" destId="{AD094E35-569B-4CEA-9972-6B4DCC8EC964}" srcOrd="0" destOrd="0" presId="urn:microsoft.com/office/officeart/2008/layout/IncreasingCircleProcess"/>
    <dgm:cxn modelId="{6915A3C0-DEF2-4EDD-B5D2-AE352D73EDB2}" type="presOf" srcId="{763F4D36-4D2A-4F3B-888D-E7F73B6F8CCA}" destId="{46F74F6E-CEA1-4601-A302-D4EBA0AB201D}" srcOrd="0" destOrd="5" presId="urn:microsoft.com/office/officeart/2008/layout/IncreasingCircleProcess"/>
    <dgm:cxn modelId="{D2C4C07F-C82D-4796-B9AE-A2B86079BC3D}" type="presOf" srcId="{F58CADBE-4674-49C7-8222-842554C3C6BA}" destId="{AD094E35-569B-4CEA-9972-6B4DCC8EC964}" srcOrd="0" destOrd="2" presId="urn:microsoft.com/office/officeart/2008/layout/IncreasingCircleProcess"/>
    <dgm:cxn modelId="{588B13D3-75F6-4BD4-9AE4-4FE9DEAC7ACA}" type="presOf" srcId="{CD19EEE8-54E3-4035-BD01-B94FF7FC3644}" destId="{AD094E35-569B-4CEA-9972-6B4DCC8EC964}" srcOrd="0" destOrd="1" presId="urn:microsoft.com/office/officeart/2008/layout/IncreasingCircleProcess"/>
    <dgm:cxn modelId="{47495E44-6BC7-4C00-A93B-CD42EBAF1ED6}" type="presOf" srcId="{6E3453EE-534E-44E7-8BDE-E56D93EA5DE8}" destId="{46F74F6E-CEA1-4601-A302-D4EBA0AB201D}" srcOrd="0" destOrd="0" presId="urn:microsoft.com/office/officeart/2008/layout/IncreasingCircleProcess"/>
    <dgm:cxn modelId="{3D0FC175-B4C1-4391-BD2A-4EFCB14F4422}" type="presOf" srcId="{45A4F59F-5383-4F7D-804C-F252638F02D9}" destId="{3B9ED7D9-162E-423A-B1BE-85DF57AE8005}" srcOrd="0" destOrd="1" presId="urn:microsoft.com/office/officeart/2008/layout/IncreasingCircleProcess"/>
    <dgm:cxn modelId="{DAABCEAF-C523-46AC-A3D6-F4A6688716EB}" srcId="{5DD6C5ED-08FC-4B2E-8193-B21655AF5366}" destId="{CD19EEE8-54E3-4035-BD01-B94FF7FC3644}" srcOrd="1" destOrd="0" parTransId="{72CE4691-033D-46DD-99BA-A1CABC3518F8}" sibTransId="{19D9BE60-2266-4545-86F8-D83524C667C6}"/>
    <dgm:cxn modelId="{33A064F4-4718-43EC-844E-60396D7C8A6D}" type="presOf" srcId="{B6B617DC-717D-44BF-B496-8F1F6C633B3F}" destId="{1A4EE5D1-AC13-46BE-8B71-41C7EDCE1724}" srcOrd="0" destOrd="0" presId="urn:microsoft.com/office/officeart/2008/layout/IncreasingCircleProcess"/>
    <dgm:cxn modelId="{F9E75B64-9A71-4730-9776-F6CBAE3E4AF4}" type="presOf" srcId="{878FACF6-004C-44D5-A86C-E51A223D3D81}" destId="{46F74F6E-CEA1-4601-A302-D4EBA0AB201D}" srcOrd="0" destOrd="4" presId="urn:microsoft.com/office/officeart/2008/layout/IncreasingCircleProcess"/>
    <dgm:cxn modelId="{C5B423E0-0B0C-4856-AE8C-6622A4583D42}" srcId="{D4BEABAD-B595-4483-9221-11FD1CA67B7C}" destId="{0575567A-EBC7-46D6-9A99-28AE8967609C}" srcOrd="2" destOrd="0" parTransId="{B3A35587-1CD2-4DCD-BB23-19C31FCB02B5}" sibTransId="{886EC790-C5BE-4DBB-A5AF-961ED113BF49}"/>
    <dgm:cxn modelId="{6107F70C-6291-4698-B262-5AF14937C05C}" srcId="{559618DC-AEAB-456E-85AC-376E8B1A3D14}" destId="{A1EF50F1-1AC5-41D9-85B4-050ABE998754}" srcOrd="4" destOrd="0" parTransId="{FA9464C8-0516-4D31-853C-A8B6C43CBBE0}" sibTransId="{5432C3C2-A390-4CE0-890A-B3639A33E955}"/>
    <dgm:cxn modelId="{2744DC65-CC64-4E21-A9FB-CFFCE4D9D84F}" srcId="{D4BEABAD-B595-4483-9221-11FD1CA67B7C}" destId="{08B81479-F48A-45FD-8458-D218730E8468}" srcOrd="1" destOrd="0" parTransId="{D53AC31C-F3D1-4448-8C61-D48D60D37376}" sibTransId="{717EABA5-803D-4ADA-9AD4-3F347BF92709}"/>
    <dgm:cxn modelId="{66B70111-2529-4525-AF9C-3679160AB423}" srcId="{D4BEABAD-B595-4483-9221-11FD1CA67B7C}" destId="{665A0283-03DF-4C1B-8AE3-7E221470A71B}" srcOrd="3" destOrd="0" parTransId="{5F892D5E-C182-4770-82C4-4E8A37BAB1A9}" sibTransId="{F628ECE6-C630-4D69-81B0-90FDE65C42A5}"/>
    <dgm:cxn modelId="{FCF9E84F-8B3A-431E-8504-A7753FECF915}" type="presOf" srcId="{665A0283-03DF-4C1B-8AE3-7E221470A71B}" destId="{1A4EE5D1-AC13-46BE-8B71-41C7EDCE1724}" srcOrd="0" destOrd="3" presId="urn:microsoft.com/office/officeart/2008/layout/IncreasingCircleProcess"/>
    <dgm:cxn modelId="{CFC347B4-B7DB-4EA3-A655-23DE5D38FE75}" type="presOf" srcId="{BD954B59-C3EA-48F5-A01C-7768E90A4188}" destId="{46F74F6E-CEA1-4601-A302-D4EBA0AB201D}" srcOrd="0" destOrd="2" presId="urn:microsoft.com/office/officeart/2008/layout/IncreasingCircleProcess"/>
    <dgm:cxn modelId="{A5061D1F-BBE5-493E-9D79-45BE1F89F8D0}" srcId="{422CF913-567B-495A-88E3-A5CB7EB09E72}" destId="{940B4968-F1F9-4438-8EFF-0245D90DDB46}" srcOrd="3" destOrd="0" parTransId="{0DD28648-4815-4A79-8CE4-2873C9E550B4}" sibTransId="{84E91A55-96C8-4D49-8302-A0583580DB74}"/>
    <dgm:cxn modelId="{576B699E-EFF2-46D7-A558-CD42639FA709}" srcId="{422CF913-567B-495A-88E3-A5CB7EB09E72}" destId="{6E3453EE-534E-44E7-8BDE-E56D93EA5DE8}" srcOrd="0" destOrd="0" parTransId="{FC568F38-940F-4597-AC8A-7A7FEBF60243}" sibTransId="{188239CF-9B12-475F-9566-EEF7A507058A}"/>
    <dgm:cxn modelId="{9AFD8858-253F-40D9-A799-677E80057539}" type="presOf" srcId="{D4BEABAD-B595-4483-9221-11FD1CA67B7C}" destId="{A613C3AF-1107-4E6F-A01B-C744C761AB9B}" srcOrd="0" destOrd="0" presId="urn:microsoft.com/office/officeart/2008/layout/IncreasingCircleProcess"/>
    <dgm:cxn modelId="{9C5F8E9F-317E-4435-87E7-0EC09110286A}" type="presOf" srcId="{5480D88F-476B-4F46-BC08-C27574EEC10D}" destId="{46F74F6E-CEA1-4601-A302-D4EBA0AB201D}" srcOrd="0" destOrd="1" presId="urn:microsoft.com/office/officeart/2008/layout/IncreasingCircleProcess"/>
    <dgm:cxn modelId="{545EC781-30CA-40DF-A39D-17AFA936B5FC}" type="presOf" srcId="{422CF913-567B-495A-88E3-A5CB7EB09E72}" destId="{EE24A0B6-C07D-48DA-8266-0E334DD01105}" srcOrd="0" destOrd="0" presId="urn:microsoft.com/office/officeart/2008/layout/IncreasingCircleProcess"/>
    <dgm:cxn modelId="{A448C414-0360-4745-B7D2-9A39BAABB6C0}" srcId="{559618DC-AEAB-456E-85AC-376E8B1A3D14}" destId="{5DD6C5ED-08FC-4B2E-8193-B21655AF5366}" srcOrd="3" destOrd="0" parTransId="{BD60B594-CD2C-4F71-941D-6DBF317986D8}" sibTransId="{EB83899A-55B6-4CF9-82C9-2F64DEC0D73E}"/>
    <dgm:cxn modelId="{B12FAA82-19FC-4A54-932F-CF03B16E5F97}" srcId="{5DD6C5ED-08FC-4B2E-8193-B21655AF5366}" destId="{F58CADBE-4674-49C7-8222-842554C3C6BA}" srcOrd="2" destOrd="0" parTransId="{A90536C6-0AAA-45EB-9B37-8886B6BD77AF}" sibTransId="{9D5D2634-E7A1-41D2-903B-0D4AF95FDF06}"/>
    <dgm:cxn modelId="{B0F7D2BA-0E40-4B47-B4F8-2E8B4D724560}" type="presOf" srcId="{CE8A1B90-A4DE-4090-8F13-103F3F68C2EC}" destId="{3B9ED7D9-162E-423A-B1BE-85DF57AE8005}" srcOrd="0" destOrd="0" presId="urn:microsoft.com/office/officeart/2008/layout/IncreasingCircleProcess"/>
    <dgm:cxn modelId="{CF33B9DD-4DB2-4A57-9798-B0EBB047DEB3}" srcId="{D4BEABAD-B595-4483-9221-11FD1CA67B7C}" destId="{B6B617DC-717D-44BF-B496-8F1F6C633B3F}" srcOrd="0" destOrd="0" parTransId="{6F450155-4887-4165-A237-56994804C2FB}" sibTransId="{629358BF-3750-4090-9379-F289E4F740D8}"/>
    <dgm:cxn modelId="{5950D8FC-9EAD-4BD2-9DFF-86C44205157A}" srcId="{559618DC-AEAB-456E-85AC-376E8B1A3D14}" destId="{422CF913-567B-495A-88E3-A5CB7EB09E72}" srcOrd="0" destOrd="0" parTransId="{7009E942-38F0-4722-819F-E1CC5B7B13DC}" sibTransId="{FDAFDE2B-D7A7-46EB-9DEA-E2DCE7849B17}"/>
    <dgm:cxn modelId="{D1455413-7E5F-41A3-BF89-55D5E76CB750}" type="presOf" srcId="{08B81479-F48A-45FD-8458-D218730E8468}" destId="{1A4EE5D1-AC13-46BE-8B71-41C7EDCE1724}" srcOrd="0" destOrd="1" presId="urn:microsoft.com/office/officeart/2008/layout/IncreasingCircleProcess"/>
    <dgm:cxn modelId="{1B1E1E80-9AB1-4CCD-97B6-F823D3C62305}" type="presOf" srcId="{0575567A-EBC7-46D6-9A99-28AE8967609C}" destId="{1A4EE5D1-AC13-46BE-8B71-41C7EDCE1724}" srcOrd="0" destOrd="2" presId="urn:microsoft.com/office/officeart/2008/layout/IncreasingCircleProcess"/>
    <dgm:cxn modelId="{58EEB3A5-1B60-4499-B4CF-2CE327BB5070}" srcId="{422CF913-567B-495A-88E3-A5CB7EB09E72}" destId="{763F4D36-4D2A-4F3B-888D-E7F73B6F8CCA}" srcOrd="5" destOrd="0" parTransId="{AF880948-0989-4E38-A5A1-5818C0B3EFBD}" sibTransId="{649D8CBA-4767-4BDE-AF6C-181FED53FE34}"/>
    <dgm:cxn modelId="{841E2D14-A119-402D-8E34-2B30DBEABB74}" srcId="{965AF8E8-90AD-470B-A621-F88395A215C6}" destId="{45A4F59F-5383-4F7D-804C-F252638F02D9}" srcOrd="1" destOrd="0" parTransId="{43D424C7-A40A-4941-AD1D-C6FC03F575D5}" sibTransId="{5BDDEBC3-53D2-4086-B95D-A10281145DF7}"/>
    <dgm:cxn modelId="{3E446FBB-5A0B-476E-971B-FA93C76A4386}" type="presOf" srcId="{559618DC-AEAB-456E-85AC-376E8B1A3D14}" destId="{A2E418C9-8A21-4FEC-8DD0-14D633062B7D}" srcOrd="0" destOrd="0" presId="urn:microsoft.com/office/officeart/2008/layout/IncreasingCircleProcess"/>
    <dgm:cxn modelId="{78633395-F363-40E0-AA7C-5CC2B7062B99}" type="presOf" srcId="{5DD6C5ED-08FC-4B2E-8193-B21655AF5366}" destId="{D90776A1-C13C-4895-B495-55CA4658CD31}" srcOrd="0" destOrd="0" presId="urn:microsoft.com/office/officeart/2008/layout/IncreasingCircleProcess"/>
    <dgm:cxn modelId="{FD70683E-B6A5-403D-8375-2D7BABF29B9B}" srcId="{422CF913-567B-495A-88E3-A5CB7EB09E72}" destId="{BD954B59-C3EA-48F5-A01C-7768E90A4188}" srcOrd="2" destOrd="0" parTransId="{1ACE9DEF-4494-427D-8A18-8FB350B15B79}" sibTransId="{091C640F-1508-4ABB-8CF3-ED4ECDF17469}"/>
    <dgm:cxn modelId="{1FBF1BBA-4DE3-4FE4-ABD8-2C5CBC95CB4B}" type="presOf" srcId="{965AF8E8-90AD-470B-A621-F88395A215C6}" destId="{22221AE3-EDC2-4F20-A9DC-B143C72F385F}" srcOrd="0" destOrd="0" presId="urn:microsoft.com/office/officeart/2008/layout/IncreasingCircleProcess"/>
    <dgm:cxn modelId="{3FDB2722-4E09-4FBA-86BA-D0B378A8A9D5}" type="presOf" srcId="{940B4968-F1F9-4438-8EFF-0245D90DDB46}" destId="{46F74F6E-CEA1-4601-A302-D4EBA0AB201D}" srcOrd="0" destOrd="3" presId="urn:microsoft.com/office/officeart/2008/layout/IncreasingCircleProcess"/>
    <dgm:cxn modelId="{B117C549-1549-442F-858D-B6786BB79866}" srcId="{5DD6C5ED-08FC-4B2E-8193-B21655AF5366}" destId="{4E808D30-FB42-4C93-AE0A-B1B8540089CF}" srcOrd="0" destOrd="0" parTransId="{0E5389B9-591D-48CE-99C9-EC24CA4E57F7}" sibTransId="{24AE5A76-24CF-4E9D-965C-C02B318CDF09}"/>
    <dgm:cxn modelId="{25E45E72-3EB4-42D4-803A-BE7D7B0EE2DA}" type="presOf" srcId="{A1EF50F1-1AC5-41D9-85B4-050ABE998754}" destId="{EC5C03A9-EBB0-435E-839E-8145E6BE58E9}" srcOrd="0" destOrd="0" presId="urn:microsoft.com/office/officeart/2008/layout/IncreasingCircleProcess"/>
    <dgm:cxn modelId="{1C71F882-76B9-470E-8BB0-5449AAAC4225}" srcId="{422CF913-567B-495A-88E3-A5CB7EB09E72}" destId="{5480D88F-476B-4F46-BC08-C27574EEC10D}" srcOrd="1" destOrd="0" parTransId="{4660D843-667E-4FC8-9EC5-C34EB70B219A}" sibTransId="{40F7ACE1-2479-4B7C-AB89-DD16436B32AC}"/>
    <dgm:cxn modelId="{CB58C8C4-F896-424C-A7DB-57A87EC1911C}" type="presParOf" srcId="{A2E418C9-8A21-4FEC-8DD0-14D633062B7D}" destId="{78CFC349-1D3C-4D4F-A206-8CD357F39647}" srcOrd="0" destOrd="0" presId="urn:microsoft.com/office/officeart/2008/layout/IncreasingCircleProcess"/>
    <dgm:cxn modelId="{B631B34D-91A5-473B-B660-3A1E8260D537}" type="presParOf" srcId="{78CFC349-1D3C-4D4F-A206-8CD357F39647}" destId="{E7AB5E8A-939B-4000-8E05-D5394C7C9848}" srcOrd="0" destOrd="0" presId="urn:microsoft.com/office/officeart/2008/layout/IncreasingCircleProcess"/>
    <dgm:cxn modelId="{1F03CAE4-37F5-4C72-88FB-B26EAAC6527E}" type="presParOf" srcId="{78CFC349-1D3C-4D4F-A206-8CD357F39647}" destId="{A4C7F60B-1B45-4B0A-93A3-DAB87D736A4D}" srcOrd="1" destOrd="0" presId="urn:microsoft.com/office/officeart/2008/layout/IncreasingCircleProcess"/>
    <dgm:cxn modelId="{C65170B6-E3E6-4A1E-A47C-00CCE2E204AA}" type="presParOf" srcId="{78CFC349-1D3C-4D4F-A206-8CD357F39647}" destId="{46F74F6E-CEA1-4601-A302-D4EBA0AB201D}" srcOrd="2" destOrd="0" presId="urn:microsoft.com/office/officeart/2008/layout/IncreasingCircleProcess"/>
    <dgm:cxn modelId="{5E2027B2-6C12-418B-89AA-C20E93357014}" type="presParOf" srcId="{78CFC349-1D3C-4D4F-A206-8CD357F39647}" destId="{EE24A0B6-C07D-48DA-8266-0E334DD01105}" srcOrd="3" destOrd="0" presId="urn:microsoft.com/office/officeart/2008/layout/IncreasingCircleProcess"/>
    <dgm:cxn modelId="{26E71F1E-8B1C-4842-A8B3-B942D3D6F7DD}" type="presParOf" srcId="{A2E418C9-8A21-4FEC-8DD0-14D633062B7D}" destId="{8D391D15-404D-49C1-B291-554EC19DBD36}" srcOrd="1" destOrd="0" presId="urn:microsoft.com/office/officeart/2008/layout/IncreasingCircleProcess"/>
    <dgm:cxn modelId="{F8B73185-F238-415C-A9B6-83DC78D23DF0}" type="presParOf" srcId="{A2E418C9-8A21-4FEC-8DD0-14D633062B7D}" destId="{0C75B6E1-E673-4B28-9B30-8831CF2A2588}" srcOrd="2" destOrd="0" presId="urn:microsoft.com/office/officeart/2008/layout/IncreasingCircleProcess"/>
    <dgm:cxn modelId="{1010DAC1-FE81-40D3-A413-53EFD87BA395}" type="presParOf" srcId="{0C75B6E1-E673-4B28-9B30-8831CF2A2588}" destId="{73EF0EBE-8F95-4FAA-B4C6-0EE25E4DF3C5}" srcOrd="0" destOrd="0" presId="urn:microsoft.com/office/officeart/2008/layout/IncreasingCircleProcess"/>
    <dgm:cxn modelId="{98D52D44-A2C9-4999-9FAF-D8213839F554}" type="presParOf" srcId="{0C75B6E1-E673-4B28-9B30-8831CF2A2588}" destId="{21F9EBD4-5272-4B0A-94F7-B7A4610209F8}" srcOrd="1" destOrd="0" presId="urn:microsoft.com/office/officeart/2008/layout/IncreasingCircleProcess"/>
    <dgm:cxn modelId="{4AD094F0-23B8-438D-A257-0F38A4D99DCC}" type="presParOf" srcId="{0C75B6E1-E673-4B28-9B30-8831CF2A2588}" destId="{1A4EE5D1-AC13-46BE-8B71-41C7EDCE1724}" srcOrd="2" destOrd="0" presId="urn:microsoft.com/office/officeart/2008/layout/IncreasingCircleProcess"/>
    <dgm:cxn modelId="{EA9FE4F5-7093-43F9-836D-809996B9649B}" type="presParOf" srcId="{0C75B6E1-E673-4B28-9B30-8831CF2A2588}" destId="{A613C3AF-1107-4E6F-A01B-C744C761AB9B}" srcOrd="3" destOrd="0" presId="urn:microsoft.com/office/officeart/2008/layout/IncreasingCircleProcess"/>
    <dgm:cxn modelId="{654C66E9-B023-49E3-9C8B-D8F813F3CD82}" type="presParOf" srcId="{A2E418C9-8A21-4FEC-8DD0-14D633062B7D}" destId="{D95C7850-D945-4494-B02A-2516C57E144B}" srcOrd="3" destOrd="0" presId="urn:microsoft.com/office/officeart/2008/layout/IncreasingCircleProcess"/>
    <dgm:cxn modelId="{0AC0585A-688C-4217-9927-1D8B97DD5610}" type="presParOf" srcId="{A2E418C9-8A21-4FEC-8DD0-14D633062B7D}" destId="{BC097F49-D438-41A1-A1B8-4C104C5294DC}" srcOrd="4" destOrd="0" presId="urn:microsoft.com/office/officeart/2008/layout/IncreasingCircleProcess"/>
    <dgm:cxn modelId="{D3F983CC-26BC-4C60-9740-59DDC6BC95F9}" type="presParOf" srcId="{BC097F49-D438-41A1-A1B8-4C104C5294DC}" destId="{B55AD060-DC4B-4970-B72B-A4327D4864CA}" srcOrd="0" destOrd="0" presId="urn:microsoft.com/office/officeart/2008/layout/IncreasingCircleProcess"/>
    <dgm:cxn modelId="{D1DA65C6-C5A1-4B07-BD60-1F2616D4FA71}" type="presParOf" srcId="{BC097F49-D438-41A1-A1B8-4C104C5294DC}" destId="{3FCF0383-9A5C-4BAE-8CA2-FDDDEFED2A3B}" srcOrd="1" destOrd="0" presId="urn:microsoft.com/office/officeart/2008/layout/IncreasingCircleProcess"/>
    <dgm:cxn modelId="{F67C8B08-40B3-4503-A841-CF24949DB1C3}" type="presParOf" srcId="{BC097F49-D438-41A1-A1B8-4C104C5294DC}" destId="{3B9ED7D9-162E-423A-B1BE-85DF57AE8005}" srcOrd="2" destOrd="0" presId="urn:microsoft.com/office/officeart/2008/layout/IncreasingCircleProcess"/>
    <dgm:cxn modelId="{2261D0AE-DD50-46F7-B7BD-3D266A1D6272}" type="presParOf" srcId="{BC097F49-D438-41A1-A1B8-4C104C5294DC}" destId="{22221AE3-EDC2-4F20-A9DC-B143C72F385F}" srcOrd="3" destOrd="0" presId="urn:microsoft.com/office/officeart/2008/layout/IncreasingCircleProcess"/>
    <dgm:cxn modelId="{67BC252B-7FE5-4AE4-B4A3-A9C5E26BD7B8}" type="presParOf" srcId="{A2E418C9-8A21-4FEC-8DD0-14D633062B7D}" destId="{4B2658B4-79DC-4399-BC5D-C8FC928CE9D2}" srcOrd="5" destOrd="0" presId="urn:microsoft.com/office/officeart/2008/layout/IncreasingCircleProcess"/>
    <dgm:cxn modelId="{7F3A608A-9EB2-492B-9F53-093C6F1814E5}" type="presParOf" srcId="{A2E418C9-8A21-4FEC-8DD0-14D633062B7D}" destId="{2B6C8B68-DC3D-4E90-AED4-BC23F291514C}" srcOrd="6" destOrd="0" presId="urn:microsoft.com/office/officeart/2008/layout/IncreasingCircleProcess"/>
    <dgm:cxn modelId="{33F8E08C-A081-4C37-800C-13D7220D0087}" type="presParOf" srcId="{2B6C8B68-DC3D-4E90-AED4-BC23F291514C}" destId="{E7D02BA5-C69E-4214-B07C-103D35DB22AF}" srcOrd="0" destOrd="0" presId="urn:microsoft.com/office/officeart/2008/layout/IncreasingCircleProcess"/>
    <dgm:cxn modelId="{8D5F76D5-9589-48B7-A4A3-D1DE9FA1FBB6}" type="presParOf" srcId="{2B6C8B68-DC3D-4E90-AED4-BC23F291514C}" destId="{8921DD4B-74B8-48DE-9BAB-5ABEF3CBA367}" srcOrd="1" destOrd="0" presId="urn:microsoft.com/office/officeart/2008/layout/IncreasingCircleProcess"/>
    <dgm:cxn modelId="{96ECF62D-D012-4168-82EB-35E1F6F78CB9}" type="presParOf" srcId="{2B6C8B68-DC3D-4E90-AED4-BC23F291514C}" destId="{AD094E35-569B-4CEA-9972-6B4DCC8EC964}" srcOrd="2" destOrd="0" presId="urn:microsoft.com/office/officeart/2008/layout/IncreasingCircleProcess"/>
    <dgm:cxn modelId="{1DB46D07-88AB-4CB4-B7B3-F5A1658600EF}" type="presParOf" srcId="{2B6C8B68-DC3D-4E90-AED4-BC23F291514C}" destId="{D90776A1-C13C-4895-B495-55CA4658CD31}" srcOrd="3" destOrd="0" presId="urn:microsoft.com/office/officeart/2008/layout/IncreasingCircleProcess"/>
    <dgm:cxn modelId="{0EDD4C60-6BC9-49D1-932A-4739BC86F3D9}" type="presParOf" srcId="{A2E418C9-8A21-4FEC-8DD0-14D633062B7D}" destId="{2F19F2B9-0312-48D8-B398-F34B50518A59}" srcOrd="7" destOrd="0" presId="urn:microsoft.com/office/officeart/2008/layout/IncreasingCircleProcess"/>
    <dgm:cxn modelId="{C9B9D776-214C-47DA-9A38-53C7765728A8}" type="presParOf" srcId="{A2E418C9-8A21-4FEC-8DD0-14D633062B7D}" destId="{0D3FA2B3-15FD-49F6-AC52-8BB3C6D2FE97}" srcOrd="8" destOrd="0" presId="urn:microsoft.com/office/officeart/2008/layout/IncreasingCircleProcess"/>
    <dgm:cxn modelId="{8F2A4977-F0D9-4A43-ACF2-D31F43F4CDF5}" type="presParOf" srcId="{0D3FA2B3-15FD-49F6-AC52-8BB3C6D2FE97}" destId="{E2091CA1-9C57-49F0-AD7A-573526BC5ED2}" srcOrd="0" destOrd="0" presId="urn:microsoft.com/office/officeart/2008/layout/IncreasingCircleProcess"/>
    <dgm:cxn modelId="{D0255BCB-B284-4C9B-A755-A4F46B777131}" type="presParOf" srcId="{0D3FA2B3-15FD-49F6-AC52-8BB3C6D2FE97}" destId="{0AA17AA1-3423-4BB1-8CB0-E01FD1931C1E}" srcOrd="1" destOrd="0" presId="urn:microsoft.com/office/officeart/2008/layout/IncreasingCircleProcess"/>
    <dgm:cxn modelId="{6A3C9B98-C401-4A6B-9358-DD43B742208B}" type="presParOf" srcId="{0D3FA2B3-15FD-49F6-AC52-8BB3C6D2FE97}" destId="{634D2FFE-FBB2-4904-9F9F-DB943FCC3A2E}" srcOrd="2" destOrd="0" presId="urn:microsoft.com/office/officeart/2008/layout/IncreasingCircleProcess"/>
    <dgm:cxn modelId="{52BAB58A-12DB-4731-BADC-4AD8E3F4ABD0}" type="presParOf" srcId="{0D3FA2B3-15FD-49F6-AC52-8BB3C6D2FE97}" destId="{EC5C03A9-EBB0-435E-839E-8145E6BE58E9}" srcOrd="3" destOrd="0" presId="urn:microsoft.com/office/officeart/2008/layout/Increasing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EAE62C4-58D0-4178-9F63-67F9EE1C225C}" type="doc">
      <dgm:prSet loTypeId="urn:microsoft.com/office/officeart/2008/layout/PictureStrips" loCatId="list" qsTypeId="urn:microsoft.com/office/officeart/2005/8/quickstyle/simple1" qsCatId="simple" csTypeId="urn:microsoft.com/office/officeart/2005/8/colors/colorful3" csCatId="colorful" phldr="1"/>
      <dgm:spPr/>
      <dgm:t>
        <a:bodyPr/>
        <a:lstStyle/>
        <a:p>
          <a:endParaRPr lang="zh-CN" altLang="en-US"/>
        </a:p>
      </dgm:t>
    </dgm:pt>
    <dgm:pt modelId="{8FBEDAD0-E55E-4DCC-A1D7-F6F307BF02A6}">
      <dgm:prSet phldrT="[文本]" custT="1"/>
      <dgm:spPr/>
      <dgm:t>
        <a:bodyPr/>
        <a:lstStyle/>
        <a:p>
          <a:pPr>
            <a:lnSpc>
              <a:spcPct val="150000"/>
            </a:lnSpc>
          </a:pPr>
          <a:r>
            <a:rPr lang="zh-CN" altLang="en-US" sz="1800" b="0" dirty="0" smtClean="0">
              <a:latin typeface="+mn-ea"/>
              <a:ea typeface="+mn-ea"/>
            </a:rPr>
            <a:t>提供一体化解决方案、高效、便捷实现等保安全建设</a:t>
          </a:r>
          <a:endParaRPr lang="zh-CN" altLang="en-US" sz="1800" b="0" dirty="0">
            <a:latin typeface="+mn-ea"/>
            <a:ea typeface="+mn-ea"/>
          </a:endParaRPr>
        </a:p>
      </dgm:t>
    </dgm:pt>
    <dgm:pt modelId="{81A7DEF2-8FC2-4F57-BBD5-D5869157C68C}" type="parTrans" cxnId="{E0E5A371-8E99-4821-B8C6-F895301DB80E}">
      <dgm:prSet/>
      <dgm:spPr/>
      <dgm:t>
        <a:bodyPr/>
        <a:lstStyle/>
        <a:p>
          <a:pPr>
            <a:lnSpc>
              <a:spcPct val="150000"/>
            </a:lnSpc>
          </a:pPr>
          <a:endParaRPr lang="zh-CN" altLang="en-US" b="0">
            <a:latin typeface="+mn-ea"/>
            <a:ea typeface="+mn-ea"/>
          </a:endParaRPr>
        </a:p>
      </dgm:t>
    </dgm:pt>
    <dgm:pt modelId="{60E7E529-FAB0-4DA2-8643-E1016D81ECB1}" type="sibTrans" cxnId="{E0E5A371-8E99-4821-B8C6-F895301DB80E}">
      <dgm:prSet/>
      <dgm:spPr/>
      <dgm:t>
        <a:bodyPr/>
        <a:lstStyle/>
        <a:p>
          <a:pPr>
            <a:lnSpc>
              <a:spcPct val="150000"/>
            </a:lnSpc>
          </a:pPr>
          <a:endParaRPr lang="zh-CN" altLang="en-US" b="0">
            <a:latin typeface="+mn-ea"/>
            <a:ea typeface="+mn-ea"/>
          </a:endParaRPr>
        </a:p>
      </dgm:t>
    </dgm:pt>
    <dgm:pt modelId="{0CBBCC02-9C3C-4875-8549-CC45238B88B2}">
      <dgm:prSet phldrT="[文本]" custT="1"/>
      <dgm:spPr/>
      <dgm:t>
        <a:bodyPr/>
        <a:lstStyle/>
        <a:p>
          <a:pPr>
            <a:lnSpc>
              <a:spcPct val="150000"/>
            </a:lnSpc>
          </a:pPr>
          <a:r>
            <a:rPr lang="zh-CN" altLang="en-US" sz="1800" b="0" dirty="0" smtClean="0">
              <a:latin typeface="+mn-ea"/>
              <a:ea typeface="+mn-ea"/>
            </a:rPr>
            <a:t>方案覆盖事前检测预警、事中安全防护、事后快速处置</a:t>
          </a:r>
          <a:endParaRPr lang="zh-CN" altLang="en-US" sz="1800" b="0" dirty="0">
            <a:latin typeface="+mn-ea"/>
            <a:ea typeface="+mn-ea"/>
          </a:endParaRPr>
        </a:p>
      </dgm:t>
    </dgm:pt>
    <dgm:pt modelId="{BB076989-C9E7-4DB7-8690-7D817E65D40F}" type="parTrans" cxnId="{6C467AF8-9D1E-4E78-9899-B9E3ADAB9B06}">
      <dgm:prSet/>
      <dgm:spPr/>
      <dgm:t>
        <a:bodyPr/>
        <a:lstStyle/>
        <a:p>
          <a:pPr>
            <a:lnSpc>
              <a:spcPct val="150000"/>
            </a:lnSpc>
          </a:pPr>
          <a:endParaRPr lang="zh-CN" altLang="en-US" b="0">
            <a:latin typeface="+mn-ea"/>
            <a:ea typeface="+mn-ea"/>
          </a:endParaRPr>
        </a:p>
      </dgm:t>
    </dgm:pt>
    <dgm:pt modelId="{91ED8BB3-E20D-45D8-92E8-DAFD1B15CC3E}" type="sibTrans" cxnId="{6C467AF8-9D1E-4E78-9899-B9E3ADAB9B06}">
      <dgm:prSet/>
      <dgm:spPr/>
      <dgm:t>
        <a:bodyPr/>
        <a:lstStyle/>
        <a:p>
          <a:pPr>
            <a:lnSpc>
              <a:spcPct val="150000"/>
            </a:lnSpc>
          </a:pPr>
          <a:endParaRPr lang="zh-CN" altLang="en-US" b="0">
            <a:latin typeface="+mn-ea"/>
            <a:ea typeface="+mn-ea"/>
          </a:endParaRPr>
        </a:p>
      </dgm:t>
    </dgm:pt>
    <dgm:pt modelId="{7BFD147E-2354-4FEB-8161-576E7006177F}">
      <dgm:prSet phldrT="[文本]" custT="1"/>
      <dgm:spPr/>
      <dgm:t>
        <a:bodyPr/>
        <a:lstStyle/>
        <a:p>
          <a:pPr>
            <a:lnSpc>
              <a:spcPct val="150000"/>
            </a:lnSpc>
          </a:pPr>
          <a:r>
            <a:rPr lang="zh-CN" altLang="en-US" sz="1800" b="0" dirty="0" smtClean="0">
              <a:latin typeface="+mn-ea"/>
              <a:ea typeface="+mn-ea"/>
            </a:rPr>
            <a:t>具有等级保护安全建设服务机构资质和安全运维服务资质</a:t>
          </a:r>
          <a:endParaRPr lang="zh-CN" altLang="en-US" sz="1800" b="0" dirty="0">
            <a:latin typeface="+mn-ea"/>
            <a:ea typeface="+mn-ea"/>
          </a:endParaRPr>
        </a:p>
      </dgm:t>
    </dgm:pt>
    <dgm:pt modelId="{0FA46166-713E-4CA5-9312-AFD5800EC582}" type="parTrans" cxnId="{C6C1D297-2D04-4A36-90B6-30A4A7CF0791}">
      <dgm:prSet/>
      <dgm:spPr/>
      <dgm:t>
        <a:bodyPr/>
        <a:lstStyle/>
        <a:p>
          <a:pPr>
            <a:lnSpc>
              <a:spcPct val="150000"/>
            </a:lnSpc>
          </a:pPr>
          <a:endParaRPr lang="zh-CN" altLang="en-US" b="0">
            <a:latin typeface="+mn-ea"/>
            <a:ea typeface="+mn-ea"/>
          </a:endParaRPr>
        </a:p>
      </dgm:t>
    </dgm:pt>
    <dgm:pt modelId="{972D7CC9-7E8B-4424-8B7F-7D1DF6166BC9}" type="sibTrans" cxnId="{C6C1D297-2D04-4A36-90B6-30A4A7CF0791}">
      <dgm:prSet/>
      <dgm:spPr/>
      <dgm:t>
        <a:bodyPr/>
        <a:lstStyle/>
        <a:p>
          <a:pPr>
            <a:lnSpc>
              <a:spcPct val="150000"/>
            </a:lnSpc>
          </a:pPr>
          <a:endParaRPr lang="zh-CN" altLang="en-US" b="0">
            <a:latin typeface="+mn-ea"/>
            <a:ea typeface="+mn-ea"/>
          </a:endParaRPr>
        </a:p>
      </dgm:t>
    </dgm:pt>
    <dgm:pt modelId="{9C77B37D-E55D-4724-931A-176346223B99}">
      <dgm:prSet phldrT="[文本]" custT="1"/>
      <dgm:spPr/>
      <dgm:t>
        <a:bodyPr/>
        <a:lstStyle/>
        <a:p>
          <a:pPr>
            <a:lnSpc>
              <a:spcPct val="150000"/>
            </a:lnSpc>
          </a:pPr>
          <a:r>
            <a:rPr lang="zh-CN" altLang="zh-CN" sz="1800" b="0" dirty="0" smtClean="0">
              <a:latin typeface="+mn-ea"/>
              <a:ea typeface="+mn-ea"/>
              <a:cs typeface="Times New Roman" panose="02020603050405020304" pitchFamily="18" charset="0"/>
            </a:rPr>
            <a:t>方案满足等级保护合规要求</a:t>
          </a:r>
          <a:r>
            <a:rPr lang="zh-CN" altLang="en-US" sz="1800" b="0" dirty="0" smtClean="0">
              <a:latin typeface="+mn-ea"/>
              <a:ea typeface="+mn-ea"/>
              <a:cs typeface="Times New Roman" panose="02020603050405020304" pitchFamily="18" charset="0"/>
            </a:rPr>
            <a:t>、</a:t>
          </a:r>
          <a:r>
            <a:rPr lang="zh-CN" altLang="zh-CN" sz="1800" b="0" dirty="0" smtClean="0">
              <a:latin typeface="+mn-ea"/>
              <a:ea typeface="+mn-ea"/>
              <a:cs typeface="Times New Roman" panose="02020603050405020304" pitchFamily="18" charset="0"/>
            </a:rPr>
            <a:t>建立综合安全防护体系</a:t>
          </a:r>
          <a:endParaRPr lang="zh-CN" altLang="en-US" sz="1800" b="0" dirty="0">
            <a:latin typeface="+mn-ea"/>
            <a:ea typeface="+mn-ea"/>
          </a:endParaRPr>
        </a:p>
      </dgm:t>
    </dgm:pt>
    <dgm:pt modelId="{325ADD4B-239A-4F58-AC83-64A531249827}" type="parTrans" cxnId="{A94326E7-F0C7-4301-94BB-7F5D74C4881B}">
      <dgm:prSet/>
      <dgm:spPr/>
      <dgm:t>
        <a:bodyPr/>
        <a:lstStyle/>
        <a:p>
          <a:pPr>
            <a:lnSpc>
              <a:spcPct val="150000"/>
            </a:lnSpc>
          </a:pPr>
          <a:endParaRPr lang="zh-CN" altLang="en-US" b="0">
            <a:latin typeface="+mn-ea"/>
            <a:ea typeface="+mn-ea"/>
          </a:endParaRPr>
        </a:p>
      </dgm:t>
    </dgm:pt>
    <dgm:pt modelId="{B14A90B4-0E12-4AB0-AED4-2EFB311C8C74}" type="sibTrans" cxnId="{A94326E7-F0C7-4301-94BB-7F5D74C4881B}">
      <dgm:prSet/>
      <dgm:spPr/>
      <dgm:t>
        <a:bodyPr/>
        <a:lstStyle/>
        <a:p>
          <a:pPr>
            <a:lnSpc>
              <a:spcPct val="150000"/>
            </a:lnSpc>
          </a:pPr>
          <a:endParaRPr lang="zh-CN" altLang="en-US" b="0">
            <a:latin typeface="+mn-ea"/>
            <a:ea typeface="+mn-ea"/>
          </a:endParaRPr>
        </a:p>
      </dgm:t>
    </dgm:pt>
    <dgm:pt modelId="{95605751-EBC9-4280-8CB8-A3755966BD71}" type="pres">
      <dgm:prSet presAssocID="{5EAE62C4-58D0-4178-9F63-67F9EE1C225C}" presName="Name0" presStyleCnt="0">
        <dgm:presLayoutVars>
          <dgm:dir/>
          <dgm:resizeHandles val="exact"/>
        </dgm:presLayoutVars>
      </dgm:prSet>
      <dgm:spPr/>
      <dgm:t>
        <a:bodyPr/>
        <a:lstStyle/>
        <a:p>
          <a:endParaRPr lang="zh-CN" altLang="en-US"/>
        </a:p>
      </dgm:t>
    </dgm:pt>
    <dgm:pt modelId="{A315B6A4-2FE9-4545-9391-190B23B60438}" type="pres">
      <dgm:prSet presAssocID="{9C77B37D-E55D-4724-931A-176346223B99}" presName="composite" presStyleCnt="0"/>
      <dgm:spPr/>
    </dgm:pt>
    <dgm:pt modelId="{A4E1F7ED-83D0-46B5-92C1-C976F115D99A}" type="pres">
      <dgm:prSet presAssocID="{9C77B37D-E55D-4724-931A-176346223B99}" presName="rect1" presStyleLbl="trAlignAcc1" presStyleIdx="0" presStyleCnt="4">
        <dgm:presLayoutVars>
          <dgm:bulletEnabled val="1"/>
        </dgm:presLayoutVars>
      </dgm:prSet>
      <dgm:spPr/>
      <dgm:t>
        <a:bodyPr/>
        <a:lstStyle/>
        <a:p>
          <a:endParaRPr lang="zh-CN" altLang="en-US"/>
        </a:p>
      </dgm:t>
    </dgm:pt>
    <dgm:pt modelId="{A00E26C3-5819-4212-8488-E3D95DEA5D17}" type="pres">
      <dgm:prSet presAssocID="{9C77B37D-E55D-4724-931A-176346223B99}" presName="rect2" presStyleLbl="fgImgPlace1" presStyleIdx="0" presStyleCnt="4" custScaleX="63977" custScaleY="49812" custLinFactNeighborX="10592" custLinFactNeighborY="11475"/>
      <dgm:spPr>
        <a:blipFill rotWithShape="1">
          <a:blip xmlns:r="http://schemas.openxmlformats.org/officeDocument/2006/relationships" r:embed="rId1"/>
          <a:stretch>
            <a:fillRect/>
          </a:stretch>
        </a:blipFill>
      </dgm:spPr>
      <dgm:t>
        <a:bodyPr/>
        <a:lstStyle/>
        <a:p>
          <a:endParaRPr lang="zh-CN" altLang="en-US"/>
        </a:p>
      </dgm:t>
    </dgm:pt>
    <dgm:pt modelId="{0192BE34-6D23-4AE1-9EAB-403C1ED84A47}" type="pres">
      <dgm:prSet presAssocID="{B14A90B4-0E12-4AB0-AED4-2EFB311C8C74}" presName="sibTrans" presStyleCnt="0"/>
      <dgm:spPr/>
    </dgm:pt>
    <dgm:pt modelId="{BF2E4B74-491F-4EFD-B52A-77E11CEDF4A5}" type="pres">
      <dgm:prSet presAssocID="{8FBEDAD0-E55E-4DCC-A1D7-F6F307BF02A6}" presName="composite" presStyleCnt="0"/>
      <dgm:spPr/>
    </dgm:pt>
    <dgm:pt modelId="{ED6CDBDA-C643-4D7B-A633-34D2579547BE}" type="pres">
      <dgm:prSet presAssocID="{8FBEDAD0-E55E-4DCC-A1D7-F6F307BF02A6}" presName="rect1" presStyleLbl="trAlignAcc1" presStyleIdx="1" presStyleCnt="4">
        <dgm:presLayoutVars>
          <dgm:bulletEnabled val="1"/>
        </dgm:presLayoutVars>
      </dgm:prSet>
      <dgm:spPr/>
      <dgm:t>
        <a:bodyPr/>
        <a:lstStyle/>
        <a:p>
          <a:endParaRPr lang="zh-CN" altLang="en-US"/>
        </a:p>
      </dgm:t>
    </dgm:pt>
    <dgm:pt modelId="{C79E8CA8-7D85-4B3B-9291-05E3916E9F1F}" type="pres">
      <dgm:prSet presAssocID="{8FBEDAD0-E55E-4DCC-A1D7-F6F307BF02A6}" presName="rect2" presStyleLbl="fgImgPlace1" presStyleIdx="1" presStyleCnt="4" custScaleX="79656" custScaleY="43122" custLinFactNeighborX="14564" custLinFactNeighborY="5296"/>
      <dgm:spPr>
        <a:blipFill rotWithShape="1">
          <a:blip xmlns:r="http://schemas.openxmlformats.org/officeDocument/2006/relationships" r:embed="rId2"/>
          <a:stretch>
            <a:fillRect/>
          </a:stretch>
        </a:blipFill>
      </dgm:spPr>
      <dgm:t>
        <a:bodyPr/>
        <a:lstStyle/>
        <a:p>
          <a:endParaRPr lang="zh-CN" altLang="en-US"/>
        </a:p>
      </dgm:t>
    </dgm:pt>
    <dgm:pt modelId="{AA07E3BA-6688-43EC-9980-918AA3A394A2}" type="pres">
      <dgm:prSet presAssocID="{60E7E529-FAB0-4DA2-8643-E1016D81ECB1}" presName="sibTrans" presStyleCnt="0"/>
      <dgm:spPr/>
    </dgm:pt>
    <dgm:pt modelId="{80E57C31-B69E-4C74-BFAF-33E0150619BF}" type="pres">
      <dgm:prSet presAssocID="{0CBBCC02-9C3C-4875-8549-CC45238B88B2}" presName="composite" presStyleCnt="0"/>
      <dgm:spPr/>
    </dgm:pt>
    <dgm:pt modelId="{9E9C46DF-14AA-4840-828F-12E8F58FDFE7}" type="pres">
      <dgm:prSet presAssocID="{0CBBCC02-9C3C-4875-8549-CC45238B88B2}" presName="rect1" presStyleLbl="trAlignAcc1" presStyleIdx="2" presStyleCnt="4">
        <dgm:presLayoutVars>
          <dgm:bulletEnabled val="1"/>
        </dgm:presLayoutVars>
      </dgm:prSet>
      <dgm:spPr/>
      <dgm:t>
        <a:bodyPr/>
        <a:lstStyle/>
        <a:p>
          <a:endParaRPr lang="zh-CN" altLang="en-US"/>
        </a:p>
      </dgm:t>
    </dgm:pt>
    <dgm:pt modelId="{DD007037-4580-48D0-ABD1-6673AE812E73}" type="pres">
      <dgm:prSet presAssocID="{0CBBCC02-9C3C-4875-8549-CC45238B88B2}" presName="rect2" presStyleLbl="fgImgPlace1" presStyleIdx="2" presStyleCnt="4" custScaleX="73631" custScaleY="67794" custLinFactNeighborX="14153" custLinFactNeighborY="8578"/>
      <dgm:spPr>
        <a:blipFill rotWithShape="1">
          <a:blip xmlns:r="http://schemas.openxmlformats.org/officeDocument/2006/relationships" r:embed="rId3"/>
          <a:stretch>
            <a:fillRect/>
          </a:stretch>
        </a:blipFill>
      </dgm:spPr>
      <dgm:t>
        <a:bodyPr/>
        <a:lstStyle/>
        <a:p>
          <a:endParaRPr lang="zh-CN" altLang="en-US"/>
        </a:p>
      </dgm:t>
    </dgm:pt>
    <dgm:pt modelId="{7E2E973F-B4BF-48F9-A049-7E0D59E8AAA0}" type="pres">
      <dgm:prSet presAssocID="{91ED8BB3-E20D-45D8-92E8-DAFD1B15CC3E}" presName="sibTrans" presStyleCnt="0"/>
      <dgm:spPr/>
    </dgm:pt>
    <dgm:pt modelId="{470512D7-F625-4D4A-B127-D089A27F33AE}" type="pres">
      <dgm:prSet presAssocID="{7BFD147E-2354-4FEB-8161-576E7006177F}" presName="composite" presStyleCnt="0"/>
      <dgm:spPr/>
    </dgm:pt>
    <dgm:pt modelId="{3A356D8C-93EE-4CCB-85F2-4212A58C1A86}" type="pres">
      <dgm:prSet presAssocID="{7BFD147E-2354-4FEB-8161-576E7006177F}" presName="rect1" presStyleLbl="trAlignAcc1" presStyleIdx="3" presStyleCnt="4">
        <dgm:presLayoutVars>
          <dgm:bulletEnabled val="1"/>
        </dgm:presLayoutVars>
      </dgm:prSet>
      <dgm:spPr/>
      <dgm:t>
        <a:bodyPr/>
        <a:lstStyle/>
        <a:p>
          <a:endParaRPr lang="zh-CN" altLang="en-US"/>
        </a:p>
      </dgm:t>
    </dgm:pt>
    <dgm:pt modelId="{E18D59F1-68FB-4A23-833D-E014A7C95895}" type="pres">
      <dgm:prSet presAssocID="{7BFD147E-2354-4FEB-8161-576E7006177F}" presName="rect2" presStyleLbl="fgImgPlace1" presStyleIdx="3" presStyleCnt="4" custScaleX="64942" custScaleY="52691" custLinFactNeighborX="23364" custLinFactNeighborY="7789"/>
      <dgm:spPr>
        <a:blipFill rotWithShape="1">
          <a:blip xmlns:r="http://schemas.openxmlformats.org/officeDocument/2006/relationships" r:embed="rId4"/>
          <a:stretch>
            <a:fillRect/>
          </a:stretch>
        </a:blipFill>
      </dgm:spPr>
      <dgm:t>
        <a:bodyPr/>
        <a:lstStyle/>
        <a:p>
          <a:endParaRPr lang="zh-CN" altLang="en-US"/>
        </a:p>
      </dgm:t>
    </dgm:pt>
  </dgm:ptLst>
  <dgm:cxnLst>
    <dgm:cxn modelId="{3F97D26B-4DD9-4E9B-8959-717BB689528A}" type="presOf" srcId="{5EAE62C4-58D0-4178-9F63-67F9EE1C225C}" destId="{95605751-EBC9-4280-8CB8-A3755966BD71}" srcOrd="0" destOrd="0" presId="urn:microsoft.com/office/officeart/2008/layout/PictureStrips"/>
    <dgm:cxn modelId="{87A2A29F-44FD-40CC-96CB-6ED539E13ED0}" type="presOf" srcId="{8FBEDAD0-E55E-4DCC-A1D7-F6F307BF02A6}" destId="{ED6CDBDA-C643-4D7B-A633-34D2579547BE}" srcOrd="0" destOrd="0" presId="urn:microsoft.com/office/officeart/2008/layout/PictureStrips"/>
    <dgm:cxn modelId="{A94326E7-F0C7-4301-94BB-7F5D74C4881B}" srcId="{5EAE62C4-58D0-4178-9F63-67F9EE1C225C}" destId="{9C77B37D-E55D-4724-931A-176346223B99}" srcOrd="0" destOrd="0" parTransId="{325ADD4B-239A-4F58-AC83-64A531249827}" sibTransId="{B14A90B4-0E12-4AB0-AED4-2EFB311C8C74}"/>
    <dgm:cxn modelId="{FE074F9F-917D-445B-B012-739FC27B925E}" type="presOf" srcId="{7BFD147E-2354-4FEB-8161-576E7006177F}" destId="{3A356D8C-93EE-4CCB-85F2-4212A58C1A86}" srcOrd="0" destOrd="0" presId="urn:microsoft.com/office/officeart/2008/layout/PictureStrips"/>
    <dgm:cxn modelId="{6C467AF8-9D1E-4E78-9899-B9E3ADAB9B06}" srcId="{5EAE62C4-58D0-4178-9F63-67F9EE1C225C}" destId="{0CBBCC02-9C3C-4875-8549-CC45238B88B2}" srcOrd="2" destOrd="0" parTransId="{BB076989-C9E7-4DB7-8690-7D817E65D40F}" sibTransId="{91ED8BB3-E20D-45D8-92E8-DAFD1B15CC3E}"/>
    <dgm:cxn modelId="{C1F3CF95-CB8B-4AD2-80B4-2875D2844C04}" type="presOf" srcId="{9C77B37D-E55D-4724-931A-176346223B99}" destId="{A4E1F7ED-83D0-46B5-92C1-C976F115D99A}" srcOrd="0" destOrd="0" presId="urn:microsoft.com/office/officeart/2008/layout/PictureStrips"/>
    <dgm:cxn modelId="{E0E5A371-8E99-4821-B8C6-F895301DB80E}" srcId="{5EAE62C4-58D0-4178-9F63-67F9EE1C225C}" destId="{8FBEDAD0-E55E-4DCC-A1D7-F6F307BF02A6}" srcOrd="1" destOrd="0" parTransId="{81A7DEF2-8FC2-4F57-BBD5-D5869157C68C}" sibTransId="{60E7E529-FAB0-4DA2-8643-E1016D81ECB1}"/>
    <dgm:cxn modelId="{979BDD74-E136-4AAD-91F9-014974434361}" type="presOf" srcId="{0CBBCC02-9C3C-4875-8549-CC45238B88B2}" destId="{9E9C46DF-14AA-4840-828F-12E8F58FDFE7}" srcOrd="0" destOrd="0" presId="urn:microsoft.com/office/officeart/2008/layout/PictureStrips"/>
    <dgm:cxn modelId="{C6C1D297-2D04-4A36-90B6-30A4A7CF0791}" srcId="{5EAE62C4-58D0-4178-9F63-67F9EE1C225C}" destId="{7BFD147E-2354-4FEB-8161-576E7006177F}" srcOrd="3" destOrd="0" parTransId="{0FA46166-713E-4CA5-9312-AFD5800EC582}" sibTransId="{972D7CC9-7E8B-4424-8B7F-7D1DF6166BC9}"/>
    <dgm:cxn modelId="{280DA119-D5BA-43B0-9660-7210868417F4}" type="presParOf" srcId="{95605751-EBC9-4280-8CB8-A3755966BD71}" destId="{A315B6A4-2FE9-4545-9391-190B23B60438}" srcOrd="0" destOrd="0" presId="urn:microsoft.com/office/officeart/2008/layout/PictureStrips"/>
    <dgm:cxn modelId="{BBCF2EDB-501A-4FC9-8F86-807D0908E345}" type="presParOf" srcId="{A315B6A4-2FE9-4545-9391-190B23B60438}" destId="{A4E1F7ED-83D0-46B5-92C1-C976F115D99A}" srcOrd="0" destOrd="0" presId="urn:microsoft.com/office/officeart/2008/layout/PictureStrips"/>
    <dgm:cxn modelId="{1389D26B-C250-4BE6-941D-B78C2A0A9E9C}" type="presParOf" srcId="{A315B6A4-2FE9-4545-9391-190B23B60438}" destId="{A00E26C3-5819-4212-8488-E3D95DEA5D17}" srcOrd="1" destOrd="0" presId="urn:microsoft.com/office/officeart/2008/layout/PictureStrips"/>
    <dgm:cxn modelId="{3DA4E1FC-0C45-4DE9-BF48-9893F7BE32ED}" type="presParOf" srcId="{95605751-EBC9-4280-8CB8-A3755966BD71}" destId="{0192BE34-6D23-4AE1-9EAB-403C1ED84A47}" srcOrd="1" destOrd="0" presId="urn:microsoft.com/office/officeart/2008/layout/PictureStrips"/>
    <dgm:cxn modelId="{D8C53FB0-DD19-43DE-A782-3AAF3A629030}" type="presParOf" srcId="{95605751-EBC9-4280-8CB8-A3755966BD71}" destId="{BF2E4B74-491F-4EFD-B52A-77E11CEDF4A5}" srcOrd="2" destOrd="0" presId="urn:microsoft.com/office/officeart/2008/layout/PictureStrips"/>
    <dgm:cxn modelId="{EB504F15-2E7F-4816-A0CF-F963F4D14905}" type="presParOf" srcId="{BF2E4B74-491F-4EFD-B52A-77E11CEDF4A5}" destId="{ED6CDBDA-C643-4D7B-A633-34D2579547BE}" srcOrd="0" destOrd="0" presId="urn:microsoft.com/office/officeart/2008/layout/PictureStrips"/>
    <dgm:cxn modelId="{CAFAF649-9EDB-4B93-A6CE-5567066A0CFA}" type="presParOf" srcId="{BF2E4B74-491F-4EFD-B52A-77E11CEDF4A5}" destId="{C79E8CA8-7D85-4B3B-9291-05E3916E9F1F}" srcOrd="1" destOrd="0" presId="urn:microsoft.com/office/officeart/2008/layout/PictureStrips"/>
    <dgm:cxn modelId="{AC6701D8-415C-4C90-957B-C71777EC1898}" type="presParOf" srcId="{95605751-EBC9-4280-8CB8-A3755966BD71}" destId="{AA07E3BA-6688-43EC-9980-918AA3A394A2}" srcOrd="3" destOrd="0" presId="urn:microsoft.com/office/officeart/2008/layout/PictureStrips"/>
    <dgm:cxn modelId="{904F19BE-C439-4830-A41A-DE7921219AFA}" type="presParOf" srcId="{95605751-EBC9-4280-8CB8-A3755966BD71}" destId="{80E57C31-B69E-4C74-BFAF-33E0150619BF}" srcOrd="4" destOrd="0" presId="urn:microsoft.com/office/officeart/2008/layout/PictureStrips"/>
    <dgm:cxn modelId="{3B927B90-B341-43C5-B72C-055A77076112}" type="presParOf" srcId="{80E57C31-B69E-4C74-BFAF-33E0150619BF}" destId="{9E9C46DF-14AA-4840-828F-12E8F58FDFE7}" srcOrd="0" destOrd="0" presId="urn:microsoft.com/office/officeart/2008/layout/PictureStrips"/>
    <dgm:cxn modelId="{F76C1A2A-1F34-4CB8-8829-D5E9F0F6B9C3}" type="presParOf" srcId="{80E57C31-B69E-4C74-BFAF-33E0150619BF}" destId="{DD007037-4580-48D0-ABD1-6673AE812E73}" srcOrd="1" destOrd="0" presId="urn:microsoft.com/office/officeart/2008/layout/PictureStrips"/>
    <dgm:cxn modelId="{59D96F98-5D54-4B7E-B5E9-DDFAF590962B}" type="presParOf" srcId="{95605751-EBC9-4280-8CB8-A3755966BD71}" destId="{7E2E973F-B4BF-48F9-A049-7E0D59E8AAA0}" srcOrd="5" destOrd="0" presId="urn:microsoft.com/office/officeart/2008/layout/PictureStrips"/>
    <dgm:cxn modelId="{BCE0C151-CF4E-42EC-87B8-ABB0D747A914}" type="presParOf" srcId="{95605751-EBC9-4280-8CB8-A3755966BD71}" destId="{470512D7-F625-4D4A-B127-D089A27F33AE}" srcOrd="6" destOrd="0" presId="urn:microsoft.com/office/officeart/2008/layout/PictureStrips"/>
    <dgm:cxn modelId="{15179FC2-7286-4124-A92C-8E2ED5175503}" type="presParOf" srcId="{470512D7-F625-4D4A-B127-D089A27F33AE}" destId="{3A356D8C-93EE-4CCB-85F2-4212A58C1A86}" srcOrd="0" destOrd="0" presId="urn:microsoft.com/office/officeart/2008/layout/PictureStrips"/>
    <dgm:cxn modelId="{9B28845F-1FBB-45A1-B745-56689DE1475A}" type="presParOf" srcId="{470512D7-F625-4D4A-B127-D089A27F33AE}" destId="{E18D59F1-68FB-4A23-833D-E014A7C95895}"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C1E659-0077-41AC-9A6F-89DAC8A0C8E5}" type="doc">
      <dgm:prSet loTypeId="urn:microsoft.com/office/officeart/2008/layout/SquareAccentList" loCatId="list" qsTypeId="urn:microsoft.com/office/officeart/2005/8/quickstyle/simple4" qsCatId="simple" csTypeId="urn:microsoft.com/office/officeart/2005/8/colors/colorful4" csCatId="colorful" phldr="1"/>
      <dgm:spPr/>
      <dgm:t>
        <a:bodyPr/>
        <a:lstStyle/>
        <a:p>
          <a:endParaRPr lang="zh-CN" altLang="en-US"/>
        </a:p>
      </dgm:t>
    </dgm:pt>
    <dgm:pt modelId="{CF5E8611-73E5-47D7-9FBB-C13F5E94F097}">
      <dgm:prSet phldrT="[文本]" custT="1"/>
      <dgm:spPr/>
      <dgm:t>
        <a:bodyPr/>
        <a:lstStyle/>
        <a:p>
          <a:pPr>
            <a:lnSpc>
              <a:spcPct val="100000"/>
            </a:lnSpc>
            <a:buClr>
              <a:srgbClr val="68B92E"/>
            </a:buClr>
          </a:pPr>
          <a:r>
            <a:rPr lang="en-US" altLang="zh-CN" sz="2000" b="1" dirty="0" smtClean="0">
              <a:cs typeface="+mn-ea"/>
            </a:rPr>
            <a:t>《</a:t>
          </a:r>
          <a:r>
            <a:rPr lang="zh-CN" altLang="en-US" sz="2000" b="1" dirty="0" smtClean="0">
              <a:cs typeface="+mn-ea"/>
            </a:rPr>
            <a:t>网络安全法</a:t>
          </a:r>
          <a:r>
            <a:rPr lang="en-US" altLang="zh-CN" sz="2000" b="1" dirty="0" smtClean="0">
              <a:cs typeface="+mn-ea"/>
            </a:rPr>
            <a:t>》</a:t>
          </a:r>
          <a:endParaRPr lang="zh-CN" altLang="en-US" sz="2000" b="1" dirty="0"/>
        </a:p>
      </dgm:t>
    </dgm:pt>
    <dgm:pt modelId="{81E3ECBE-8526-4916-A05A-35A28F0D631B}" type="parTrans" cxnId="{7E5FC915-94C7-40CE-8796-E8737CDECF5E}">
      <dgm:prSet/>
      <dgm:spPr/>
      <dgm:t>
        <a:bodyPr/>
        <a:lstStyle/>
        <a:p>
          <a:endParaRPr lang="zh-CN" altLang="en-US" sz="1600" b="1">
            <a:solidFill>
              <a:schemeClr val="bg1"/>
            </a:solidFill>
          </a:endParaRPr>
        </a:p>
      </dgm:t>
    </dgm:pt>
    <dgm:pt modelId="{FE6B50CD-8F63-44CE-BAEC-F53F9EE8BD55}" type="sibTrans" cxnId="{7E5FC915-94C7-40CE-8796-E8737CDECF5E}">
      <dgm:prSet/>
      <dgm:spPr/>
      <dgm:t>
        <a:bodyPr/>
        <a:lstStyle/>
        <a:p>
          <a:endParaRPr lang="zh-CN" altLang="en-US" sz="1600" b="1">
            <a:solidFill>
              <a:schemeClr val="bg1"/>
            </a:solidFill>
          </a:endParaRPr>
        </a:p>
      </dgm:t>
    </dgm:pt>
    <dgm:pt modelId="{82FB8E61-1609-4FEA-9CAB-3789942C0DE2}">
      <dgm:prSet custT="1"/>
      <dgm:spPr/>
      <dgm:t>
        <a:bodyPr/>
        <a:lstStyle/>
        <a:p>
          <a:pPr>
            <a:lnSpc>
              <a:spcPct val="100000"/>
            </a:lnSpc>
          </a:pPr>
          <a:r>
            <a:rPr lang="en-US" altLang="zh-CN" sz="2000" b="1" dirty="0" smtClean="0">
              <a:cs typeface="+mn-ea"/>
            </a:rPr>
            <a:t>《</a:t>
          </a:r>
          <a:r>
            <a:rPr lang="zh-CN" altLang="en-US" sz="2000" b="1" dirty="0" smtClean="0">
              <a:cs typeface="+mn-ea"/>
            </a:rPr>
            <a:t>网络安全等级保护条例</a:t>
          </a:r>
          <a:r>
            <a:rPr lang="en-US" altLang="zh-CN" sz="2000" b="1" dirty="0" smtClean="0">
              <a:cs typeface="+mn-ea"/>
            </a:rPr>
            <a:t>》</a:t>
          </a:r>
          <a:endParaRPr lang="en-US" altLang="zh-CN" sz="2000" b="1" dirty="0">
            <a:cs typeface="+mn-ea"/>
          </a:endParaRPr>
        </a:p>
      </dgm:t>
    </dgm:pt>
    <dgm:pt modelId="{EBCDC923-E354-48AA-A73A-3FF57A8B1C9C}" type="parTrans" cxnId="{05447F50-BD38-4440-9EA1-22CE8A06B095}">
      <dgm:prSet/>
      <dgm:spPr/>
      <dgm:t>
        <a:bodyPr/>
        <a:lstStyle/>
        <a:p>
          <a:endParaRPr lang="zh-CN" altLang="en-US" sz="1600" b="1">
            <a:solidFill>
              <a:schemeClr val="bg1"/>
            </a:solidFill>
          </a:endParaRPr>
        </a:p>
      </dgm:t>
    </dgm:pt>
    <dgm:pt modelId="{07461B76-09BE-48A5-9B71-8840FAA37A3B}" type="sibTrans" cxnId="{05447F50-BD38-4440-9EA1-22CE8A06B095}">
      <dgm:prSet/>
      <dgm:spPr/>
      <dgm:t>
        <a:bodyPr/>
        <a:lstStyle/>
        <a:p>
          <a:endParaRPr lang="zh-CN" altLang="en-US" sz="1600" b="1">
            <a:solidFill>
              <a:schemeClr val="bg1"/>
            </a:solidFill>
          </a:endParaRPr>
        </a:p>
      </dgm:t>
    </dgm:pt>
    <dgm:pt modelId="{7B045358-1CB8-4706-A4AD-4CED38A31D76}">
      <dgm:prSet custT="1"/>
      <dgm:spPr/>
      <dgm:t>
        <a:bodyPr/>
        <a:lstStyle/>
        <a:p>
          <a:pPr>
            <a:lnSpc>
              <a:spcPct val="100000"/>
            </a:lnSpc>
          </a:pPr>
          <a:r>
            <a:rPr lang="zh-CN" altLang="en-US" sz="1600" dirty="0" smtClean="0"/>
            <a:t>第三条国家实行网络安全等级保护制度，对网络实施分等级保护、分等级监管。</a:t>
          </a:r>
          <a:endParaRPr lang="en-US" altLang="zh-CN" sz="1600" b="1" dirty="0">
            <a:cs typeface="+mn-ea"/>
          </a:endParaRPr>
        </a:p>
      </dgm:t>
    </dgm:pt>
    <dgm:pt modelId="{DB5ACFB3-73CB-4C3A-9C0D-AE226DCA2826}" type="parTrans" cxnId="{008AD0DB-B718-4D14-9867-F9A2ABD9536F}">
      <dgm:prSet/>
      <dgm:spPr/>
      <dgm:t>
        <a:bodyPr/>
        <a:lstStyle/>
        <a:p>
          <a:endParaRPr lang="zh-CN" altLang="en-US"/>
        </a:p>
      </dgm:t>
    </dgm:pt>
    <dgm:pt modelId="{2D406863-069E-40A4-8C0D-54E0E07C7E92}" type="sibTrans" cxnId="{008AD0DB-B718-4D14-9867-F9A2ABD9536F}">
      <dgm:prSet/>
      <dgm:spPr/>
      <dgm:t>
        <a:bodyPr/>
        <a:lstStyle/>
        <a:p>
          <a:endParaRPr lang="zh-CN" altLang="en-US"/>
        </a:p>
      </dgm:t>
    </dgm:pt>
    <dgm:pt modelId="{36D8079F-54BA-4633-92F9-5B16878AE43E}">
      <dgm:prSet phldrT="[文本]" custT="1"/>
      <dgm:spPr/>
      <dgm:t>
        <a:bodyPr/>
        <a:lstStyle/>
        <a:p>
          <a:pPr>
            <a:lnSpc>
              <a:spcPct val="100000"/>
            </a:lnSpc>
          </a:pPr>
          <a:r>
            <a:rPr lang="zh-CN" altLang="zh-CN" sz="1600" b="1" dirty="0" smtClean="0">
              <a:latin typeface="微软雅黑" panose="020B0503020204020204" pitchFamily="34" charset="-122"/>
              <a:ea typeface="微软雅黑" panose="020B0503020204020204" pitchFamily="34" charset="-122"/>
              <a:cs typeface="Tahoma" panose="020B0604030504040204" pitchFamily="34" charset="0"/>
            </a:rPr>
            <a:t>第二十一条</a:t>
          </a:r>
          <a:r>
            <a:rPr lang="zh-CN" altLang="en-US" sz="1600" b="1" dirty="0" smtClean="0">
              <a:latin typeface="微软雅黑" panose="020B0503020204020204" pitchFamily="34" charset="-122"/>
              <a:ea typeface="微软雅黑" panose="020B0503020204020204" pitchFamily="34" charset="-122"/>
              <a:cs typeface="Tahoma" panose="020B0604030504040204" pitchFamily="34" charset="0"/>
            </a:rPr>
            <a:t>：</a:t>
          </a:r>
          <a:r>
            <a:rPr lang="zh-CN" altLang="zh-CN" sz="1600" dirty="0" smtClean="0">
              <a:latin typeface="微软雅黑" panose="020B0503020204020204" pitchFamily="34" charset="-122"/>
              <a:ea typeface="微软雅黑" panose="020B0503020204020204" pitchFamily="34" charset="-122"/>
              <a:cs typeface="Tahoma" panose="020B0604030504040204" pitchFamily="34" charset="0"/>
            </a:rPr>
            <a:t>国家实行网络安全等级保护制度。网络运营者应当按照</a:t>
          </a:r>
          <a:r>
            <a:rPr lang="zh-CN" altLang="zh-CN" sz="1600" dirty="0" smtClean="0">
              <a:solidFill>
                <a:srgbClr val="FF0000"/>
              </a:solidFill>
              <a:latin typeface="微软雅黑" panose="020B0503020204020204" pitchFamily="34" charset="-122"/>
              <a:ea typeface="微软雅黑" panose="020B0503020204020204" pitchFamily="34" charset="-122"/>
              <a:cs typeface="Tahoma" panose="020B0604030504040204" pitchFamily="34" charset="0"/>
            </a:rPr>
            <a:t>网络安全等级保护</a:t>
          </a:r>
          <a:r>
            <a:rPr lang="zh-CN" altLang="zh-CN" sz="1600" dirty="0" smtClean="0">
              <a:latin typeface="微软雅黑" panose="020B0503020204020204" pitchFamily="34" charset="-122"/>
              <a:ea typeface="微软雅黑" panose="020B0503020204020204" pitchFamily="34" charset="-122"/>
              <a:cs typeface="Tahoma" panose="020B0604030504040204" pitchFamily="34" charset="0"/>
            </a:rPr>
            <a:t>制度的要求，履行下列安全保护义务，保障网络免受干扰、破坏或者未经授权的访问，防止网络数据泄露或者被窃取、篡改</a:t>
          </a:r>
          <a:r>
            <a:rPr lang="en-US" altLang="zh-CN" sz="1600" dirty="0" smtClean="0">
              <a:latin typeface="微软雅黑" panose="020B0503020204020204" pitchFamily="34" charset="-122"/>
              <a:ea typeface="微软雅黑" panose="020B0503020204020204" pitchFamily="34" charset="-122"/>
              <a:cs typeface="Tahoma" panose="020B0604030504040204" pitchFamily="34" charset="0"/>
            </a:rPr>
            <a:t>…</a:t>
          </a:r>
          <a:endParaRPr lang="zh-CN" altLang="en-US" sz="1600" b="1" dirty="0"/>
        </a:p>
      </dgm:t>
    </dgm:pt>
    <dgm:pt modelId="{E2F1CCEE-3843-43DC-B371-4DA8C87A80A8}" type="parTrans" cxnId="{4658044A-5D56-4038-9027-A181EC721DF4}">
      <dgm:prSet/>
      <dgm:spPr/>
      <dgm:t>
        <a:bodyPr/>
        <a:lstStyle/>
        <a:p>
          <a:endParaRPr lang="zh-CN" altLang="en-US"/>
        </a:p>
      </dgm:t>
    </dgm:pt>
    <dgm:pt modelId="{FA0AF19E-1278-4825-996D-F1AEA3FBE75E}" type="sibTrans" cxnId="{4658044A-5D56-4038-9027-A181EC721DF4}">
      <dgm:prSet/>
      <dgm:spPr/>
      <dgm:t>
        <a:bodyPr/>
        <a:lstStyle/>
        <a:p>
          <a:endParaRPr lang="zh-CN" altLang="en-US"/>
        </a:p>
      </dgm:t>
    </dgm:pt>
    <dgm:pt modelId="{2F96F28A-4047-4716-83C6-F0911F3EE075}">
      <dgm:prSet phldrT="[文本]" custT="1"/>
      <dgm:spPr/>
      <dgm:t>
        <a:bodyPr/>
        <a:lstStyle/>
        <a:p>
          <a:pPr>
            <a:lnSpc>
              <a:spcPct val="100000"/>
            </a:lnSpc>
          </a:pPr>
          <a:r>
            <a:rPr lang="zh-CN" altLang="zh-CN" sz="1600" b="1" dirty="0" smtClean="0">
              <a:latin typeface="微软雅黑" panose="020B0503020204020204" pitchFamily="34" charset="-122"/>
              <a:ea typeface="微软雅黑" panose="020B0503020204020204" pitchFamily="34" charset="-122"/>
            </a:rPr>
            <a:t>第五十九条</a:t>
          </a:r>
          <a:r>
            <a:rPr lang="en-US" altLang="zh-CN" sz="1600" b="1" dirty="0" smtClean="0">
              <a:latin typeface="微软雅黑" panose="020B0503020204020204" pitchFamily="34" charset="-122"/>
              <a:ea typeface="微软雅黑" panose="020B0503020204020204" pitchFamily="34" charset="-122"/>
            </a:rPr>
            <a:t>:</a:t>
          </a:r>
          <a:r>
            <a:rPr lang="zh-CN" altLang="zh-CN" sz="1600" dirty="0" smtClean="0">
              <a:latin typeface="微软雅黑" panose="020B0503020204020204" pitchFamily="34" charset="-122"/>
              <a:ea typeface="微软雅黑" panose="020B0503020204020204" pitchFamily="34" charset="-122"/>
            </a:rPr>
            <a:t>网络运营者不履行本法第二十一条、第二十五条规定的网络安全保护义务的，由有关主管部门责令改正，给予警告；拒不改正或者导致危害网络安全等后果的，处</a:t>
          </a:r>
          <a:r>
            <a:rPr lang="zh-CN" altLang="zh-CN" sz="1600" dirty="0" smtClean="0">
              <a:solidFill>
                <a:srgbClr val="FF0000"/>
              </a:solidFill>
              <a:latin typeface="微软雅黑" panose="020B0503020204020204" pitchFamily="34" charset="-122"/>
              <a:ea typeface="微软雅黑" panose="020B0503020204020204" pitchFamily="34" charset="-122"/>
            </a:rPr>
            <a:t>一万元以上十万元以下</a:t>
          </a:r>
          <a:r>
            <a:rPr lang="zh-CN" altLang="zh-CN" sz="1600" dirty="0" smtClean="0">
              <a:latin typeface="微软雅黑" panose="020B0503020204020204" pitchFamily="34" charset="-122"/>
              <a:ea typeface="微软雅黑" panose="020B0503020204020204" pitchFamily="34" charset="-122"/>
            </a:rPr>
            <a:t>罚款，对直接负责的主管人员处</a:t>
          </a:r>
          <a:r>
            <a:rPr lang="zh-CN" altLang="zh-CN" sz="1600" dirty="0" smtClean="0">
              <a:solidFill>
                <a:srgbClr val="FF0000"/>
              </a:solidFill>
              <a:latin typeface="微软雅黑" panose="020B0503020204020204" pitchFamily="34" charset="-122"/>
              <a:ea typeface="微软雅黑" panose="020B0503020204020204" pitchFamily="34" charset="-122"/>
            </a:rPr>
            <a:t>五千元以上五万元以下</a:t>
          </a:r>
          <a:r>
            <a:rPr lang="zh-CN" altLang="zh-CN" sz="1600" dirty="0" smtClean="0">
              <a:latin typeface="微软雅黑" panose="020B0503020204020204" pitchFamily="34" charset="-122"/>
              <a:ea typeface="微软雅黑" panose="020B0503020204020204" pitchFamily="34" charset="-122"/>
            </a:rPr>
            <a:t>罚款。</a:t>
          </a:r>
          <a:endParaRPr lang="zh-CN" altLang="en-US" sz="1600" b="1" dirty="0"/>
        </a:p>
      </dgm:t>
    </dgm:pt>
    <dgm:pt modelId="{03498BE7-51D6-402F-B7D7-7A3BD8FD0EE5}" type="parTrans" cxnId="{292163AD-8C1B-4105-AB10-3CC9D7FB575F}">
      <dgm:prSet/>
      <dgm:spPr/>
      <dgm:t>
        <a:bodyPr/>
        <a:lstStyle/>
        <a:p>
          <a:endParaRPr lang="zh-CN" altLang="en-US"/>
        </a:p>
      </dgm:t>
    </dgm:pt>
    <dgm:pt modelId="{FB4E618D-0B77-4DDC-8E89-83A4B07BE7E8}" type="sibTrans" cxnId="{292163AD-8C1B-4105-AB10-3CC9D7FB575F}">
      <dgm:prSet/>
      <dgm:spPr/>
      <dgm:t>
        <a:bodyPr/>
        <a:lstStyle/>
        <a:p>
          <a:endParaRPr lang="zh-CN" altLang="en-US"/>
        </a:p>
      </dgm:t>
    </dgm:pt>
    <dgm:pt modelId="{2C2308EE-C7F9-42CF-A117-20BDE11BF437}">
      <dgm:prSet custT="1"/>
      <dgm:spPr/>
      <dgm:t>
        <a:bodyPr/>
        <a:lstStyle/>
        <a:p>
          <a:pPr>
            <a:lnSpc>
              <a:spcPct val="100000"/>
            </a:lnSpc>
          </a:pPr>
          <a:r>
            <a:rPr lang="zh-CN" altLang="zh-CN" sz="1600" dirty="0" smtClean="0"/>
            <a:t>第二十条网络运营者应当依法履行下列安全保护义务，保障网络和信息安全：确定网络安全等级保护工作责任人，建立网络安全等级保护工作责任制，落实责任追究制度；</a:t>
          </a:r>
          <a:endParaRPr lang="en-US" altLang="zh-CN" sz="1600" b="1" dirty="0">
            <a:cs typeface="+mn-ea"/>
          </a:endParaRPr>
        </a:p>
      </dgm:t>
    </dgm:pt>
    <dgm:pt modelId="{B1338A67-68DE-4EFE-944A-0E9C27802E1E}" type="parTrans" cxnId="{ECB72149-08EC-4206-B22C-CB064EA0064C}">
      <dgm:prSet/>
      <dgm:spPr/>
      <dgm:t>
        <a:bodyPr/>
        <a:lstStyle/>
        <a:p>
          <a:endParaRPr lang="zh-CN" altLang="en-US"/>
        </a:p>
      </dgm:t>
    </dgm:pt>
    <dgm:pt modelId="{5AE57FDC-AD06-4FCF-BD60-8F9B12462FD1}" type="sibTrans" cxnId="{ECB72149-08EC-4206-B22C-CB064EA0064C}">
      <dgm:prSet/>
      <dgm:spPr/>
      <dgm:t>
        <a:bodyPr/>
        <a:lstStyle/>
        <a:p>
          <a:endParaRPr lang="zh-CN" altLang="en-US"/>
        </a:p>
      </dgm:t>
    </dgm:pt>
    <dgm:pt modelId="{0E943DD3-05B0-4E7F-9549-BFBAD77027C7}" type="pres">
      <dgm:prSet presAssocID="{53C1E659-0077-41AC-9A6F-89DAC8A0C8E5}" presName="layout" presStyleCnt="0">
        <dgm:presLayoutVars>
          <dgm:chMax/>
          <dgm:chPref/>
          <dgm:dir/>
          <dgm:resizeHandles/>
        </dgm:presLayoutVars>
      </dgm:prSet>
      <dgm:spPr/>
      <dgm:t>
        <a:bodyPr/>
        <a:lstStyle/>
        <a:p>
          <a:endParaRPr lang="zh-CN" altLang="en-US"/>
        </a:p>
      </dgm:t>
    </dgm:pt>
    <dgm:pt modelId="{E6524871-6FAC-494B-9BA5-7D3EB47A39CB}" type="pres">
      <dgm:prSet presAssocID="{CF5E8611-73E5-47D7-9FBB-C13F5E94F097}" presName="root" presStyleCnt="0">
        <dgm:presLayoutVars>
          <dgm:chMax/>
          <dgm:chPref/>
        </dgm:presLayoutVars>
      </dgm:prSet>
      <dgm:spPr/>
    </dgm:pt>
    <dgm:pt modelId="{D995095E-1AAF-421E-AF42-C9945D55612F}" type="pres">
      <dgm:prSet presAssocID="{CF5E8611-73E5-47D7-9FBB-C13F5E94F097}" presName="rootComposite" presStyleCnt="0">
        <dgm:presLayoutVars/>
      </dgm:prSet>
      <dgm:spPr/>
    </dgm:pt>
    <dgm:pt modelId="{1EF31359-9091-4BDD-8BFB-460105643A33}" type="pres">
      <dgm:prSet presAssocID="{CF5E8611-73E5-47D7-9FBB-C13F5E94F097}" presName="ParentAccent" presStyleLbl="alignNode1" presStyleIdx="0" presStyleCnt="2"/>
      <dgm:spPr/>
    </dgm:pt>
    <dgm:pt modelId="{15941FF1-62D5-4E87-92EB-EB1266E5CC34}" type="pres">
      <dgm:prSet presAssocID="{CF5E8611-73E5-47D7-9FBB-C13F5E94F097}" presName="ParentSmallAccent" presStyleLbl="fgAcc1" presStyleIdx="0" presStyleCnt="2"/>
      <dgm:spPr/>
    </dgm:pt>
    <dgm:pt modelId="{3C29D44A-E42C-4384-81B3-EBF58C4CA082}" type="pres">
      <dgm:prSet presAssocID="{CF5E8611-73E5-47D7-9FBB-C13F5E94F097}" presName="Parent" presStyleLbl="revTx" presStyleIdx="0" presStyleCnt="6" custScaleY="56316" custLinFactNeighborX="-429" custLinFactNeighborY="21316">
        <dgm:presLayoutVars>
          <dgm:chMax/>
          <dgm:chPref val="4"/>
          <dgm:bulletEnabled val="1"/>
        </dgm:presLayoutVars>
      </dgm:prSet>
      <dgm:spPr/>
      <dgm:t>
        <a:bodyPr/>
        <a:lstStyle/>
        <a:p>
          <a:endParaRPr lang="zh-CN" altLang="en-US"/>
        </a:p>
      </dgm:t>
    </dgm:pt>
    <dgm:pt modelId="{7D0FAA70-C16E-4D95-8BB8-82D5E30A84F1}" type="pres">
      <dgm:prSet presAssocID="{CF5E8611-73E5-47D7-9FBB-C13F5E94F097}" presName="childShape" presStyleCnt="0">
        <dgm:presLayoutVars>
          <dgm:chMax val="0"/>
          <dgm:chPref val="0"/>
        </dgm:presLayoutVars>
      </dgm:prSet>
      <dgm:spPr/>
    </dgm:pt>
    <dgm:pt modelId="{5A7C356B-5BC7-464F-A6BF-8DD18CEE7785}" type="pres">
      <dgm:prSet presAssocID="{36D8079F-54BA-4633-92F9-5B16878AE43E}" presName="childComposite" presStyleCnt="0">
        <dgm:presLayoutVars>
          <dgm:chMax val="0"/>
          <dgm:chPref val="0"/>
        </dgm:presLayoutVars>
      </dgm:prSet>
      <dgm:spPr/>
    </dgm:pt>
    <dgm:pt modelId="{8EF500D4-5360-4660-B404-E4FE92F4357D}" type="pres">
      <dgm:prSet presAssocID="{36D8079F-54BA-4633-92F9-5B16878AE43E}" presName="ChildAccent" presStyleLbl="solidFgAcc1" presStyleIdx="0" presStyleCnt="4"/>
      <dgm:spPr/>
    </dgm:pt>
    <dgm:pt modelId="{90FB4BA9-89CA-476A-AC47-1E79D43B40C5}" type="pres">
      <dgm:prSet presAssocID="{36D8079F-54BA-4633-92F9-5B16878AE43E}" presName="Child" presStyleLbl="revTx" presStyleIdx="1" presStyleCnt="6" custLinFactNeighborX="-369" custLinFactNeighborY="23802">
        <dgm:presLayoutVars>
          <dgm:chMax val="0"/>
          <dgm:chPref val="0"/>
          <dgm:bulletEnabled val="1"/>
        </dgm:presLayoutVars>
      </dgm:prSet>
      <dgm:spPr/>
      <dgm:t>
        <a:bodyPr/>
        <a:lstStyle/>
        <a:p>
          <a:endParaRPr lang="zh-CN" altLang="en-US"/>
        </a:p>
      </dgm:t>
    </dgm:pt>
    <dgm:pt modelId="{07491B1C-2457-412A-B24F-6DEFDAD3C6AE}" type="pres">
      <dgm:prSet presAssocID="{2F96F28A-4047-4716-83C6-F0911F3EE075}" presName="childComposite" presStyleCnt="0">
        <dgm:presLayoutVars>
          <dgm:chMax val="0"/>
          <dgm:chPref val="0"/>
        </dgm:presLayoutVars>
      </dgm:prSet>
      <dgm:spPr/>
    </dgm:pt>
    <dgm:pt modelId="{E621AF37-2AB9-4383-B641-F1DD44AC0964}" type="pres">
      <dgm:prSet presAssocID="{2F96F28A-4047-4716-83C6-F0911F3EE075}" presName="ChildAccent" presStyleLbl="solidFgAcc1" presStyleIdx="1" presStyleCnt="4" custLinFactY="100000" custLinFactNeighborX="-9387" custLinFactNeighborY="197859"/>
      <dgm:spPr/>
    </dgm:pt>
    <dgm:pt modelId="{2A75981C-C230-4936-AD64-AF5B19CC7DA5}" type="pres">
      <dgm:prSet presAssocID="{2F96F28A-4047-4716-83C6-F0911F3EE075}" presName="Child" presStyleLbl="revTx" presStyleIdx="2" presStyleCnt="6" custLinFactY="61573" custLinFactNeighborX="-369" custLinFactNeighborY="100000">
        <dgm:presLayoutVars>
          <dgm:chMax val="0"/>
          <dgm:chPref val="0"/>
          <dgm:bulletEnabled val="1"/>
        </dgm:presLayoutVars>
      </dgm:prSet>
      <dgm:spPr/>
      <dgm:t>
        <a:bodyPr/>
        <a:lstStyle/>
        <a:p>
          <a:endParaRPr lang="zh-CN" altLang="en-US"/>
        </a:p>
      </dgm:t>
    </dgm:pt>
    <dgm:pt modelId="{05966097-A346-4735-B345-25101D397E14}" type="pres">
      <dgm:prSet presAssocID="{82FB8E61-1609-4FEA-9CAB-3789942C0DE2}" presName="root" presStyleCnt="0">
        <dgm:presLayoutVars>
          <dgm:chMax/>
          <dgm:chPref/>
        </dgm:presLayoutVars>
      </dgm:prSet>
      <dgm:spPr/>
    </dgm:pt>
    <dgm:pt modelId="{06CFA96E-FA3C-43C5-A1F1-048087F4DF80}" type="pres">
      <dgm:prSet presAssocID="{82FB8E61-1609-4FEA-9CAB-3789942C0DE2}" presName="rootComposite" presStyleCnt="0">
        <dgm:presLayoutVars/>
      </dgm:prSet>
      <dgm:spPr/>
    </dgm:pt>
    <dgm:pt modelId="{9DCFB29A-51DE-4A1C-88DA-6D1EDF43775C}" type="pres">
      <dgm:prSet presAssocID="{82FB8E61-1609-4FEA-9CAB-3789942C0DE2}" presName="ParentAccent" presStyleLbl="alignNode1" presStyleIdx="1" presStyleCnt="2" custLinFactNeighborY="10938"/>
      <dgm:spPr/>
    </dgm:pt>
    <dgm:pt modelId="{A936BF58-806D-4110-AF15-18C26F99BEC5}" type="pres">
      <dgm:prSet presAssocID="{82FB8E61-1609-4FEA-9CAB-3789942C0DE2}" presName="ParentSmallAccent" presStyleLbl="fgAcc1" presStyleIdx="1" presStyleCnt="2" custLinFactNeighborY="17520"/>
      <dgm:spPr/>
    </dgm:pt>
    <dgm:pt modelId="{0ADF92D4-2E7F-4AE0-ADA7-4DD93E80AF53}" type="pres">
      <dgm:prSet presAssocID="{82FB8E61-1609-4FEA-9CAB-3789942C0DE2}" presName="Parent" presStyleLbl="revTx" presStyleIdx="3" presStyleCnt="6" custScaleY="43158" custLinFactNeighborX="129" custLinFactNeighborY="31466">
        <dgm:presLayoutVars>
          <dgm:chMax/>
          <dgm:chPref val="4"/>
          <dgm:bulletEnabled val="1"/>
        </dgm:presLayoutVars>
      </dgm:prSet>
      <dgm:spPr/>
      <dgm:t>
        <a:bodyPr/>
        <a:lstStyle/>
        <a:p>
          <a:endParaRPr lang="zh-CN" altLang="en-US"/>
        </a:p>
      </dgm:t>
    </dgm:pt>
    <dgm:pt modelId="{4013712D-D210-4274-9059-2F9BC0E86BC4}" type="pres">
      <dgm:prSet presAssocID="{82FB8E61-1609-4FEA-9CAB-3789942C0DE2}" presName="childShape" presStyleCnt="0">
        <dgm:presLayoutVars>
          <dgm:chMax val="0"/>
          <dgm:chPref val="0"/>
        </dgm:presLayoutVars>
      </dgm:prSet>
      <dgm:spPr/>
    </dgm:pt>
    <dgm:pt modelId="{8801A81F-8739-470A-A2D9-6FDB8864C79B}" type="pres">
      <dgm:prSet presAssocID="{7B045358-1CB8-4706-A4AD-4CED38A31D76}" presName="childComposite" presStyleCnt="0">
        <dgm:presLayoutVars>
          <dgm:chMax val="0"/>
          <dgm:chPref val="0"/>
        </dgm:presLayoutVars>
      </dgm:prSet>
      <dgm:spPr/>
    </dgm:pt>
    <dgm:pt modelId="{1393701B-3527-461F-A9FD-35937461FF31}" type="pres">
      <dgm:prSet presAssocID="{7B045358-1CB8-4706-A4AD-4CED38A31D76}" presName="ChildAccent" presStyleLbl="solidFgAcc1" presStyleIdx="2" presStyleCnt="4"/>
      <dgm:spPr/>
    </dgm:pt>
    <dgm:pt modelId="{2301237F-7370-4B39-A037-39243E54EFC1}" type="pres">
      <dgm:prSet presAssocID="{7B045358-1CB8-4706-A4AD-4CED38A31D76}" presName="Child" presStyleLbl="revTx" presStyleIdx="4" presStyleCnt="6" custScaleY="180394">
        <dgm:presLayoutVars>
          <dgm:chMax val="0"/>
          <dgm:chPref val="0"/>
          <dgm:bulletEnabled val="1"/>
        </dgm:presLayoutVars>
      </dgm:prSet>
      <dgm:spPr/>
      <dgm:t>
        <a:bodyPr/>
        <a:lstStyle/>
        <a:p>
          <a:endParaRPr lang="zh-CN" altLang="en-US"/>
        </a:p>
      </dgm:t>
    </dgm:pt>
    <dgm:pt modelId="{D9571986-B1BE-4940-A6CD-35360A0634BA}" type="pres">
      <dgm:prSet presAssocID="{2C2308EE-C7F9-42CF-A117-20BDE11BF437}" presName="childComposite" presStyleCnt="0">
        <dgm:presLayoutVars>
          <dgm:chMax val="0"/>
          <dgm:chPref val="0"/>
        </dgm:presLayoutVars>
      </dgm:prSet>
      <dgm:spPr/>
    </dgm:pt>
    <dgm:pt modelId="{BB271119-7D9F-4CAB-BDE4-4CF57BD1C588}" type="pres">
      <dgm:prSet presAssocID="{2C2308EE-C7F9-42CF-A117-20BDE11BF437}" presName="ChildAccent" presStyleLbl="solidFgAcc1" presStyleIdx="3" presStyleCnt="4" custLinFactY="16808" custLinFactNeighborX="-2447" custLinFactNeighborY="100000"/>
      <dgm:spPr/>
    </dgm:pt>
    <dgm:pt modelId="{CD8E4F05-7F27-4B2F-992C-4206EB8F9598}" type="pres">
      <dgm:prSet presAssocID="{2C2308EE-C7F9-42CF-A117-20BDE11BF437}" presName="Child" presStyleLbl="revTx" presStyleIdx="5" presStyleCnt="6" custLinFactNeighborX="139" custLinFactNeighborY="45100">
        <dgm:presLayoutVars>
          <dgm:chMax val="0"/>
          <dgm:chPref val="0"/>
          <dgm:bulletEnabled val="1"/>
        </dgm:presLayoutVars>
      </dgm:prSet>
      <dgm:spPr/>
      <dgm:t>
        <a:bodyPr/>
        <a:lstStyle/>
        <a:p>
          <a:endParaRPr lang="zh-CN" altLang="en-US"/>
        </a:p>
      </dgm:t>
    </dgm:pt>
  </dgm:ptLst>
  <dgm:cxnLst>
    <dgm:cxn modelId="{4CED36A5-D98D-4E46-946F-D0842AEA29FF}" type="presOf" srcId="{82FB8E61-1609-4FEA-9CAB-3789942C0DE2}" destId="{0ADF92D4-2E7F-4AE0-ADA7-4DD93E80AF53}" srcOrd="0" destOrd="0" presId="urn:microsoft.com/office/officeart/2008/layout/SquareAccentList"/>
    <dgm:cxn modelId="{8EBAD001-C764-497C-9996-6662D590F825}" type="presOf" srcId="{7B045358-1CB8-4706-A4AD-4CED38A31D76}" destId="{2301237F-7370-4B39-A037-39243E54EFC1}" srcOrd="0" destOrd="0" presId="urn:microsoft.com/office/officeart/2008/layout/SquareAccentList"/>
    <dgm:cxn modelId="{768F63C1-63F9-4DBF-BCF7-5EF2B40B85CD}" type="presOf" srcId="{2F96F28A-4047-4716-83C6-F0911F3EE075}" destId="{2A75981C-C230-4936-AD64-AF5B19CC7DA5}" srcOrd="0" destOrd="0" presId="urn:microsoft.com/office/officeart/2008/layout/SquareAccentList"/>
    <dgm:cxn modelId="{7257D185-7594-4952-9DA9-EAAFD1CCB110}" type="presOf" srcId="{36D8079F-54BA-4633-92F9-5B16878AE43E}" destId="{90FB4BA9-89CA-476A-AC47-1E79D43B40C5}" srcOrd="0" destOrd="0" presId="urn:microsoft.com/office/officeart/2008/layout/SquareAccentList"/>
    <dgm:cxn modelId="{008AD0DB-B718-4D14-9867-F9A2ABD9536F}" srcId="{82FB8E61-1609-4FEA-9CAB-3789942C0DE2}" destId="{7B045358-1CB8-4706-A4AD-4CED38A31D76}" srcOrd="0" destOrd="0" parTransId="{DB5ACFB3-73CB-4C3A-9C0D-AE226DCA2826}" sibTransId="{2D406863-069E-40A4-8C0D-54E0E07C7E92}"/>
    <dgm:cxn modelId="{ECB72149-08EC-4206-B22C-CB064EA0064C}" srcId="{82FB8E61-1609-4FEA-9CAB-3789942C0DE2}" destId="{2C2308EE-C7F9-42CF-A117-20BDE11BF437}" srcOrd="1" destOrd="0" parTransId="{B1338A67-68DE-4EFE-944A-0E9C27802E1E}" sibTransId="{5AE57FDC-AD06-4FCF-BD60-8F9B12462FD1}"/>
    <dgm:cxn modelId="{05447F50-BD38-4440-9EA1-22CE8A06B095}" srcId="{53C1E659-0077-41AC-9A6F-89DAC8A0C8E5}" destId="{82FB8E61-1609-4FEA-9CAB-3789942C0DE2}" srcOrd="1" destOrd="0" parTransId="{EBCDC923-E354-48AA-A73A-3FF57A8B1C9C}" sibTransId="{07461B76-09BE-48A5-9B71-8840FAA37A3B}"/>
    <dgm:cxn modelId="{8FD9B86B-6C17-4074-A7FD-FB8662F64BD5}" type="presOf" srcId="{2C2308EE-C7F9-42CF-A117-20BDE11BF437}" destId="{CD8E4F05-7F27-4B2F-992C-4206EB8F9598}" srcOrd="0" destOrd="0" presId="urn:microsoft.com/office/officeart/2008/layout/SquareAccentList"/>
    <dgm:cxn modelId="{7E5FC915-94C7-40CE-8796-E8737CDECF5E}" srcId="{53C1E659-0077-41AC-9A6F-89DAC8A0C8E5}" destId="{CF5E8611-73E5-47D7-9FBB-C13F5E94F097}" srcOrd="0" destOrd="0" parTransId="{81E3ECBE-8526-4916-A05A-35A28F0D631B}" sibTransId="{FE6B50CD-8F63-44CE-BAEC-F53F9EE8BD55}"/>
    <dgm:cxn modelId="{D68BAD6C-8CE6-4386-9853-BE99621A2A86}" type="presOf" srcId="{53C1E659-0077-41AC-9A6F-89DAC8A0C8E5}" destId="{0E943DD3-05B0-4E7F-9549-BFBAD77027C7}" srcOrd="0" destOrd="0" presId="urn:microsoft.com/office/officeart/2008/layout/SquareAccentList"/>
    <dgm:cxn modelId="{313DCA3E-ECBD-4F75-9A3A-84FE44CF245C}" type="presOf" srcId="{CF5E8611-73E5-47D7-9FBB-C13F5E94F097}" destId="{3C29D44A-E42C-4384-81B3-EBF58C4CA082}" srcOrd="0" destOrd="0" presId="urn:microsoft.com/office/officeart/2008/layout/SquareAccentList"/>
    <dgm:cxn modelId="{4658044A-5D56-4038-9027-A181EC721DF4}" srcId="{CF5E8611-73E5-47D7-9FBB-C13F5E94F097}" destId="{36D8079F-54BA-4633-92F9-5B16878AE43E}" srcOrd="0" destOrd="0" parTransId="{E2F1CCEE-3843-43DC-B371-4DA8C87A80A8}" sibTransId="{FA0AF19E-1278-4825-996D-F1AEA3FBE75E}"/>
    <dgm:cxn modelId="{292163AD-8C1B-4105-AB10-3CC9D7FB575F}" srcId="{CF5E8611-73E5-47D7-9FBB-C13F5E94F097}" destId="{2F96F28A-4047-4716-83C6-F0911F3EE075}" srcOrd="1" destOrd="0" parTransId="{03498BE7-51D6-402F-B7D7-7A3BD8FD0EE5}" sibTransId="{FB4E618D-0B77-4DDC-8E89-83A4B07BE7E8}"/>
    <dgm:cxn modelId="{2690D689-6768-4E0D-89C6-F72C40B00786}" type="presParOf" srcId="{0E943DD3-05B0-4E7F-9549-BFBAD77027C7}" destId="{E6524871-6FAC-494B-9BA5-7D3EB47A39CB}" srcOrd="0" destOrd="0" presId="urn:microsoft.com/office/officeart/2008/layout/SquareAccentList"/>
    <dgm:cxn modelId="{811B2CD7-E511-485A-8667-D7EDDFDC5A67}" type="presParOf" srcId="{E6524871-6FAC-494B-9BA5-7D3EB47A39CB}" destId="{D995095E-1AAF-421E-AF42-C9945D55612F}" srcOrd="0" destOrd="0" presId="urn:microsoft.com/office/officeart/2008/layout/SquareAccentList"/>
    <dgm:cxn modelId="{E49B3822-B0CD-4F49-8A60-0AB01C597DD0}" type="presParOf" srcId="{D995095E-1AAF-421E-AF42-C9945D55612F}" destId="{1EF31359-9091-4BDD-8BFB-460105643A33}" srcOrd="0" destOrd="0" presId="urn:microsoft.com/office/officeart/2008/layout/SquareAccentList"/>
    <dgm:cxn modelId="{09ED0080-E9FC-49F1-83CB-5F829888A165}" type="presParOf" srcId="{D995095E-1AAF-421E-AF42-C9945D55612F}" destId="{15941FF1-62D5-4E87-92EB-EB1266E5CC34}" srcOrd="1" destOrd="0" presId="urn:microsoft.com/office/officeart/2008/layout/SquareAccentList"/>
    <dgm:cxn modelId="{9FB05C23-1179-43F5-919A-61CD1FE0D8E2}" type="presParOf" srcId="{D995095E-1AAF-421E-AF42-C9945D55612F}" destId="{3C29D44A-E42C-4384-81B3-EBF58C4CA082}" srcOrd="2" destOrd="0" presId="urn:microsoft.com/office/officeart/2008/layout/SquareAccentList"/>
    <dgm:cxn modelId="{6BDA9F1E-98BE-4398-BA5A-07B15454A143}" type="presParOf" srcId="{E6524871-6FAC-494B-9BA5-7D3EB47A39CB}" destId="{7D0FAA70-C16E-4D95-8BB8-82D5E30A84F1}" srcOrd="1" destOrd="0" presId="urn:microsoft.com/office/officeart/2008/layout/SquareAccentList"/>
    <dgm:cxn modelId="{9832F062-60C9-4B40-9A58-E942A4AB9B64}" type="presParOf" srcId="{7D0FAA70-C16E-4D95-8BB8-82D5E30A84F1}" destId="{5A7C356B-5BC7-464F-A6BF-8DD18CEE7785}" srcOrd="0" destOrd="0" presId="urn:microsoft.com/office/officeart/2008/layout/SquareAccentList"/>
    <dgm:cxn modelId="{6506437D-6AD8-4F4A-A1DE-783CF45B4899}" type="presParOf" srcId="{5A7C356B-5BC7-464F-A6BF-8DD18CEE7785}" destId="{8EF500D4-5360-4660-B404-E4FE92F4357D}" srcOrd="0" destOrd="0" presId="urn:microsoft.com/office/officeart/2008/layout/SquareAccentList"/>
    <dgm:cxn modelId="{4680AE0E-33B5-4FC4-9116-D112253D5469}" type="presParOf" srcId="{5A7C356B-5BC7-464F-A6BF-8DD18CEE7785}" destId="{90FB4BA9-89CA-476A-AC47-1E79D43B40C5}" srcOrd="1" destOrd="0" presId="urn:microsoft.com/office/officeart/2008/layout/SquareAccentList"/>
    <dgm:cxn modelId="{CC609C4E-46F7-415F-8236-23EA99F9E7C9}" type="presParOf" srcId="{7D0FAA70-C16E-4D95-8BB8-82D5E30A84F1}" destId="{07491B1C-2457-412A-B24F-6DEFDAD3C6AE}" srcOrd="1" destOrd="0" presId="urn:microsoft.com/office/officeart/2008/layout/SquareAccentList"/>
    <dgm:cxn modelId="{018A0FB2-0C97-455B-8C2B-109280A3072E}" type="presParOf" srcId="{07491B1C-2457-412A-B24F-6DEFDAD3C6AE}" destId="{E621AF37-2AB9-4383-B641-F1DD44AC0964}" srcOrd="0" destOrd="0" presId="urn:microsoft.com/office/officeart/2008/layout/SquareAccentList"/>
    <dgm:cxn modelId="{AEF156B1-05A9-40AF-A55D-D58684C2E989}" type="presParOf" srcId="{07491B1C-2457-412A-B24F-6DEFDAD3C6AE}" destId="{2A75981C-C230-4936-AD64-AF5B19CC7DA5}" srcOrd="1" destOrd="0" presId="urn:microsoft.com/office/officeart/2008/layout/SquareAccentList"/>
    <dgm:cxn modelId="{2FFC8535-3B94-4053-AB83-754B200009E9}" type="presParOf" srcId="{0E943DD3-05B0-4E7F-9549-BFBAD77027C7}" destId="{05966097-A346-4735-B345-25101D397E14}" srcOrd="1" destOrd="0" presId="urn:microsoft.com/office/officeart/2008/layout/SquareAccentList"/>
    <dgm:cxn modelId="{F9733435-E4B9-4501-91E5-D63BB7DC8EF7}" type="presParOf" srcId="{05966097-A346-4735-B345-25101D397E14}" destId="{06CFA96E-FA3C-43C5-A1F1-048087F4DF80}" srcOrd="0" destOrd="0" presId="urn:microsoft.com/office/officeart/2008/layout/SquareAccentList"/>
    <dgm:cxn modelId="{AAD7978B-582E-446D-8FC7-6AA56ABB5A5D}" type="presParOf" srcId="{06CFA96E-FA3C-43C5-A1F1-048087F4DF80}" destId="{9DCFB29A-51DE-4A1C-88DA-6D1EDF43775C}" srcOrd="0" destOrd="0" presId="urn:microsoft.com/office/officeart/2008/layout/SquareAccentList"/>
    <dgm:cxn modelId="{DDE6F914-CAE0-467B-969A-96B15D5D1067}" type="presParOf" srcId="{06CFA96E-FA3C-43C5-A1F1-048087F4DF80}" destId="{A936BF58-806D-4110-AF15-18C26F99BEC5}" srcOrd="1" destOrd="0" presId="urn:microsoft.com/office/officeart/2008/layout/SquareAccentList"/>
    <dgm:cxn modelId="{958ABAA3-DD2C-4C38-AC64-A1DFC8E7F714}" type="presParOf" srcId="{06CFA96E-FA3C-43C5-A1F1-048087F4DF80}" destId="{0ADF92D4-2E7F-4AE0-ADA7-4DD93E80AF53}" srcOrd="2" destOrd="0" presId="urn:microsoft.com/office/officeart/2008/layout/SquareAccentList"/>
    <dgm:cxn modelId="{F09E74A6-038A-4D0B-B7A7-54EFE09F1EAE}" type="presParOf" srcId="{05966097-A346-4735-B345-25101D397E14}" destId="{4013712D-D210-4274-9059-2F9BC0E86BC4}" srcOrd="1" destOrd="0" presId="urn:microsoft.com/office/officeart/2008/layout/SquareAccentList"/>
    <dgm:cxn modelId="{A84F7C9A-1200-46FB-ABA2-18D21960B087}" type="presParOf" srcId="{4013712D-D210-4274-9059-2F9BC0E86BC4}" destId="{8801A81F-8739-470A-A2D9-6FDB8864C79B}" srcOrd="0" destOrd="0" presId="urn:microsoft.com/office/officeart/2008/layout/SquareAccentList"/>
    <dgm:cxn modelId="{B90B0A5A-959B-4908-8828-459BEF75557A}" type="presParOf" srcId="{8801A81F-8739-470A-A2D9-6FDB8864C79B}" destId="{1393701B-3527-461F-A9FD-35937461FF31}" srcOrd="0" destOrd="0" presId="urn:microsoft.com/office/officeart/2008/layout/SquareAccentList"/>
    <dgm:cxn modelId="{B1A6E71F-2E9E-4005-B1F7-24EEA8DD5B6C}" type="presParOf" srcId="{8801A81F-8739-470A-A2D9-6FDB8864C79B}" destId="{2301237F-7370-4B39-A037-39243E54EFC1}" srcOrd="1" destOrd="0" presId="urn:microsoft.com/office/officeart/2008/layout/SquareAccentList"/>
    <dgm:cxn modelId="{CA1B3A49-9DDB-43DC-951E-FC61A8F13635}" type="presParOf" srcId="{4013712D-D210-4274-9059-2F9BC0E86BC4}" destId="{D9571986-B1BE-4940-A6CD-35360A0634BA}" srcOrd="1" destOrd="0" presId="urn:microsoft.com/office/officeart/2008/layout/SquareAccentList"/>
    <dgm:cxn modelId="{34A83A7A-BD2C-4BC7-AF4C-F3C22457E2DD}" type="presParOf" srcId="{D9571986-B1BE-4940-A6CD-35360A0634BA}" destId="{BB271119-7D9F-4CAB-BDE4-4CF57BD1C588}" srcOrd="0" destOrd="0" presId="urn:microsoft.com/office/officeart/2008/layout/SquareAccentList"/>
    <dgm:cxn modelId="{92BA0228-90D5-43F8-B282-9C41A73E76B8}" type="presParOf" srcId="{D9571986-B1BE-4940-A6CD-35360A0634BA}" destId="{CD8E4F05-7F27-4B2F-992C-4206EB8F9598}"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34DC9598-1C5D-4652-91F8-72F568559EED}" type="doc">
      <dgm:prSet loTypeId="urn:microsoft.com/office/officeart/2005/8/layout/hProcess9" loCatId="process" qsTypeId="urn:microsoft.com/office/officeart/2005/8/quickstyle/simple1" qsCatId="simple" csTypeId="urn:microsoft.com/office/officeart/2005/8/colors/colorful1" csCatId="colorful" phldr="1"/>
      <dgm:spPr/>
    </dgm:pt>
    <dgm:pt modelId="{409EBEDB-E992-469B-8749-ACF3C30D2422}">
      <dgm:prSet phldrT="[文本]"/>
      <dgm:spPr/>
      <dgm:t>
        <a:bodyPr/>
        <a:lstStyle/>
        <a:p>
          <a:r>
            <a:rPr lang="zh-CN" altLang="en-US" dirty="0" smtClean="0"/>
            <a:t>确定定级对象</a:t>
          </a:r>
          <a:endParaRPr lang="zh-CN" altLang="en-US" dirty="0"/>
        </a:p>
      </dgm:t>
    </dgm:pt>
    <dgm:pt modelId="{ED9E3BA1-E429-465B-8605-056D88AD3D27}" type="parTrans" cxnId="{6E5C489E-2414-49E6-8AD2-2461E3178A65}">
      <dgm:prSet/>
      <dgm:spPr/>
      <dgm:t>
        <a:bodyPr/>
        <a:lstStyle/>
        <a:p>
          <a:endParaRPr lang="zh-CN" altLang="en-US"/>
        </a:p>
      </dgm:t>
    </dgm:pt>
    <dgm:pt modelId="{5FE8FCE7-60BC-40FB-942A-A9DB8F82B48F}" type="sibTrans" cxnId="{6E5C489E-2414-49E6-8AD2-2461E3178A65}">
      <dgm:prSet/>
      <dgm:spPr/>
      <dgm:t>
        <a:bodyPr/>
        <a:lstStyle/>
        <a:p>
          <a:endParaRPr lang="zh-CN" altLang="en-US"/>
        </a:p>
      </dgm:t>
    </dgm:pt>
    <dgm:pt modelId="{625102FE-DEBF-45AD-ACB6-7EEF77EF4E27}">
      <dgm:prSet phldrT="[文本]"/>
      <dgm:spPr/>
      <dgm:t>
        <a:bodyPr/>
        <a:lstStyle/>
        <a:p>
          <a:r>
            <a:rPr lang="zh-CN" altLang="en-US" dirty="0" smtClean="0"/>
            <a:t>初步定级</a:t>
          </a:r>
          <a:endParaRPr lang="zh-CN" altLang="en-US" dirty="0"/>
        </a:p>
      </dgm:t>
    </dgm:pt>
    <dgm:pt modelId="{AF8C61D8-CE1B-43A1-90ED-5C4695CAC3A4}" type="parTrans" cxnId="{5A8C7741-DEFA-4CD5-A02F-372F9323BFDF}">
      <dgm:prSet/>
      <dgm:spPr/>
      <dgm:t>
        <a:bodyPr/>
        <a:lstStyle/>
        <a:p>
          <a:endParaRPr lang="zh-CN" altLang="en-US"/>
        </a:p>
      </dgm:t>
    </dgm:pt>
    <dgm:pt modelId="{D939DD0D-6FF5-4074-8E4F-FD519846FFAD}" type="sibTrans" cxnId="{5A8C7741-DEFA-4CD5-A02F-372F9323BFDF}">
      <dgm:prSet/>
      <dgm:spPr/>
      <dgm:t>
        <a:bodyPr/>
        <a:lstStyle/>
        <a:p>
          <a:endParaRPr lang="zh-CN" altLang="en-US"/>
        </a:p>
      </dgm:t>
    </dgm:pt>
    <dgm:pt modelId="{28525D34-915C-4CED-A4C7-42F6F815F0FF}">
      <dgm:prSet phldrT="[文本]"/>
      <dgm:spPr/>
      <dgm:t>
        <a:bodyPr/>
        <a:lstStyle/>
        <a:p>
          <a:r>
            <a:rPr lang="zh-CN" altLang="en-US" dirty="0" smtClean="0"/>
            <a:t>专家评审</a:t>
          </a:r>
          <a:endParaRPr lang="zh-CN" altLang="en-US" dirty="0"/>
        </a:p>
      </dgm:t>
    </dgm:pt>
    <dgm:pt modelId="{07D3C003-A1A4-4D18-B3D3-8E4D481E797C}" type="parTrans" cxnId="{1BC0EC4D-EA18-4901-8D6D-69A3511FD7F8}">
      <dgm:prSet/>
      <dgm:spPr/>
      <dgm:t>
        <a:bodyPr/>
        <a:lstStyle/>
        <a:p>
          <a:endParaRPr lang="zh-CN" altLang="en-US"/>
        </a:p>
      </dgm:t>
    </dgm:pt>
    <dgm:pt modelId="{B9C43525-27A1-4CA7-9357-68BC8E3D6E05}" type="sibTrans" cxnId="{1BC0EC4D-EA18-4901-8D6D-69A3511FD7F8}">
      <dgm:prSet/>
      <dgm:spPr/>
      <dgm:t>
        <a:bodyPr/>
        <a:lstStyle/>
        <a:p>
          <a:endParaRPr lang="zh-CN" altLang="en-US"/>
        </a:p>
      </dgm:t>
    </dgm:pt>
    <dgm:pt modelId="{03B714E8-3B65-429B-A5D0-0D9B91C5571B}">
      <dgm:prSet phldrT="[文本]"/>
      <dgm:spPr/>
      <dgm:t>
        <a:bodyPr/>
        <a:lstStyle/>
        <a:p>
          <a:r>
            <a:rPr lang="zh-CN" altLang="en-US" dirty="0" smtClean="0"/>
            <a:t>主管部门审批</a:t>
          </a:r>
          <a:endParaRPr lang="zh-CN" altLang="en-US" dirty="0"/>
        </a:p>
      </dgm:t>
    </dgm:pt>
    <dgm:pt modelId="{1079888D-5518-4228-B391-A96D34E603D2}" type="parTrans" cxnId="{C9264261-6294-408F-B001-043B2D168BC2}">
      <dgm:prSet/>
      <dgm:spPr/>
      <dgm:t>
        <a:bodyPr/>
        <a:lstStyle/>
        <a:p>
          <a:endParaRPr lang="zh-CN" altLang="en-US"/>
        </a:p>
      </dgm:t>
    </dgm:pt>
    <dgm:pt modelId="{2E97F6B2-648C-4C27-A652-209C3DA22A30}" type="sibTrans" cxnId="{C9264261-6294-408F-B001-043B2D168BC2}">
      <dgm:prSet/>
      <dgm:spPr/>
      <dgm:t>
        <a:bodyPr/>
        <a:lstStyle/>
        <a:p>
          <a:endParaRPr lang="zh-CN" altLang="en-US"/>
        </a:p>
      </dgm:t>
    </dgm:pt>
    <dgm:pt modelId="{59B8F1BC-595D-436C-9099-0DBB574C1934}">
      <dgm:prSet phldrT="[文本]"/>
      <dgm:spPr/>
      <dgm:t>
        <a:bodyPr/>
        <a:lstStyle/>
        <a:p>
          <a:r>
            <a:rPr lang="zh-CN" altLang="en-US" dirty="0" smtClean="0"/>
            <a:t>公安部门审核</a:t>
          </a:r>
          <a:endParaRPr lang="zh-CN" altLang="en-US" dirty="0"/>
        </a:p>
      </dgm:t>
    </dgm:pt>
    <dgm:pt modelId="{3F94C2CE-1CE8-45CB-BB92-BFE47330A50B}" type="parTrans" cxnId="{15901F7B-9826-4945-B924-4BC44262FE31}">
      <dgm:prSet/>
      <dgm:spPr/>
      <dgm:t>
        <a:bodyPr/>
        <a:lstStyle/>
        <a:p>
          <a:endParaRPr lang="zh-CN" altLang="en-US"/>
        </a:p>
      </dgm:t>
    </dgm:pt>
    <dgm:pt modelId="{31F321B7-E02C-4406-BCC4-A45FA3FEE994}" type="sibTrans" cxnId="{15901F7B-9826-4945-B924-4BC44262FE31}">
      <dgm:prSet/>
      <dgm:spPr/>
      <dgm:t>
        <a:bodyPr/>
        <a:lstStyle/>
        <a:p>
          <a:endParaRPr lang="zh-CN" altLang="en-US"/>
        </a:p>
      </dgm:t>
    </dgm:pt>
    <dgm:pt modelId="{61C7A046-FFA6-493A-A5E3-460D1092AECB}" type="pres">
      <dgm:prSet presAssocID="{34DC9598-1C5D-4652-91F8-72F568559EED}" presName="CompostProcess" presStyleCnt="0">
        <dgm:presLayoutVars>
          <dgm:dir/>
          <dgm:resizeHandles val="exact"/>
        </dgm:presLayoutVars>
      </dgm:prSet>
      <dgm:spPr/>
    </dgm:pt>
    <dgm:pt modelId="{7263E985-6264-4BBD-B5EE-22E8EAEB1275}" type="pres">
      <dgm:prSet presAssocID="{34DC9598-1C5D-4652-91F8-72F568559EED}" presName="arrow" presStyleLbl="bgShp" presStyleIdx="0" presStyleCnt="1" custScaleX="117647" custScaleY="100000" custLinFactNeighborX="0" custLinFactNeighborY="2130"/>
      <dgm:spPr/>
    </dgm:pt>
    <dgm:pt modelId="{2B8896D6-68CA-41DC-8688-EEC506A5D5BB}" type="pres">
      <dgm:prSet presAssocID="{34DC9598-1C5D-4652-91F8-72F568559EED}" presName="linearProcess" presStyleCnt="0"/>
      <dgm:spPr/>
    </dgm:pt>
    <dgm:pt modelId="{0EDFE0DD-CE82-4BFB-AC90-21902560CD08}" type="pres">
      <dgm:prSet presAssocID="{409EBEDB-E992-469B-8749-ACF3C30D2422}" presName="textNode" presStyleLbl="node1" presStyleIdx="0" presStyleCnt="5">
        <dgm:presLayoutVars>
          <dgm:bulletEnabled val="1"/>
        </dgm:presLayoutVars>
      </dgm:prSet>
      <dgm:spPr/>
      <dgm:t>
        <a:bodyPr/>
        <a:lstStyle/>
        <a:p>
          <a:endParaRPr lang="zh-CN" altLang="en-US"/>
        </a:p>
      </dgm:t>
    </dgm:pt>
    <dgm:pt modelId="{12531885-C359-4219-B561-9D4506F94139}" type="pres">
      <dgm:prSet presAssocID="{5FE8FCE7-60BC-40FB-942A-A9DB8F82B48F}" presName="sibTrans" presStyleCnt="0"/>
      <dgm:spPr/>
    </dgm:pt>
    <dgm:pt modelId="{A03CE320-926B-459E-8C1D-6A9777D731AF}" type="pres">
      <dgm:prSet presAssocID="{625102FE-DEBF-45AD-ACB6-7EEF77EF4E27}" presName="textNode" presStyleLbl="node1" presStyleIdx="1" presStyleCnt="5">
        <dgm:presLayoutVars>
          <dgm:bulletEnabled val="1"/>
        </dgm:presLayoutVars>
      </dgm:prSet>
      <dgm:spPr/>
      <dgm:t>
        <a:bodyPr/>
        <a:lstStyle/>
        <a:p>
          <a:endParaRPr lang="zh-CN" altLang="en-US"/>
        </a:p>
      </dgm:t>
    </dgm:pt>
    <dgm:pt modelId="{AF8AAEB5-E349-4410-B1F9-DE1627A233F3}" type="pres">
      <dgm:prSet presAssocID="{D939DD0D-6FF5-4074-8E4F-FD519846FFAD}" presName="sibTrans" presStyleCnt="0"/>
      <dgm:spPr/>
    </dgm:pt>
    <dgm:pt modelId="{061D9E96-8638-4CC3-90A9-D0A046A4ACF2}" type="pres">
      <dgm:prSet presAssocID="{28525D34-915C-4CED-A4C7-42F6F815F0FF}" presName="textNode" presStyleLbl="node1" presStyleIdx="2" presStyleCnt="5">
        <dgm:presLayoutVars>
          <dgm:bulletEnabled val="1"/>
        </dgm:presLayoutVars>
      </dgm:prSet>
      <dgm:spPr/>
      <dgm:t>
        <a:bodyPr/>
        <a:lstStyle/>
        <a:p>
          <a:endParaRPr lang="zh-CN" altLang="en-US"/>
        </a:p>
      </dgm:t>
    </dgm:pt>
    <dgm:pt modelId="{DA1C06FE-37A1-4A7F-BFF8-F6ECC9DE7C62}" type="pres">
      <dgm:prSet presAssocID="{B9C43525-27A1-4CA7-9357-68BC8E3D6E05}" presName="sibTrans" presStyleCnt="0"/>
      <dgm:spPr/>
    </dgm:pt>
    <dgm:pt modelId="{269C56EA-F143-457E-BE80-2987137CB76C}" type="pres">
      <dgm:prSet presAssocID="{03B714E8-3B65-429B-A5D0-0D9B91C5571B}" presName="textNode" presStyleLbl="node1" presStyleIdx="3" presStyleCnt="5">
        <dgm:presLayoutVars>
          <dgm:bulletEnabled val="1"/>
        </dgm:presLayoutVars>
      </dgm:prSet>
      <dgm:spPr/>
      <dgm:t>
        <a:bodyPr/>
        <a:lstStyle/>
        <a:p>
          <a:endParaRPr lang="zh-CN" altLang="en-US"/>
        </a:p>
      </dgm:t>
    </dgm:pt>
    <dgm:pt modelId="{E279B100-5BC7-4960-A87A-4A4CC322E014}" type="pres">
      <dgm:prSet presAssocID="{2E97F6B2-648C-4C27-A652-209C3DA22A30}" presName="sibTrans" presStyleCnt="0"/>
      <dgm:spPr/>
    </dgm:pt>
    <dgm:pt modelId="{059FCFDC-D28E-4756-B740-172DB1BE1BDB}" type="pres">
      <dgm:prSet presAssocID="{59B8F1BC-595D-436C-9099-0DBB574C1934}" presName="textNode" presStyleLbl="node1" presStyleIdx="4" presStyleCnt="5">
        <dgm:presLayoutVars>
          <dgm:bulletEnabled val="1"/>
        </dgm:presLayoutVars>
      </dgm:prSet>
      <dgm:spPr/>
      <dgm:t>
        <a:bodyPr/>
        <a:lstStyle/>
        <a:p>
          <a:endParaRPr lang="zh-CN" altLang="en-US"/>
        </a:p>
      </dgm:t>
    </dgm:pt>
  </dgm:ptLst>
  <dgm:cxnLst>
    <dgm:cxn modelId="{F99CC0F7-E0E4-4112-B4D4-6A940419218A}" type="presOf" srcId="{28525D34-915C-4CED-A4C7-42F6F815F0FF}" destId="{061D9E96-8638-4CC3-90A9-D0A046A4ACF2}" srcOrd="0" destOrd="0" presId="urn:microsoft.com/office/officeart/2005/8/layout/hProcess9"/>
    <dgm:cxn modelId="{5A8C7741-DEFA-4CD5-A02F-372F9323BFDF}" srcId="{34DC9598-1C5D-4652-91F8-72F568559EED}" destId="{625102FE-DEBF-45AD-ACB6-7EEF77EF4E27}" srcOrd="1" destOrd="0" parTransId="{AF8C61D8-CE1B-43A1-90ED-5C4695CAC3A4}" sibTransId="{D939DD0D-6FF5-4074-8E4F-FD519846FFAD}"/>
    <dgm:cxn modelId="{C9264261-6294-408F-B001-043B2D168BC2}" srcId="{34DC9598-1C5D-4652-91F8-72F568559EED}" destId="{03B714E8-3B65-429B-A5D0-0D9B91C5571B}" srcOrd="3" destOrd="0" parTransId="{1079888D-5518-4228-B391-A96D34E603D2}" sibTransId="{2E97F6B2-648C-4C27-A652-209C3DA22A30}"/>
    <dgm:cxn modelId="{EC5A6D80-FAF3-4B45-8B08-102B2D90F311}" type="presOf" srcId="{34DC9598-1C5D-4652-91F8-72F568559EED}" destId="{61C7A046-FFA6-493A-A5E3-460D1092AECB}" srcOrd="0" destOrd="0" presId="urn:microsoft.com/office/officeart/2005/8/layout/hProcess9"/>
    <dgm:cxn modelId="{6E5C489E-2414-49E6-8AD2-2461E3178A65}" srcId="{34DC9598-1C5D-4652-91F8-72F568559EED}" destId="{409EBEDB-E992-469B-8749-ACF3C30D2422}" srcOrd="0" destOrd="0" parTransId="{ED9E3BA1-E429-465B-8605-056D88AD3D27}" sibTransId="{5FE8FCE7-60BC-40FB-942A-A9DB8F82B48F}"/>
    <dgm:cxn modelId="{9175AD9B-708F-4A05-B5FD-6B42EA85AD47}" type="presOf" srcId="{03B714E8-3B65-429B-A5D0-0D9B91C5571B}" destId="{269C56EA-F143-457E-BE80-2987137CB76C}" srcOrd="0" destOrd="0" presId="urn:microsoft.com/office/officeart/2005/8/layout/hProcess9"/>
    <dgm:cxn modelId="{B20E5207-5A9C-416A-A6FE-FDF592542E75}" type="presOf" srcId="{625102FE-DEBF-45AD-ACB6-7EEF77EF4E27}" destId="{A03CE320-926B-459E-8C1D-6A9777D731AF}" srcOrd="0" destOrd="0" presId="urn:microsoft.com/office/officeart/2005/8/layout/hProcess9"/>
    <dgm:cxn modelId="{1BC0EC4D-EA18-4901-8D6D-69A3511FD7F8}" srcId="{34DC9598-1C5D-4652-91F8-72F568559EED}" destId="{28525D34-915C-4CED-A4C7-42F6F815F0FF}" srcOrd="2" destOrd="0" parTransId="{07D3C003-A1A4-4D18-B3D3-8E4D481E797C}" sibTransId="{B9C43525-27A1-4CA7-9357-68BC8E3D6E05}"/>
    <dgm:cxn modelId="{15901F7B-9826-4945-B924-4BC44262FE31}" srcId="{34DC9598-1C5D-4652-91F8-72F568559EED}" destId="{59B8F1BC-595D-436C-9099-0DBB574C1934}" srcOrd="4" destOrd="0" parTransId="{3F94C2CE-1CE8-45CB-BB92-BFE47330A50B}" sibTransId="{31F321B7-E02C-4406-BCC4-A45FA3FEE994}"/>
    <dgm:cxn modelId="{F13E4BC2-ECCF-48D2-8C05-BB08D52BEAE1}" type="presOf" srcId="{409EBEDB-E992-469B-8749-ACF3C30D2422}" destId="{0EDFE0DD-CE82-4BFB-AC90-21902560CD08}" srcOrd="0" destOrd="0" presId="urn:microsoft.com/office/officeart/2005/8/layout/hProcess9"/>
    <dgm:cxn modelId="{418BC664-EA61-42EA-BE40-52EE19C80F2B}" type="presOf" srcId="{59B8F1BC-595D-436C-9099-0DBB574C1934}" destId="{059FCFDC-D28E-4756-B740-172DB1BE1BDB}" srcOrd="0" destOrd="0" presId="urn:microsoft.com/office/officeart/2005/8/layout/hProcess9"/>
    <dgm:cxn modelId="{1E3B364D-00AA-4145-8C24-C42A10501F43}" type="presParOf" srcId="{61C7A046-FFA6-493A-A5E3-460D1092AECB}" destId="{7263E985-6264-4BBD-B5EE-22E8EAEB1275}" srcOrd="0" destOrd="0" presId="urn:microsoft.com/office/officeart/2005/8/layout/hProcess9"/>
    <dgm:cxn modelId="{C3C33887-EB73-4D2B-B302-1A22D6A8861E}" type="presParOf" srcId="{61C7A046-FFA6-493A-A5E3-460D1092AECB}" destId="{2B8896D6-68CA-41DC-8688-EEC506A5D5BB}" srcOrd="1" destOrd="0" presId="urn:microsoft.com/office/officeart/2005/8/layout/hProcess9"/>
    <dgm:cxn modelId="{2BB9F436-6240-4723-A686-E4635597FF2A}" type="presParOf" srcId="{2B8896D6-68CA-41DC-8688-EEC506A5D5BB}" destId="{0EDFE0DD-CE82-4BFB-AC90-21902560CD08}" srcOrd="0" destOrd="0" presId="urn:microsoft.com/office/officeart/2005/8/layout/hProcess9"/>
    <dgm:cxn modelId="{061CF521-3798-40E9-AE01-F5055E59B026}" type="presParOf" srcId="{2B8896D6-68CA-41DC-8688-EEC506A5D5BB}" destId="{12531885-C359-4219-B561-9D4506F94139}" srcOrd="1" destOrd="0" presId="urn:microsoft.com/office/officeart/2005/8/layout/hProcess9"/>
    <dgm:cxn modelId="{22F8B405-2364-4A90-B82B-FDEFC561BF76}" type="presParOf" srcId="{2B8896D6-68CA-41DC-8688-EEC506A5D5BB}" destId="{A03CE320-926B-459E-8C1D-6A9777D731AF}" srcOrd="2" destOrd="0" presId="urn:microsoft.com/office/officeart/2005/8/layout/hProcess9"/>
    <dgm:cxn modelId="{E66E0A78-51AD-4EED-8894-0E6C0C2EA7E0}" type="presParOf" srcId="{2B8896D6-68CA-41DC-8688-EEC506A5D5BB}" destId="{AF8AAEB5-E349-4410-B1F9-DE1627A233F3}" srcOrd="3" destOrd="0" presId="urn:microsoft.com/office/officeart/2005/8/layout/hProcess9"/>
    <dgm:cxn modelId="{4444CED2-2EEA-42C5-A3DC-DDB66DE81A1B}" type="presParOf" srcId="{2B8896D6-68CA-41DC-8688-EEC506A5D5BB}" destId="{061D9E96-8638-4CC3-90A9-D0A046A4ACF2}" srcOrd="4" destOrd="0" presId="urn:microsoft.com/office/officeart/2005/8/layout/hProcess9"/>
    <dgm:cxn modelId="{F8023E72-BDEC-4D34-9080-2FBFC97F012C}" type="presParOf" srcId="{2B8896D6-68CA-41DC-8688-EEC506A5D5BB}" destId="{DA1C06FE-37A1-4A7F-BFF8-F6ECC9DE7C62}" srcOrd="5" destOrd="0" presId="urn:microsoft.com/office/officeart/2005/8/layout/hProcess9"/>
    <dgm:cxn modelId="{797438F7-4DC7-481E-B15F-0F2F57C1B2A4}" type="presParOf" srcId="{2B8896D6-68CA-41DC-8688-EEC506A5D5BB}" destId="{269C56EA-F143-457E-BE80-2987137CB76C}" srcOrd="6" destOrd="0" presId="urn:microsoft.com/office/officeart/2005/8/layout/hProcess9"/>
    <dgm:cxn modelId="{A93650B6-4A51-4A1F-B56D-90B2B0C462DC}" type="presParOf" srcId="{2B8896D6-68CA-41DC-8688-EEC506A5D5BB}" destId="{E279B100-5BC7-4960-A87A-4A4CC322E014}" srcOrd="7" destOrd="0" presId="urn:microsoft.com/office/officeart/2005/8/layout/hProcess9"/>
    <dgm:cxn modelId="{43B7C03D-09E7-479C-ACAA-33A540299667}" type="presParOf" srcId="{2B8896D6-68CA-41DC-8688-EEC506A5D5BB}" destId="{059FCFDC-D28E-4756-B740-172DB1BE1BDB}"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4DFC27C-ED9F-466D-9EBD-7D4C2785E2B8}" type="doc">
      <dgm:prSet loTypeId="urn:microsoft.com/office/officeart/2005/8/layout/hProcess4" loCatId="process" qsTypeId="urn:microsoft.com/office/officeart/2005/8/quickstyle/simple3" qsCatId="simple" csTypeId="urn:microsoft.com/office/officeart/2005/8/colors/accent1_2" csCatId="accent1" phldr="1"/>
      <dgm:spPr/>
      <dgm:t>
        <a:bodyPr/>
        <a:lstStyle/>
        <a:p>
          <a:endParaRPr lang="zh-CN" altLang="en-US"/>
        </a:p>
      </dgm:t>
    </dgm:pt>
    <dgm:pt modelId="{344193AE-C6F5-4555-9784-13FAA0630975}">
      <dgm:prSet/>
      <dgm:spPr/>
      <dgm:t>
        <a:bodyPr/>
        <a:lstStyle/>
        <a:p>
          <a:pPr rtl="0"/>
          <a:r>
            <a:rPr lang="zh-CN" altLang="en-US" dirty="0"/>
            <a:t>差距分析</a:t>
          </a:r>
          <a:endParaRPr lang="en-US" dirty="0"/>
        </a:p>
      </dgm:t>
    </dgm:pt>
    <dgm:pt modelId="{CE1DF835-F3E2-4C49-AF7A-CF645D15422A}" type="parTrans" cxnId="{166AE389-BF25-4FF3-8C10-EC72B3196A45}">
      <dgm:prSet/>
      <dgm:spPr/>
      <dgm:t>
        <a:bodyPr/>
        <a:lstStyle/>
        <a:p>
          <a:endParaRPr lang="zh-CN" altLang="en-US"/>
        </a:p>
      </dgm:t>
    </dgm:pt>
    <dgm:pt modelId="{9B756157-CBBC-48C4-BDC3-0AB2B0EB526E}" type="sibTrans" cxnId="{166AE389-BF25-4FF3-8C10-EC72B3196A45}">
      <dgm:prSet/>
      <dgm:spPr/>
      <dgm:t>
        <a:bodyPr/>
        <a:lstStyle/>
        <a:p>
          <a:endParaRPr lang="zh-CN" altLang="en-US"/>
        </a:p>
      </dgm:t>
    </dgm:pt>
    <dgm:pt modelId="{F25714AA-EBF3-4BDB-AEBB-DBD281AE203A}">
      <dgm:prSet/>
      <dgm:spPr/>
      <dgm:t>
        <a:bodyPr/>
        <a:lstStyle/>
        <a:p>
          <a:pPr rtl="0"/>
          <a:r>
            <a:rPr lang="zh-CN" altLang="en-US" dirty="0"/>
            <a:t>管理差距分析</a:t>
          </a:r>
          <a:endParaRPr lang="zh-CN" dirty="0"/>
        </a:p>
      </dgm:t>
    </dgm:pt>
    <dgm:pt modelId="{5947999D-DE31-42F0-9537-4CD17B2FCE8A}" type="parTrans" cxnId="{FC9C4B62-93D3-42CD-BA83-4508086F2549}">
      <dgm:prSet/>
      <dgm:spPr/>
      <dgm:t>
        <a:bodyPr/>
        <a:lstStyle/>
        <a:p>
          <a:endParaRPr lang="zh-CN" altLang="en-US"/>
        </a:p>
      </dgm:t>
    </dgm:pt>
    <dgm:pt modelId="{C1A679F6-6FEB-464E-8229-87C6CA850006}" type="sibTrans" cxnId="{FC9C4B62-93D3-42CD-BA83-4508086F2549}">
      <dgm:prSet/>
      <dgm:spPr/>
      <dgm:t>
        <a:bodyPr/>
        <a:lstStyle/>
        <a:p>
          <a:endParaRPr lang="zh-CN" altLang="en-US"/>
        </a:p>
      </dgm:t>
    </dgm:pt>
    <dgm:pt modelId="{B9C60656-88D8-483A-86B7-B7FA6C1EC61A}">
      <dgm:prSet/>
      <dgm:spPr/>
      <dgm:t>
        <a:bodyPr/>
        <a:lstStyle/>
        <a:p>
          <a:pPr rtl="0"/>
          <a:r>
            <a:rPr lang="zh-CN" altLang="en-US" dirty="0"/>
            <a:t>技术差距分析</a:t>
          </a:r>
          <a:endParaRPr lang="zh-CN" dirty="0"/>
        </a:p>
      </dgm:t>
    </dgm:pt>
    <dgm:pt modelId="{ECF8868A-28FE-4EB7-B25A-99E3BAE51C41}" type="parTrans" cxnId="{A9B92E6C-7441-41D0-90DA-D67FF9A922DA}">
      <dgm:prSet/>
      <dgm:spPr/>
      <dgm:t>
        <a:bodyPr/>
        <a:lstStyle/>
        <a:p>
          <a:endParaRPr lang="zh-CN" altLang="en-US"/>
        </a:p>
      </dgm:t>
    </dgm:pt>
    <dgm:pt modelId="{A1705B11-5224-4786-A3BA-1F7FFC5DBFCE}" type="sibTrans" cxnId="{A9B92E6C-7441-41D0-90DA-D67FF9A922DA}">
      <dgm:prSet/>
      <dgm:spPr/>
      <dgm:t>
        <a:bodyPr/>
        <a:lstStyle/>
        <a:p>
          <a:endParaRPr lang="zh-CN" altLang="en-US"/>
        </a:p>
      </dgm:t>
    </dgm:pt>
    <dgm:pt modelId="{46145AE0-3944-4C0F-8996-C6103F0B1A1F}">
      <dgm:prSet/>
      <dgm:spPr/>
      <dgm:t>
        <a:bodyPr/>
        <a:lstStyle/>
        <a:p>
          <a:pPr rtl="0"/>
          <a:r>
            <a:rPr lang="zh-CN" altLang="en-US" dirty="0" smtClean="0"/>
            <a:t>整改实施</a:t>
          </a:r>
          <a:endParaRPr lang="zh-CN" dirty="0"/>
        </a:p>
      </dgm:t>
    </dgm:pt>
    <dgm:pt modelId="{51449A69-B453-41B0-81DC-80146EC9BD60}" type="parTrans" cxnId="{6D268202-1133-4453-804F-10D4CBDC6C82}">
      <dgm:prSet/>
      <dgm:spPr/>
      <dgm:t>
        <a:bodyPr/>
        <a:lstStyle/>
        <a:p>
          <a:endParaRPr lang="zh-CN" altLang="en-US"/>
        </a:p>
      </dgm:t>
    </dgm:pt>
    <dgm:pt modelId="{AB5F68F4-E839-40B3-9783-FD712110060B}" type="sibTrans" cxnId="{6D268202-1133-4453-804F-10D4CBDC6C82}">
      <dgm:prSet/>
      <dgm:spPr/>
      <dgm:t>
        <a:bodyPr/>
        <a:lstStyle/>
        <a:p>
          <a:endParaRPr lang="zh-CN" altLang="en-US"/>
        </a:p>
      </dgm:t>
    </dgm:pt>
    <dgm:pt modelId="{3EEF8AAA-059E-47D9-9FDC-F8CFBF1BF8A9}">
      <dgm:prSet/>
      <dgm:spPr/>
      <dgm:t>
        <a:bodyPr/>
        <a:lstStyle/>
        <a:p>
          <a:pPr rtl="0"/>
          <a:r>
            <a:rPr lang="zh-CN" altLang="en-US" dirty="0" smtClean="0"/>
            <a:t>整改设计</a:t>
          </a:r>
          <a:endParaRPr lang="zh-CN" dirty="0"/>
        </a:p>
      </dgm:t>
    </dgm:pt>
    <dgm:pt modelId="{8A567558-1B4D-4ADE-9E21-795BC7072903}" type="parTrans" cxnId="{1A98E570-3117-4F32-90C5-B7F02D830653}">
      <dgm:prSet/>
      <dgm:spPr/>
      <dgm:t>
        <a:bodyPr/>
        <a:lstStyle/>
        <a:p>
          <a:endParaRPr lang="zh-CN" altLang="en-US"/>
        </a:p>
      </dgm:t>
    </dgm:pt>
    <dgm:pt modelId="{871BF5C2-63CB-46E6-8D30-3417EA27F180}" type="sibTrans" cxnId="{1A98E570-3117-4F32-90C5-B7F02D830653}">
      <dgm:prSet/>
      <dgm:spPr/>
      <dgm:t>
        <a:bodyPr/>
        <a:lstStyle/>
        <a:p>
          <a:endParaRPr lang="zh-CN" altLang="en-US"/>
        </a:p>
      </dgm:t>
    </dgm:pt>
    <dgm:pt modelId="{82B5456F-85D0-4E57-B049-6492E9E2F7D0}">
      <dgm:prSet/>
      <dgm:spPr/>
      <dgm:t>
        <a:bodyPr/>
        <a:lstStyle/>
        <a:p>
          <a:pPr rtl="0"/>
          <a:r>
            <a:rPr lang="zh-CN" altLang="en-US" dirty="0"/>
            <a:t>总体安全设计</a:t>
          </a:r>
          <a:endParaRPr lang="zh-CN" dirty="0"/>
        </a:p>
      </dgm:t>
    </dgm:pt>
    <dgm:pt modelId="{A7C7B587-0FA7-41AA-BDB3-A38FB345394D}" type="parTrans" cxnId="{45268452-9357-4B80-9C86-222C4800B897}">
      <dgm:prSet/>
      <dgm:spPr/>
      <dgm:t>
        <a:bodyPr/>
        <a:lstStyle/>
        <a:p>
          <a:endParaRPr lang="zh-CN" altLang="en-US"/>
        </a:p>
      </dgm:t>
    </dgm:pt>
    <dgm:pt modelId="{61406387-2A65-4C35-B005-D75101F23327}" type="sibTrans" cxnId="{45268452-9357-4B80-9C86-222C4800B897}">
      <dgm:prSet/>
      <dgm:spPr/>
      <dgm:t>
        <a:bodyPr/>
        <a:lstStyle/>
        <a:p>
          <a:endParaRPr lang="zh-CN" altLang="en-US"/>
        </a:p>
      </dgm:t>
    </dgm:pt>
    <dgm:pt modelId="{3801E9CB-8311-408B-88D5-3DE5C5085D79}">
      <dgm:prSet/>
      <dgm:spPr/>
      <dgm:t>
        <a:bodyPr/>
        <a:lstStyle/>
        <a:p>
          <a:pPr rtl="0"/>
          <a:r>
            <a:rPr lang="zh-CN" altLang="en-US" dirty="0"/>
            <a:t>安全产品部署</a:t>
          </a:r>
          <a:endParaRPr lang="zh-CN" dirty="0"/>
        </a:p>
      </dgm:t>
    </dgm:pt>
    <dgm:pt modelId="{B833E5CC-0AC3-4394-9B6B-DF327168CCFC}" type="parTrans" cxnId="{AF78AC28-B1BB-4ED4-92DF-AEE1738079D7}">
      <dgm:prSet/>
      <dgm:spPr/>
      <dgm:t>
        <a:bodyPr/>
        <a:lstStyle/>
        <a:p>
          <a:endParaRPr lang="zh-CN" altLang="en-US"/>
        </a:p>
      </dgm:t>
    </dgm:pt>
    <dgm:pt modelId="{6B0F6475-7A30-4FD3-B603-B00CFCC4529F}" type="sibTrans" cxnId="{AF78AC28-B1BB-4ED4-92DF-AEE1738079D7}">
      <dgm:prSet/>
      <dgm:spPr/>
      <dgm:t>
        <a:bodyPr/>
        <a:lstStyle/>
        <a:p>
          <a:endParaRPr lang="zh-CN" altLang="en-US"/>
        </a:p>
      </dgm:t>
    </dgm:pt>
    <dgm:pt modelId="{B3904C16-C41D-4439-9756-0DB4696A6E4C}">
      <dgm:prSet/>
      <dgm:spPr/>
      <dgm:t>
        <a:bodyPr/>
        <a:lstStyle/>
        <a:p>
          <a:pPr rtl="0"/>
          <a:r>
            <a:rPr lang="zh-CN" altLang="en-US" dirty="0"/>
            <a:t>详细安全设计</a:t>
          </a:r>
          <a:endParaRPr lang="zh-CN" dirty="0"/>
        </a:p>
      </dgm:t>
    </dgm:pt>
    <dgm:pt modelId="{18AAF3E3-1C4C-4653-A2E0-AC135F10E70D}" type="parTrans" cxnId="{8E299D60-6F52-49F1-8A42-EFDBC35E1A61}">
      <dgm:prSet/>
      <dgm:spPr/>
      <dgm:t>
        <a:bodyPr/>
        <a:lstStyle/>
        <a:p>
          <a:endParaRPr lang="zh-CN" altLang="en-US"/>
        </a:p>
      </dgm:t>
    </dgm:pt>
    <dgm:pt modelId="{76F09F30-021E-463D-AA43-5365D9A217E8}" type="sibTrans" cxnId="{8E299D60-6F52-49F1-8A42-EFDBC35E1A61}">
      <dgm:prSet/>
      <dgm:spPr/>
      <dgm:t>
        <a:bodyPr/>
        <a:lstStyle/>
        <a:p>
          <a:endParaRPr lang="zh-CN" altLang="en-US"/>
        </a:p>
      </dgm:t>
    </dgm:pt>
    <dgm:pt modelId="{5A93F9E4-3996-41FF-AFDA-651B8BD305E1}">
      <dgm:prSet/>
      <dgm:spPr/>
      <dgm:t>
        <a:bodyPr/>
        <a:lstStyle/>
        <a:p>
          <a:pPr rtl="0"/>
          <a:r>
            <a:rPr lang="zh-CN" dirty="0"/>
            <a:t>安全管理建设</a:t>
          </a:r>
        </a:p>
      </dgm:t>
    </dgm:pt>
    <dgm:pt modelId="{795DD2B3-45AD-4384-BA69-19E9CB360933}" type="parTrans" cxnId="{2BB75C2A-BBBD-4426-A213-33E68F41955C}">
      <dgm:prSet/>
      <dgm:spPr/>
      <dgm:t>
        <a:bodyPr/>
        <a:lstStyle/>
        <a:p>
          <a:endParaRPr lang="zh-CN" altLang="en-US"/>
        </a:p>
      </dgm:t>
    </dgm:pt>
    <dgm:pt modelId="{4A601435-CCEA-482F-8F79-403221349C76}" type="sibTrans" cxnId="{2BB75C2A-BBBD-4426-A213-33E68F41955C}">
      <dgm:prSet/>
      <dgm:spPr/>
      <dgm:t>
        <a:bodyPr/>
        <a:lstStyle/>
        <a:p>
          <a:endParaRPr lang="zh-CN" altLang="en-US"/>
        </a:p>
      </dgm:t>
    </dgm:pt>
    <dgm:pt modelId="{A884E819-3474-4299-B0AB-4CE5335E89D7}">
      <dgm:prSet/>
      <dgm:spPr/>
      <dgm:t>
        <a:bodyPr/>
        <a:lstStyle/>
        <a:p>
          <a:pPr rtl="0"/>
          <a:r>
            <a:rPr lang="zh-CN" altLang="en-US" dirty="0"/>
            <a:t>安全策略定制</a:t>
          </a:r>
          <a:endParaRPr lang="zh-CN" dirty="0"/>
        </a:p>
      </dgm:t>
    </dgm:pt>
    <dgm:pt modelId="{7376F6E5-A1C7-420F-9288-DEE1FAA1068C}" type="parTrans" cxnId="{456EDD68-4B07-4575-94A5-D1315EA54613}">
      <dgm:prSet/>
      <dgm:spPr/>
      <dgm:t>
        <a:bodyPr/>
        <a:lstStyle/>
        <a:p>
          <a:endParaRPr lang="zh-CN" altLang="en-US"/>
        </a:p>
      </dgm:t>
    </dgm:pt>
    <dgm:pt modelId="{984594A1-971D-44B3-B546-88B8D5E31C26}" type="sibTrans" cxnId="{456EDD68-4B07-4575-94A5-D1315EA54613}">
      <dgm:prSet/>
      <dgm:spPr/>
      <dgm:t>
        <a:bodyPr/>
        <a:lstStyle/>
        <a:p>
          <a:endParaRPr lang="zh-CN" altLang="en-US"/>
        </a:p>
      </dgm:t>
    </dgm:pt>
    <dgm:pt modelId="{7FB12280-A261-432B-B415-B7DA07D31F8B}">
      <dgm:prSet/>
      <dgm:spPr/>
      <dgm:t>
        <a:bodyPr/>
        <a:lstStyle/>
        <a:p>
          <a:pPr rtl="0"/>
          <a:r>
            <a:rPr lang="zh-CN" altLang="en-US" dirty="0"/>
            <a:t>定期安全自查</a:t>
          </a:r>
          <a:endParaRPr lang="zh-CN" dirty="0"/>
        </a:p>
      </dgm:t>
    </dgm:pt>
    <dgm:pt modelId="{8873CE1D-5097-4559-A699-117CDACECCFA}" type="parTrans" cxnId="{80A87BE6-1834-41B2-9177-2724FB879EB2}">
      <dgm:prSet/>
      <dgm:spPr/>
      <dgm:t>
        <a:bodyPr/>
        <a:lstStyle/>
        <a:p>
          <a:endParaRPr lang="zh-CN" altLang="en-US"/>
        </a:p>
      </dgm:t>
    </dgm:pt>
    <dgm:pt modelId="{EFD9D5A9-45BC-4338-A8DC-3C9831801F3D}" type="sibTrans" cxnId="{80A87BE6-1834-41B2-9177-2724FB879EB2}">
      <dgm:prSet/>
      <dgm:spPr/>
      <dgm:t>
        <a:bodyPr/>
        <a:lstStyle/>
        <a:p>
          <a:endParaRPr lang="zh-CN" altLang="en-US"/>
        </a:p>
      </dgm:t>
    </dgm:pt>
    <dgm:pt modelId="{4A3FC55C-9827-46B9-A534-9C9717ABBE26}">
      <dgm:prSet/>
      <dgm:spPr/>
      <dgm:t>
        <a:bodyPr/>
        <a:lstStyle/>
        <a:p>
          <a:pPr rtl="0"/>
          <a:r>
            <a:rPr lang="zh-CN" altLang="en-US" dirty="0"/>
            <a:t>应急响应</a:t>
          </a:r>
          <a:endParaRPr lang="zh-CN" dirty="0"/>
        </a:p>
      </dgm:t>
    </dgm:pt>
    <dgm:pt modelId="{CC072EC2-28BB-4DD9-B7D2-3AB8DB5FCB6B}" type="parTrans" cxnId="{AA0CA234-FFEB-4150-BE44-939C0245EFB5}">
      <dgm:prSet/>
      <dgm:spPr/>
      <dgm:t>
        <a:bodyPr/>
        <a:lstStyle/>
        <a:p>
          <a:endParaRPr lang="zh-CN" altLang="en-US"/>
        </a:p>
      </dgm:t>
    </dgm:pt>
    <dgm:pt modelId="{6BFB46F7-A40F-4A90-AB60-97CFADE34BD6}" type="sibTrans" cxnId="{AA0CA234-FFEB-4150-BE44-939C0245EFB5}">
      <dgm:prSet/>
      <dgm:spPr/>
      <dgm:t>
        <a:bodyPr/>
        <a:lstStyle/>
        <a:p>
          <a:endParaRPr lang="zh-CN" altLang="en-US"/>
        </a:p>
      </dgm:t>
    </dgm:pt>
    <dgm:pt modelId="{3369EC3B-A101-47E0-BF7A-604DB0DC051B}">
      <dgm:prSet/>
      <dgm:spPr/>
      <dgm:t>
        <a:bodyPr/>
        <a:lstStyle/>
        <a:p>
          <a:pPr rtl="0"/>
          <a:r>
            <a:rPr lang="zh-CN" altLang="en-US" dirty="0" smtClean="0"/>
            <a:t>整改建设方案</a:t>
          </a:r>
          <a:endParaRPr lang="zh-CN" dirty="0"/>
        </a:p>
      </dgm:t>
    </dgm:pt>
    <dgm:pt modelId="{0D3D4862-4317-48C5-AA8B-2B2A5315B039}" type="parTrans" cxnId="{75180577-95BB-4E5E-B0B2-28258D5A1C54}">
      <dgm:prSet/>
      <dgm:spPr/>
      <dgm:t>
        <a:bodyPr/>
        <a:lstStyle/>
        <a:p>
          <a:endParaRPr lang="zh-CN" altLang="en-US"/>
        </a:p>
      </dgm:t>
    </dgm:pt>
    <dgm:pt modelId="{F323E5E0-15BF-4853-862B-6AA122FAFB0B}" type="sibTrans" cxnId="{75180577-95BB-4E5E-B0B2-28258D5A1C54}">
      <dgm:prSet/>
      <dgm:spPr/>
      <dgm:t>
        <a:bodyPr/>
        <a:lstStyle/>
        <a:p>
          <a:endParaRPr lang="zh-CN" altLang="en-US"/>
        </a:p>
      </dgm:t>
    </dgm:pt>
    <dgm:pt modelId="{E3A653C7-307E-420A-AAB6-AF482FDD8D28}" type="pres">
      <dgm:prSet presAssocID="{24DFC27C-ED9F-466D-9EBD-7D4C2785E2B8}" presName="Name0" presStyleCnt="0">
        <dgm:presLayoutVars>
          <dgm:dir/>
          <dgm:animLvl val="lvl"/>
          <dgm:resizeHandles val="exact"/>
        </dgm:presLayoutVars>
      </dgm:prSet>
      <dgm:spPr/>
      <dgm:t>
        <a:bodyPr/>
        <a:lstStyle/>
        <a:p>
          <a:endParaRPr lang="zh-CN" altLang="en-US"/>
        </a:p>
      </dgm:t>
    </dgm:pt>
    <dgm:pt modelId="{0789CE4D-A1BC-4655-A443-DC2A6140E8D0}" type="pres">
      <dgm:prSet presAssocID="{24DFC27C-ED9F-466D-9EBD-7D4C2785E2B8}" presName="tSp" presStyleCnt="0"/>
      <dgm:spPr/>
      <dgm:t>
        <a:bodyPr/>
        <a:lstStyle/>
        <a:p>
          <a:endParaRPr lang="zh-CN" altLang="en-US"/>
        </a:p>
      </dgm:t>
    </dgm:pt>
    <dgm:pt modelId="{87C8CE42-FF54-4A14-99C2-3492B5A2FB7D}" type="pres">
      <dgm:prSet presAssocID="{24DFC27C-ED9F-466D-9EBD-7D4C2785E2B8}" presName="bSp" presStyleCnt="0"/>
      <dgm:spPr/>
      <dgm:t>
        <a:bodyPr/>
        <a:lstStyle/>
        <a:p>
          <a:endParaRPr lang="zh-CN" altLang="en-US"/>
        </a:p>
      </dgm:t>
    </dgm:pt>
    <dgm:pt modelId="{4DF8C43B-AF8F-4B23-B02D-E6E4075C75C1}" type="pres">
      <dgm:prSet presAssocID="{24DFC27C-ED9F-466D-9EBD-7D4C2785E2B8}" presName="process" presStyleCnt="0"/>
      <dgm:spPr/>
      <dgm:t>
        <a:bodyPr/>
        <a:lstStyle/>
        <a:p>
          <a:endParaRPr lang="zh-CN" altLang="en-US"/>
        </a:p>
      </dgm:t>
    </dgm:pt>
    <dgm:pt modelId="{62D92F24-F7B8-4635-AEC4-4FC627F6EA3D}" type="pres">
      <dgm:prSet presAssocID="{344193AE-C6F5-4555-9784-13FAA0630975}" presName="composite1" presStyleCnt="0"/>
      <dgm:spPr/>
      <dgm:t>
        <a:bodyPr/>
        <a:lstStyle/>
        <a:p>
          <a:endParaRPr lang="zh-CN" altLang="en-US"/>
        </a:p>
      </dgm:t>
    </dgm:pt>
    <dgm:pt modelId="{E3A33B94-B638-433F-9CAC-5A67C514751C}" type="pres">
      <dgm:prSet presAssocID="{344193AE-C6F5-4555-9784-13FAA0630975}" presName="dummyNode1" presStyleLbl="node1" presStyleIdx="0" presStyleCnt="3"/>
      <dgm:spPr/>
      <dgm:t>
        <a:bodyPr/>
        <a:lstStyle/>
        <a:p>
          <a:endParaRPr lang="zh-CN" altLang="en-US"/>
        </a:p>
      </dgm:t>
    </dgm:pt>
    <dgm:pt modelId="{3FF12993-B7E8-4491-B8E1-6BF3239219F5}" type="pres">
      <dgm:prSet presAssocID="{344193AE-C6F5-4555-9784-13FAA0630975}" presName="childNode1" presStyleLbl="bgAcc1" presStyleIdx="0" presStyleCnt="3">
        <dgm:presLayoutVars>
          <dgm:bulletEnabled val="1"/>
        </dgm:presLayoutVars>
      </dgm:prSet>
      <dgm:spPr/>
      <dgm:t>
        <a:bodyPr/>
        <a:lstStyle/>
        <a:p>
          <a:endParaRPr lang="zh-CN" altLang="en-US"/>
        </a:p>
      </dgm:t>
    </dgm:pt>
    <dgm:pt modelId="{7A76156E-1C06-488F-8F79-DC7E53CA908C}" type="pres">
      <dgm:prSet presAssocID="{344193AE-C6F5-4555-9784-13FAA0630975}" presName="childNode1tx" presStyleLbl="bgAcc1" presStyleIdx="0" presStyleCnt="3">
        <dgm:presLayoutVars>
          <dgm:bulletEnabled val="1"/>
        </dgm:presLayoutVars>
      </dgm:prSet>
      <dgm:spPr/>
      <dgm:t>
        <a:bodyPr/>
        <a:lstStyle/>
        <a:p>
          <a:endParaRPr lang="zh-CN" altLang="en-US"/>
        </a:p>
      </dgm:t>
    </dgm:pt>
    <dgm:pt modelId="{40CB68C8-B936-4B7E-8614-4C145215DF39}" type="pres">
      <dgm:prSet presAssocID="{344193AE-C6F5-4555-9784-13FAA0630975}" presName="parentNode1" presStyleLbl="node1" presStyleIdx="0" presStyleCnt="3">
        <dgm:presLayoutVars>
          <dgm:chMax val="1"/>
          <dgm:bulletEnabled val="1"/>
        </dgm:presLayoutVars>
      </dgm:prSet>
      <dgm:spPr/>
      <dgm:t>
        <a:bodyPr/>
        <a:lstStyle/>
        <a:p>
          <a:endParaRPr lang="zh-CN" altLang="en-US"/>
        </a:p>
      </dgm:t>
    </dgm:pt>
    <dgm:pt modelId="{09CC96F6-E70D-4B1D-BB38-0E6409729CA6}" type="pres">
      <dgm:prSet presAssocID="{344193AE-C6F5-4555-9784-13FAA0630975}" presName="connSite1" presStyleCnt="0"/>
      <dgm:spPr/>
      <dgm:t>
        <a:bodyPr/>
        <a:lstStyle/>
        <a:p>
          <a:endParaRPr lang="zh-CN" altLang="en-US"/>
        </a:p>
      </dgm:t>
    </dgm:pt>
    <dgm:pt modelId="{8DBD5A24-56F3-492B-96D0-8293ADC2BBBE}" type="pres">
      <dgm:prSet presAssocID="{9B756157-CBBC-48C4-BDC3-0AB2B0EB526E}" presName="Name9" presStyleLbl="sibTrans2D1" presStyleIdx="0" presStyleCnt="2"/>
      <dgm:spPr/>
      <dgm:t>
        <a:bodyPr/>
        <a:lstStyle/>
        <a:p>
          <a:endParaRPr lang="zh-CN" altLang="en-US"/>
        </a:p>
      </dgm:t>
    </dgm:pt>
    <dgm:pt modelId="{FA5D8588-63ED-4E1C-85B9-F84AE4C7C027}" type="pres">
      <dgm:prSet presAssocID="{3EEF8AAA-059E-47D9-9FDC-F8CFBF1BF8A9}" presName="composite2" presStyleCnt="0"/>
      <dgm:spPr/>
      <dgm:t>
        <a:bodyPr/>
        <a:lstStyle/>
        <a:p>
          <a:endParaRPr lang="zh-CN" altLang="en-US"/>
        </a:p>
      </dgm:t>
    </dgm:pt>
    <dgm:pt modelId="{33F43FA1-5526-4603-8193-D054D11DD56D}" type="pres">
      <dgm:prSet presAssocID="{3EEF8AAA-059E-47D9-9FDC-F8CFBF1BF8A9}" presName="dummyNode2" presStyleLbl="node1" presStyleIdx="0" presStyleCnt="3"/>
      <dgm:spPr/>
      <dgm:t>
        <a:bodyPr/>
        <a:lstStyle/>
        <a:p>
          <a:endParaRPr lang="zh-CN" altLang="en-US"/>
        </a:p>
      </dgm:t>
    </dgm:pt>
    <dgm:pt modelId="{5E10224F-FA03-4A40-8979-5B479213230C}" type="pres">
      <dgm:prSet presAssocID="{3EEF8AAA-059E-47D9-9FDC-F8CFBF1BF8A9}" presName="childNode2" presStyleLbl="bgAcc1" presStyleIdx="1" presStyleCnt="3">
        <dgm:presLayoutVars>
          <dgm:bulletEnabled val="1"/>
        </dgm:presLayoutVars>
      </dgm:prSet>
      <dgm:spPr/>
      <dgm:t>
        <a:bodyPr/>
        <a:lstStyle/>
        <a:p>
          <a:endParaRPr lang="zh-CN" altLang="en-US"/>
        </a:p>
      </dgm:t>
    </dgm:pt>
    <dgm:pt modelId="{812AC2C8-EDC6-461D-9C62-200A63031774}" type="pres">
      <dgm:prSet presAssocID="{3EEF8AAA-059E-47D9-9FDC-F8CFBF1BF8A9}" presName="childNode2tx" presStyleLbl="bgAcc1" presStyleIdx="1" presStyleCnt="3">
        <dgm:presLayoutVars>
          <dgm:bulletEnabled val="1"/>
        </dgm:presLayoutVars>
      </dgm:prSet>
      <dgm:spPr/>
      <dgm:t>
        <a:bodyPr/>
        <a:lstStyle/>
        <a:p>
          <a:endParaRPr lang="zh-CN" altLang="en-US"/>
        </a:p>
      </dgm:t>
    </dgm:pt>
    <dgm:pt modelId="{A967BC0B-B311-4B67-A8C6-C4FBF0677994}" type="pres">
      <dgm:prSet presAssocID="{3EEF8AAA-059E-47D9-9FDC-F8CFBF1BF8A9}" presName="parentNode2" presStyleLbl="node1" presStyleIdx="1" presStyleCnt="3">
        <dgm:presLayoutVars>
          <dgm:chMax val="0"/>
          <dgm:bulletEnabled val="1"/>
        </dgm:presLayoutVars>
      </dgm:prSet>
      <dgm:spPr/>
      <dgm:t>
        <a:bodyPr/>
        <a:lstStyle/>
        <a:p>
          <a:endParaRPr lang="zh-CN" altLang="en-US"/>
        </a:p>
      </dgm:t>
    </dgm:pt>
    <dgm:pt modelId="{38CFFFC6-50F5-4661-82AB-66E86AD1A049}" type="pres">
      <dgm:prSet presAssocID="{3EEF8AAA-059E-47D9-9FDC-F8CFBF1BF8A9}" presName="connSite2" presStyleCnt="0"/>
      <dgm:spPr/>
      <dgm:t>
        <a:bodyPr/>
        <a:lstStyle/>
        <a:p>
          <a:endParaRPr lang="zh-CN" altLang="en-US"/>
        </a:p>
      </dgm:t>
    </dgm:pt>
    <dgm:pt modelId="{C0EE53FB-3061-4250-9B17-DF2BE87E3D16}" type="pres">
      <dgm:prSet presAssocID="{871BF5C2-63CB-46E6-8D30-3417EA27F180}" presName="Name18" presStyleLbl="sibTrans2D1" presStyleIdx="1" presStyleCnt="2"/>
      <dgm:spPr/>
      <dgm:t>
        <a:bodyPr/>
        <a:lstStyle/>
        <a:p>
          <a:endParaRPr lang="zh-CN" altLang="en-US"/>
        </a:p>
      </dgm:t>
    </dgm:pt>
    <dgm:pt modelId="{5C1295DC-F0E5-47AA-BE23-100B0774225F}" type="pres">
      <dgm:prSet presAssocID="{46145AE0-3944-4C0F-8996-C6103F0B1A1F}" presName="composite1" presStyleCnt="0"/>
      <dgm:spPr/>
      <dgm:t>
        <a:bodyPr/>
        <a:lstStyle/>
        <a:p>
          <a:endParaRPr lang="zh-CN" altLang="en-US"/>
        </a:p>
      </dgm:t>
    </dgm:pt>
    <dgm:pt modelId="{8AB1ABDE-A3D0-4254-9386-DED22E17746A}" type="pres">
      <dgm:prSet presAssocID="{46145AE0-3944-4C0F-8996-C6103F0B1A1F}" presName="dummyNode1" presStyleLbl="node1" presStyleIdx="1" presStyleCnt="3"/>
      <dgm:spPr/>
      <dgm:t>
        <a:bodyPr/>
        <a:lstStyle/>
        <a:p>
          <a:endParaRPr lang="zh-CN" altLang="en-US"/>
        </a:p>
      </dgm:t>
    </dgm:pt>
    <dgm:pt modelId="{BA6FBD0B-2F3E-44AA-AF0E-362F60178683}" type="pres">
      <dgm:prSet presAssocID="{46145AE0-3944-4C0F-8996-C6103F0B1A1F}" presName="childNode1" presStyleLbl="bgAcc1" presStyleIdx="2" presStyleCnt="3">
        <dgm:presLayoutVars>
          <dgm:bulletEnabled val="1"/>
        </dgm:presLayoutVars>
      </dgm:prSet>
      <dgm:spPr/>
      <dgm:t>
        <a:bodyPr/>
        <a:lstStyle/>
        <a:p>
          <a:endParaRPr lang="zh-CN" altLang="en-US"/>
        </a:p>
      </dgm:t>
    </dgm:pt>
    <dgm:pt modelId="{8C480285-CD6B-4A9F-8452-1864661223A0}" type="pres">
      <dgm:prSet presAssocID="{46145AE0-3944-4C0F-8996-C6103F0B1A1F}" presName="childNode1tx" presStyleLbl="bgAcc1" presStyleIdx="2" presStyleCnt="3">
        <dgm:presLayoutVars>
          <dgm:bulletEnabled val="1"/>
        </dgm:presLayoutVars>
      </dgm:prSet>
      <dgm:spPr/>
      <dgm:t>
        <a:bodyPr/>
        <a:lstStyle/>
        <a:p>
          <a:endParaRPr lang="zh-CN" altLang="en-US"/>
        </a:p>
      </dgm:t>
    </dgm:pt>
    <dgm:pt modelId="{94A9E451-C6DE-4B99-96E7-5710E91C31EE}" type="pres">
      <dgm:prSet presAssocID="{46145AE0-3944-4C0F-8996-C6103F0B1A1F}" presName="parentNode1" presStyleLbl="node1" presStyleIdx="2" presStyleCnt="3">
        <dgm:presLayoutVars>
          <dgm:chMax val="1"/>
          <dgm:bulletEnabled val="1"/>
        </dgm:presLayoutVars>
      </dgm:prSet>
      <dgm:spPr/>
      <dgm:t>
        <a:bodyPr/>
        <a:lstStyle/>
        <a:p>
          <a:endParaRPr lang="zh-CN" altLang="en-US"/>
        </a:p>
      </dgm:t>
    </dgm:pt>
    <dgm:pt modelId="{4BB86ED8-3685-43DF-99F9-86DDEE97A200}" type="pres">
      <dgm:prSet presAssocID="{46145AE0-3944-4C0F-8996-C6103F0B1A1F}" presName="connSite1" presStyleCnt="0"/>
      <dgm:spPr/>
      <dgm:t>
        <a:bodyPr/>
        <a:lstStyle/>
        <a:p>
          <a:endParaRPr lang="zh-CN" altLang="en-US"/>
        </a:p>
      </dgm:t>
    </dgm:pt>
  </dgm:ptLst>
  <dgm:cxnLst>
    <dgm:cxn modelId="{94F1E1C0-914E-4D5B-9BCF-DBBD8EA7342F}" type="presOf" srcId="{3369EC3B-A101-47E0-BF7A-604DB0DC051B}" destId="{5E10224F-FA03-4A40-8979-5B479213230C}" srcOrd="0" destOrd="2" presId="urn:microsoft.com/office/officeart/2005/8/layout/hProcess4"/>
    <dgm:cxn modelId="{45268452-9357-4B80-9C86-222C4800B897}" srcId="{3EEF8AAA-059E-47D9-9FDC-F8CFBF1BF8A9}" destId="{82B5456F-85D0-4E57-B049-6492E9E2F7D0}" srcOrd="0" destOrd="0" parTransId="{A7C7B587-0FA7-41AA-BDB3-A38FB345394D}" sibTransId="{61406387-2A65-4C35-B005-D75101F23327}"/>
    <dgm:cxn modelId="{121BA55E-1EA2-4562-8686-086F1C052AAC}" type="presOf" srcId="{F25714AA-EBF3-4BDB-AEBB-DBD281AE203A}" destId="{7A76156E-1C06-488F-8F79-DC7E53CA908C}" srcOrd="1" destOrd="0" presId="urn:microsoft.com/office/officeart/2005/8/layout/hProcess4"/>
    <dgm:cxn modelId="{8E299D60-6F52-49F1-8A42-EFDBC35E1A61}" srcId="{3EEF8AAA-059E-47D9-9FDC-F8CFBF1BF8A9}" destId="{B3904C16-C41D-4439-9756-0DB4696A6E4C}" srcOrd="1" destOrd="0" parTransId="{18AAF3E3-1C4C-4653-A2E0-AC135F10E70D}" sibTransId="{76F09F30-021E-463D-AA43-5365D9A217E8}"/>
    <dgm:cxn modelId="{2BB75C2A-BBBD-4426-A213-33E68F41955C}" srcId="{46145AE0-3944-4C0F-8996-C6103F0B1A1F}" destId="{5A93F9E4-3996-41FF-AFDA-651B8BD305E1}" srcOrd="0" destOrd="0" parTransId="{795DD2B3-45AD-4384-BA69-19E9CB360933}" sibTransId="{4A601435-CCEA-482F-8F79-403221349C76}"/>
    <dgm:cxn modelId="{BDA9A9A2-9E5F-401C-A891-9CCA62B9E0D8}" type="presOf" srcId="{82B5456F-85D0-4E57-B049-6492E9E2F7D0}" destId="{812AC2C8-EDC6-461D-9C62-200A63031774}" srcOrd="1" destOrd="0" presId="urn:microsoft.com/office/officeart/2005/8/layout/hProcess4"/>
    <dgm:cxn modelId="{59C53478-3707-4005-A1F7-3A5EBE191B69}" type="presOf" srcId="{46145AE0-3944-4C0F-8996-C6103F0B1A1F}" destId="{94A9E451-C6DE-4B99-96E7-5710E91C31EE}" srcOrd="0" destOrd="0" presId="urn:microsoft.com/office/officeart/2005/8/layout/hProcess4"/>
    <dgm:cxn modelId="{AA0CA234-FFEB-4150-BE44-939C0245EFB5}" srcId="{46145AE0-3944-4C0F-8996-C6103F0B1A1F}" destId="{4A3FC55C-9827-46B9-A534-9C9717ABBE26}" srcOrd="4" destOrd="0" parTransId="{CC072EC2-28BB-4DD9-B7D2-3AB8DB5FCB6B}" sibTransId="{6BFB46F7-A40F-4A90-AB60-97CFADE34BD6}"/>
    <dgm:cxn modelId="{A9B92E6C-7441-41D0-90DA-D67FF9A922DA}" srcId="{344193AE-C6F5-4555-9784-13FAA0630975}" destId="{B9C60656-88D8-483A-86B7-B7FA6C1EC61A}" srcOrd="1" destOrd="0" parTransId="{ECF8868A-28FE-4EB7-B25A-99E3BAE51C41}" sibTransId="{A1705B11-5224-4786-A3BA-1F7FFC5DBFCE}"/>
    <dgm:cxn modelId="{FC9C4B62-93D3-42CD-BA83-4508086F2549}" srcId="{344193AE-C6F5-4555-9784-13FAA0630975}" destId="{F25714AA-EBF3-4BDB-AEBB-DBD281AE203A}" srcOrd="0" destOrd="0" parTransId="{5947999D-DE31-42F0-9537-4CD17B2FCE8A}" sibTransId="{C1A679F6-6FEB-464E-8229-87C6CA850006}"/>
    <dgm:cxn modelId="{CCAE1F23-6D26-4B70-BC96-393481C711A5}" type="presOf" srcId="{B9C60656-88D8-483A-86B7-B7FA6C1EC61A}" destId="{7A76156E-1C06-488F-8F79-DC7E53CA908C}" srcOrd="1" destOrd="1" presId="urn:microsoft.com/office/officeart/2005/8/layout/hProcess4"/>
    <dgm:cxn modelId="{4F2D6414-A34B-45D4-8122-DD3412C3117E}" type="presOf" srcId="{A884E819-3474-4299-B0AB-4CE5335E89D7}" destId="{8C480285-CD6B-4A9F-8452-1864661223A0}" srcOrd="1" destOrd="1" presId="urn:microsoft.com/office/officeart/2005/8/layout/hProcess4"/>
    <dgm:cxn modelId="{75180577-95BB-4E5E-B0B2-28258D5A1C54}" srcId="{3EEF8AAA-059E-47D9-9FDC-F8CFBF1BF8A9}" destId="{3369EC3B-A101-47E0-BF7A-604DB0DC051B}" srcOrd="2" destOrd="0" parTransId="{0D3D4862-4317-48C5-AA8B-2B2A5315B039}" sibTransId="{F323E5E0-15BF-4853-862B-6AA122FAFB0B}"/>
    <dgm:cxn modelId="{456EDD68-4B07-4575-94A5-D1315EA54613}" srcId="{46145AE0-3944-4C0F-8996-C6103F0B1A1F}" destId="{A884E819-3474-4299-B0AB-4CE5335E89D7}" srcOrd="1" destOrd="0" parTransId="{7376F6E5-A1C7-420F-9288-DEE1FAA1068C}" sibTransId="{984594A1-971D-44B3-B546-88B8D5E31C26}"/>
    <dgm:cxn modelId="{AB4ECB64-2F13-4D7F-9C48-FF475D9A813D}" type="presOf" srcId="{82B5456F-85D0-4E57-B049-6492E9E2F7D0}" destId="{5E10224F-FA03-4A40-8979-5B479213230C}" srcOrd="0" destOrd="0" presId="urn:microsoft.com/office/officeart/2005/8/layout/hProcess4"/>
    <dgm:cxn modelId="{562BF27B-7C17-40C0-982C-1E60AA2CCABF}" type="presOf" srcId="{24DFC27C-ED9F-466D-9EBD-7D4C2785E2B8}" destId="{E3A653C7-307E-420A-AAB6-AF482FDD8D28}" srcOrd="0" destOrd="0" presId="urn:microsoft.com/office/officeart/2005/8/layout/hProcess4"/>
    <dgm:cxn modelId="{40379DBF-C57F-42FC-81C7-401BD25D4BE0}" type="presOf" srcId="{4A3FC55C-9827-46B9-A534-9C9717ABBE26}" destId="{BA6FBD0B-2F3E-44AA-AF0E-362F60178683}" srcOrd="0" destOrd="4" presId="urn:microsoft.com/office/officeart/2005/8/layout/hProcess4"/>
    <dgm:cxn modelId="{80A87BE6-1834-41B2-9177-2724FB879EB2}" srcId="{46145AE0-3944-4C0F-8996-C6103F0B1A1F}" destId="{7FB12280-A261-432B-B415-B7DA07D31F8B}" srcOrd="3" destOrd="0" parTransId="{8873CE1D-5097-4559-A699-117CDACECCFA}" sibTransId="{EFD9D5A9-45BC-4338-A8DC-3C9831801F3D}"/>
    <dgm:cxn modelId="{8B0537EC-F360-4258-A195-1E733145E61D}" type="presOf" srcId="{7FB12280-A261-432B-B415-B7DA07D31F8B}" destId="{8C480285-CD6B-4A9F-8452-1864661223A0}" srcOrd="1" destOrd="3" presId="urn:microsoft.com/office/officeart/2005/8/layout/hProcess4"/>
    <dgm:cxn modelId="{3F5D268D-ECFA-40E7-985A-151B39815327}" type="presOf" srcId="{B3904C16-C41D-4439-9756-0DB4696A6E4C}" destId="{812AC2C8-EDC6-461D-9C62-200A63031774}" srcOrd="1" destOrd="1" presId="urn:microsoft.com/office/officeart/2005/8/layout/hProcess4"/>
    <dgm:cxn modelId="{6D268202-1133-4453-804F-10D4CBDC6C82}" srcId="{24DFC27C-ED9F-466D-9EBD-7D4C2785E2B8}" destId="{46145AE0-3944-4C0F-8996-C6103F0B1A1F}" srcOrd="2" destOrd="0" parTransId="{51449A69-B453-41B0-81DC-80146EC9BD60}" sibTransId="{AB5F68F4-E839-40B3-9783-FD712110060B}"/>
    <dgm:cxn modelId="{4798521A-FD8B-4DF7-8AFC-5A7DB17A341F}" type="presOf" srcId="{3801E9CB-8311-408B-88D5-3DE5C5085D79}" destId="{BA6FBD0B-2F3E-44AA-AF0E-362F60178683}" srcOrd="0" destOrd="2" presId="urn:microsoft.com/office/officeart/2005/8/layout/hProcess4"/>
    <dgm:cxn modelId="{A4FBD7C1-C598-40C9-B510-619529D828FB}" type="presOf" srcId="{F25714AA-EBF3-4BDB-AEBB-DBD281AE203A}" destId="{3FF12993-B7E8-4491-B8E1-6BF3239219F5}" srcOrd="0" destOrd="0" presId="urn:microsoft.com/office/officeart/2005/8/layout/hProcess4"/>
    <dgm:cxn modelId="{B032F176-E1DA-4970-9420-2C3CDE9C812F}" type="presOf" srcId="{344193AE-C6F5-4555-9784-13FAA0630975}" destId="{40CB68C8-B936-4B7E-8614-4C145215DF39}" srcOrd="0" destOrd="0" presId="urn:microsoft.com/office/officeart/2005/8/layout/hProcess4"/>
    <dgm:cxn modelId="{8FF825C8-A37D-4C49-8F28-3952A9BF47A7}" type="presOf" srcId="{9B756157-CBBC-48C4-BDC3-0AB2B0EB526E}" destId="{8DBD5A24-56F3-492B-96D0-8293ADC2BBBE}" srcOrd="0" destOrd="0" presId="urn:microsoft.com/office/officeart/2005/8/layout/hProcess4"/>
    <dgm:cxn modelId="{586FF147-E13D-49D5-9623-456860AFE3A8}" type="presOf" srcId="{3EEF8AAA-059E-47D9-9FDC-F8CFBF1BF8A9}" destId="{A967BC0B-B311-4B67-A8C6-C4FBF0677994}" srcOrd="0" destOrd="0" presId="urn:microsoft.com/office/officeart/2005/8/layout/hProcess4"/>
    <dgm:cxn modelId="{7B837E9E-23B0-4C0C-8D79-CA87A647E4F0}" type="presOf" srcId="{3801E9CB-8311-408B-88D5-3DE5C5085D79}" destId="{8C480285-CD6B-4A9F-8452-1864661223A0}" srcOrd="1" destOrd="2" presId="urn:microsoft.com/office/officeart/2005/8/layout/hProcess4"/>
    <dgm:cxn modelId="{B3D1F09A-1DF7-4352-B096-2D73ABFAA383}" type="presOf" srcId="{4A3FC55C-9827-46B9-A534-9C9717ABBE26}" destId="{8C480285-CD6B-4A9F-8452-1864661223A0}" srcOrd="1" destOrd="4" presId="urn:microsoft.com/office/officeart/2005/8/layout/hProcess4"/>
    <dgm:cxn modelId="{7A1E2179-2B28-4DBE-BB6A-6DE0B8F4BA9A}" type="presOf" srcId="{3369EC3B-A101-47E0-BF7A-604DB0DC051B}" destId="{812AC2C8-EDC6-461D-9C62-200A63031774}" srcOrd="1" destOrd="2" presId="urn:microsoft.com/office/officeart/2005/8/layout/hProcess4"/>
    <dgm:cxn modelId="{F1EB3A7B-CA54-45A0-A087-73B7281F25F3}" type="presOf" srcId="{A884E819-3474-4299-B0AB-4CE5335E89D7}" destId="{BA6FBD0B-2F3E-44AA-AF0E-362F60178683}" srcOrd="0" destOrd="1" presId="urn:microsoft.com/office/officeart/2005/8/layout/hProcess4"/>
    <dgm:cxn modelId="{38FB803E-5A8A-428B-9E8A-B9957BE41CA9}" type="presOf" srcId="{5A93F9E4-3996-41FF-AFDA-651B8BD305E1}" destId="{BA6FBD0B-2F3E-44AA-AF0E-362F60178683}" srcOrd="0" destOrd="0" presId="urn:microsoft.com/office/officeart/2005/8/layout/hProcess4"/>
    <dgm:cxn modelId="{AF78AC28-B1BB-4ED4-92DF-AEE1738079D7}" srcId="{46145AE0-3944-4C0F-8996-C6103F0B1A1F}" destId="{3801E9CB-8311-408B-88D5-3DE5C5085D79}" srcOrd="2" destOrd="0" parTransId="{B833E5CC-0AC3-4394-9B6B-DF327168CCFC}" sibTransId="{6B0F6475-7A30-4FD3-B603-B00CFCC4529F}"/>
    <dgm:cxn modelId="{166AE389-BF25-4FF3-8C10-EC72B3196A45}" srcId="{24DFC27C-ED9F-466D-9EBD-7D4C2785E2B8}" destId="{344193AE-C6F5-4555-9784-13FAA0630975}" srcOrd="0" destOrd="0" parTransId="{CE1DF835-F3E2-4C49-AF7A-CF645D15422A}" sibTransId="{9B756157-CBBC-48C4-BDC3-0AB2B0EB526E}"/>
    <dgm:cxn modelId="{7F206F70-164A-41BB-BA77-84F53262805D}" type="presOf" srcId="{7FB12280-A261-432B-B415-B7DA07D31F8B}" destId="{BA6FBD0B-2F3E-44AA-AF0E-362F60178683}" srcOrd="0" destOrd="3" presId="urn:microsoft.com/office/officeart/2005/8/layout/hProcess4"/>
    <dgm:cxn modelId="{1A98E570-3117-4F32-90C5-B7F02D830653}" srcId="{24DFC27C-ED9F-466D-9EBD-7D4C2785E2B8}" destId="{3EEF8AAA-059E-47D9-9FDC-F8CFBF1BF8A9}" srcOrd="1" destOrd="0" parTransId="{8A567558-1B4D-4ADE-9E21-795BC7072903}" sibTransId="{871BF5C2-63CB-46E6-8D30-3417EA27F180}"/>
    <dgm:cxn modelId="{EFA81892-AA72-4D16-9F9F-DD64C533F079}" type="presOf" srcId="{5A93F9E4-3996-41FF-AFDA-651B8BD305E1}" destId="{8C480285-CD6B-4A9F-8452-1864661223A0}" srcOrd="1" destOrd="0" presId="urn:microsoft.com/office/officeart/2005/8/layout/hProcess4"/>
    <dgm:cxn modelId="{5C3DAEC9-A655-43A9-AFA2-ECBAD1C372C0}" type="presOf" srcId="{B3904C16-C41D-4439-9756-0DB4696A6E4C}" destId="{5E10224F-FA03-4A40-8979-5B479213230C}" srcOrd="0" destOrd="1" presId="urn:microsoft.com/office/officeart/2005/8/layout/hProcess4"/>
    <dgm:cxn modelId="{F2B4E429-126D-44F2-82B3-45B081AB7C94}" type="presOf" srcId="{B9C60656-88D8-483A-86B7-B7FA6C1EC61A}" destId="{3FF12993-B7E8-4491-B8E1-6BF3239219F5}" srcOrd="0" destOrd="1" presId="urn:microsoft.com/office/officeart/2005/8/layout/hProcess4"/>
    <dgm:cxn modelId="{833EC73A-AC04-4C11-AC44-A8CA371A775B}" type="presOf" srcId="{871BF5C2-63CB-46E6-8D30-3417EA27F180}" destId="{C0EE53FB-3061-4250-9B17-DF2BE87E3D16}" srcOrd="0" destOrd="0" presId="urn:microsoft.com/office/officeart/2005/8/layout/hProcess4"/>
    <dgm:cxn modelId="{6725012E-000F-46D4-89F0-E970DD9EEBFA}" type="presParOf" srcId="{E3A653C7-307E-420A-AAB6-AF482FDD8D28}" destId="{0789CE4D-A1BC-4655-A443-DC2A6140E8D0}" srcOrd="0" destOrd="0" presId="urn:microsoft.com/office/officeart/2005/8/layout/hProcess4"/>
    <dgm:cxn modelId="{A63EC481-D43C-48FD-A9C7-A005A8ED1211}" type="presParOf" srcId="{E3A653C7-307E-420A-AAB6-AF482FDD8D28}" destId="{87C8CE42-FF54-4A14-99C2-3492B5A2FB7D}" srcOrd="1" destOrd="0" presId="urn:microsoft.com/office/officeart/2005/8/layout/hProcess4"/>
    <dgm:cxn modelId="{224830C2-C6FF-4DB8-AED6-1D1F4F4F2C83}" type="presParOf" srcId="{E3A653C7-307E-420A-AAB6-AF482FDD8D28}" destId="{4DF8C43B-AF8F-4B23-B02D-E6E4075C75C1}" srcOrd="2" destOrd="0" presId="urn:microsoft.com/office/officeart/2005/8/layout/hProcess4"/>
    <dgm:cxn modelId="{ACA8605C-56BD-41AD-9683-B9A18A4ABF17}" type="presParOf" srcId="{4DF8C43B-AF8F-4B23-B02D-E6E4075C75C1}" destId="{62D92F24-F7B8-4635-AEC4-4FC627F6EA3D}" srcOrd="0" destOrd="0" presId="urn:microsoft.com/office/officeart/2005/8/layout/hProcess4"/>
    <dgm:cxn modelId="{1C40A553-092A-43C7-BC33-59C97B34CC34}" type="presParOf" srcId="{62D92F24-F7B8-4635-AEC4-4FC627F6EA3D}" destId="{E3A33B94-B638-433F-9CAC-5A67C514751C}" srcOrd="0" destOrd="0" presId="urn:microsoft.com/office/officeart/2005/8/layout/hProcess4"/>
    <dgm:cxn modelId="{D3427E49-83B8-494E-BA3C-09DFD74DF8AC}" type="presParOf" srcId="{62D92F24-F7B8-4635-AEC4-4FC627F6EA3D}" destId="{3FF12993-B7E8-4491-B8E1-6BF3239219F5}" srcOrd="1" destOrd="0" presId="urn:microsoft.com/office/officeart/2005/8/layout/hProcess4"/>
    <dgm:cxn modelId="{B826CFC2-85FA-45DD-B15C-C5E9C066C6C4}" type="presParOf" srcId="{62D92F24-F7B8-4635-AEC4-4FC627F6EA3D}" destId="{7A76156E-1C06-488F-8F79-DC7E53CA908C}" srcOrd="2" destOrd="0" presId="urn:microsoft.com/office/officeart/2005/8/layout/hProcess4"/>
    <dgm:cxn modelId="{DAD2BA39-613B-4290-A92E-961857187124}" type="presParOf" srcId="{62D92F24-F7B8-4635-AEC4-4FC627F6EA3D}" destId="{40CB68C8-B936-4B7E-8614-4C145215DF39}" srcOrd="3" destOrd="0" presId="urn:microsoft.com/office/officeart/2005/8/layout/hProcess4"/>
    <dgm:cxn modelId="{A23618B8-3291-447E-B4E1-9B3BE8C5E379}" type="presParOf" srcId="{62D92F24-F7B8-4635-AEC4-4FC627F6EA3D}" destId="{09CC96F6-E70D-4B1D-BB38-0E6409729CA6}" srcOrd="4" destOrd="0" presId="urn:microsoft.com/office/officeart/2005/8/layout/hProcess4"/>
    <dgm:cxn modelId="{C6AD651E-8866-48FD-9EBD-733724CC7874}" type="presParOf" srcId="{4DF8C43B-AF8F-4B23-B02D-E6E4075C75C1}" destId="{8DBD5A24-56F3-492B-96D0-8293ADC2BBBE}" srcOrd="1" destOrd="0" presId="urn:microsoft.com/office/officeart/2005/8/layout/hProcess4"/>
    <dgm:cxn modelId="{0AC86C68-1FA3-4EA5-A5CE-E84AF92FEB7B}" type="presParOf" srcId="{4DF8C43B-AF8F-4B23-B02D-E6E4075C75C1}" destId="{FA5D8588-63ED-4E1C-85B9-F84AE4C7C027}" srcOrd="2" destOrd="0" presId="urn:microsoft.com/office/officeart/2005/8/layout/hProcess4"/>
    <dgm:cxn modelId="{BA5FDFA1-E98B-4B12-814B-702B6E322C3B}" type="presParOf" srcId="{FA5D8588-63ED-4E1C-85B9-F84AE4C7C027}" destId="{33F43FA1-5526-4603-8193-D054D11DD56D}" srcOrd="0" destOrd="0" presId="urn:microsoft.com/office/officeart/2005/8/layout/hProcess4"/>
    <dgm:cxn modelId="{E1E4F8C6-4DEE-4C15-916F-E32285A1ECE0}" type="presParOf" srcId="{FA5D8588-63ED-4E1C-85B9-F84AE4C7C027}" destId="{5E10224F-FA03-4A40-8979-5B479213230C}" srcOrd="1" destOrd="0" presId="urn:microsoft.com/office/officeart/2005/8/layout/hProcess4"/>
    <dgm:cxn modelId="{FED7FACF-DE0F-4E87-B2C0-B96FF604C750}" type="presParOf" srcId="{FA5D8588-63ED-4E1C-85B9-F84AE4C7C027}" destId="{812AC2C8-EDC6-461D-9C62-200A63031774}" srcOrd="2" destOrd="0" presId="urn:microsoft.com/office/officeart/2005/8/layout/hProcess4"/>
    <dgm:cxn modelId="{DD8B72DE-592A-4A34-B743-50E20734F6B4}" type="presParOf" srcId="{FA5D8588-63ED-4E1C-85B9-F84AE4C7C027}" destId="{A967BC0B-B311-4B67-A8C6-C4FBF0677994}" srcOrd="3" destOrd="0" presId="urn:microsoft.com/office/officeart/2005/8/layout/hProcess4"/>
    <dgm:cxn modelId="{32A741F7-CF0D-4D0B-9EAA-5199658A532E}" type="presParOf" srcId="{FA5D8588-63ED-4E1C-85B9-F84AE4C7C027}" destId="{38CFFFC6-50F5-4661-82AB-66E86AD1A049}" srcOrd="4" destOrd="0" presId="urn:microsoft.com/office/officeart/2005/8/layout/hProcess4"/>
    <dgm:cxn modelId="{CD966CDE-579B-44B5-9688-BC71A624559D}" type="presParOf" srcId="{4DF8C43B-AF8F-4B23-B02D-E6E4075C75C1}" destId="{C0EE53FB-3061-4250-9B17-DF2BE87E3D16}" srcOrd="3" destOrd="0" presId="urn:microsoft.com/office/officeart/2005/8/layout/hProcess4"/>
    <dgm:cxn modelId="{FFB6D082-357E-4899-A00F-13A92642F425}" type="presParOf" srcId="{4DF8C43B-AF8F-4B23-B02D-E6E4075C75C1}" destId="{5C1295DC-F0E5-47AA-BE23-100B0774225F}" srcOrd="4" destOrd="0" presId="urn:microsoft.com/office/officeart/2005/8/layout/hProcess4"/>
    <dgm:cxn modelId="{372CABDA-9AEB-44A6-AC3C-BE30517B6926}" type="presParOf" srcId="{5C1295DC-F0E5-47AA-BE23-100B0774225F}" destId="{8AB1ABDE-A3D0-4254-9386-DED22E17746A}" srcOrd="0" destOrd="0" presId="urn:microsoft.com/office/officeart/2005/8/layout/hProcess4"/>
    <dgm:cxn modelId="{32040231-BFC5-4B28-8459-F63C1064CD93}" type="presParOf" srcId="{5C1295DC-F0E5-47AA-BE23-100B0774225F}" destId="{BA6FBD0B-2F3E-44AA-AF0E-362F60178683}" srcOrd="1" destOrd="0" presId="urn:microsoft.com/office/officeart/2005/8/layout/hProcess4"/>
    <dgm:cxn modelId="{7147C7F3-02D5-4AAB-819C-AB9704C69906}" type="presParOf" srcId="{5C1295DC-F0E5-47AA-BE23-100B0774225F}" destId="{8C480285-CD6B-4A9F-8452-1864661223A0}" srcOrd="2" destOrd="0" presId="urn:microsoft.com/office/officeart/2005/8/layout/hProcess4"/>
    <dgm:cxn modelId="{E4B56507-F5A6-498B-BE07-5B168883F514}" type="presParOf" srcId="{5C1295DC-F0E5-47AA-BE23-100B0774225F}" destId="{94A9E451-C6DE-4B99-96E7-5710E91C31EE}" srcOrd="3" destOrd="0" presId="urn:microsoft.com/office/officeart/2005/8/layout/hProcess4"/>
    <dgm:cxn modelId="{5227191B-E8A7-42E1-85AD-F980ED9AD75B}" type="presParOf" srcId="{5C1295DC-F0E5-47AA-BE23-100B0774225F}" destId="{4BB86ED8-3685-43DF-99F9-86DDEE97A200}"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4F53144-BC47-48FA-99F1-01B60DD4C7D8}" type="doc">
      <dgm:prSet loTypeId="urn:microsoft.com/office/officeart/2005/8/layout/bList2" loCatId="list" qsTypeId="urn:microsoft.com/office/officeart/2005/8/quickstyle/simple1" qsCatId="simple" csTypeId="urn:microsoft.com/office/officeart/2005/8/colors/accent1_2" csCatId="accent1" phldr="1"/>
      <dgm:spPr/>
      <dgm:t>
        <a:bodyPr/>
        <a:lstStyle/>
        <a:p>
          <a:endParaRPr lang="zh-CN" altLang="en-US"/>
        </a:p>
      </dgm:t>
    </dgm:pt>
    <dgm:pt modelId="{447515D9-2C18-4B1B-AF87-C6872A7405FB}">
      <dgm:prSet phldrT="[文本]" custT="1"/>
      <dgm:spPr/>
      <dgm:t>
        <a:bodyPr/>
        <a:lstStyle/>
        <a:p>
          <a:r>
            <a:rPr lang="zh-CN" altLang="en-US" sz="2800" b="1" dirty="0" smtClean="0"/>
            <a:t>访谈</a:t>
          </a:r>
          <a:endParaRPr lang="zh-CN" altLang="en-US" sz="2800" b="1" dirty="0"/>
        </a:p>
      </dgm:t>
    </dgm:pt>
    <dgm:pt modelId="{38D51A5B-0D34-492A-BE1D-3E215752F793}" type="parTrans" cxnId="{5D653D83-184F-4697-B3E4-5B5E04EEBA81}">
      <dgm:prSet/>
      <dgm:spPr/>
      <dgm:t>
        <a:bodyPr/>
        <a:lstStyle/>
        <a:p>
          <a:endParaRPr lang="zh-CN" altLang="en-US"/>
        </a:p>
      </dgm:t>
    </dgm:pt>
    <dgm:pt modelId="{B695D102-FADF-4D4F-B0D9-AB2C0FE4809F}" type="sibTrans" cxnId="{5D653D83-184F-4697-B3E4-5B5E04EEBA81}">
      <dgm:prSet/>
      <dgm:spPr/>
      <dgm:t>
        <a:bodyPr/>
        <a:lstStyle/>
        <a:p>
          <a:endParaRPr lang="zh-CN" altLang="en-US"/>
        </a:p>
      </dgm:t>
    </dgm:pt>
    <dgm:pt modelId="{EF0BB6ED-B251-4C93-B8EB-F79FD2E80C89}">
      <dgm:prSet phldrT="[文本]" custT="1"/>
      <dgm:spPr/>
      <dgm:t>
        <a:bodyPr/>
        <a:lstStyle/>
        <a:p>
          <a:r>
            <a:rPr lang="zh-CN" altLang="en-US" sz="2800" b="1" dirty="0" smtClean="0"/>
            <a:t>检查</a:t>
          </a:r>
          <a:endParaRPr lang="zh-CN" altLang="en-US" sz="2800" b="1" dirty="0"/>
        </a:p>
      </dgm:t>
    </dgm:pt>
    <dgm:pt modelId="{B5FCE479-9385-4E8B-BA61-371AFF81B75A}" type="parTrans" cxnId="{01FCCC99-148A-43F4-8D4A-5074AB666665}">
      <dgm:prSet/>
      <dgm:spPr/>
      <dgm:t>
        <a:bodyPr/>
        <a:lstStyle/>
        <a:p>
          <a:endParaRPr lang="zh-CN" altLang="en-US"/>
        </a:p>
      </dgm:t>
    </dgm:pt>
    <dgm:pt modelId="{4D56756D-6659-4ECE-A897-6727A81F07C8}" type="sibTrans" cxnId="{01FCCC99-148A-43F4-8D4A-5074AB666665}">
      <dgm:prSet/>
      <dgm:spPr/>
      <dgm:t>
        <a:bodyPr/>
        <a:lstStyle/>
        <a:p>
          <a:endParaRPr lang="zh-CN" altLang="en-US"/>
        </a:p>
      </dgm:t>
    </dgm:pt>
    <dgm:pt modelId="{B3BAF74E-3F7F-43CD-B37B-71BB18508774}">
      <dgm:prSet phldrT="[文本]" custT="1"/>
      <dgm:spPr/>
      <dgm:t>
        <a:bodyPr/>
        <a:lstStyle/>
        <a:p>
          <a:r>
            <a:rPr lang="zh-CN" altLang="en-US" sz="2800" b="1" dirty="0" smtClean="0">
              <a:solidFill>
                <a:schemeClr val="bg1"/>
              </a:solidFill>
              <a:latin typeface="微软雅黑" charset="-122"/>
              <a:ea typeface="微软雅黑" charset="-122"/>
            </a:rPr>
            <a:t>测试</a:t>
          </a:r>
          <a:endParaRPr lang="zh-CN" altLang="en-US" sz="2800" dirty="0"/>
        </a:p>
      </dgm:t>
    </dgm:pt>
    <dgm:pt modelId="{51971C75-BA48-47CB-AAA5-18A5A9B49214}" type="parTrans" cxnId="{1FA9B2EA-EBA8-41D4-8C57-518882085449}">
      <dgm:prSet/>
      <dgm:spPr/>
      <dgm:t>
        <a:bodyPr/>
        <a:lstStyle/>
        <a:p>
          <a:endParaRPr lang="zh-CN" altLang="en-US"/>
        </a:p>
      </dgm:t>
    </dgm:pt>
    <dgm:pt modelId="{A45E29A5-1E18-466D-A6A6-7BD7DF4326CD}" type="sibTrans" cxnId="{1FA9B2EA-EBA8-41D4-8C57-518882085449}">
      <dgm:prSet/>
      <dgm:spPr/>
      <dgm:t>
        <a:bodyPr/>
        <a:lstStyle/>
        <a:p>
          <a:endParaRPr lang="zh-CN" altLang="en-US"/>
        </a:p>
      </dgm:t>
    </dgm:pt>
    <dgm:pt modelId="{79A61913-1474-4199-9B8B-880D2A19D1C7}">
      <dgm:prSet phldrT="[文本]" custT="1"/>
      <dgm:spPr/>
      <dgm:t>
        <a:bodyPr/>
        <a:lstStyle/>
        <a:p>
          <a:r>
            <a:rPr lang="zh-CN" altLang="en-US" sz="1800" dirty="0" smtClean="0">
              <a:solidFill>
                <a:schemeClr val="tx1"/>
              </a:solidFill>
              <a:latin typeface="微软雅黑" charset="-122"/>
              <a:ea typeface="微软雅黑" charset="-122"/>
            </a:rPr>
            <a:t>通过引导信息系统相关进行有目的（针对性）交流以帮助测评人员理解、澄清或取得证据的过程。</a:t>
          </a:r>
          <a:endParaRPr lang="zh-CN" altLang="en-US" sz="1800" dirty="0">
            <a:solidFill>
              <a:schemeClr val="tx1"/>
            </a:solidFill>
          </a:endParaRPr>
        </a:p>
      </dgm:t>
    </dgm:pt>
    <dgm:pt modelId="{A1BFC6A1-10B2-4D37-8079-7E3EEB4F568A}" type="parTrans" cxnId="{F26C97A5-AFFC-42FF-B1F8-9A9AD0E563B9}">
      <dgm:prSet/>
      <dgm:spPr/>
      <dgm:t>
        <a:bodyPr/>
        <a:lstStyle/>
        <a:p>
          <a:endParaRPr lang="zh-CN" altLang="en-US"/>
        </a:p>
      </dgm:t>
    </dgm:pt>
    <dgm:pt modelId="{C77BDF47-F2B3-44E5-95E7-40199BC790FC}" type="sibTrans" cxnId="{F26C97A5-AFFC-42FF-B1F8-9A9AD0E563B9}">
      <dgm:prSet/>
      <dgm:spPr/>
      <dgm:t>
        <a:bodyPr/>
        <a:lstStyle/>
        <a:p>
          <a:endParaRPr lang="zh-CN" altLang="en-US"/>
        </a:p>
      </dgm:t>
    </dgm:pt>
    <dgm:pt modelId="{E3822DCF-1078-41BB-8365-F3EC15F783B6}">
      <dgm:prSet phldrT="[文本]" custT="1"/>
      <dgm:spPr/>
      <dgm:t>
        <a:bodyPr/>
        <a:lstStyle/>
        <a:p>
          <a:r>
            <a:rPr lang="zh-CN" altLang="en-US" sz="1800" dirty="0" smtClean="0">
              <a:solidFill>
                <a:schemeClr val="tx1"/>
              </a:solidFill>
              <a:latin typeface="微软雅黑" charset="-122"/>
              <a:ea typeface="微软雅黑" charset="-122"/>
            </a:rPr>
            <a:t>通过对测评对象（如制度文档、各类设备及相关安全配置等）进行观察、查验和分析，以帮助测评人员理解、澄清或取得证据的过程。</a:t>
          </a:r>
          <a:endParaRPr lang="zh-CN" altLang="en-US" sz="1800" dirty="0">
            <a:solidFill>
              <a:schemeClr val="tx1"/>
            </a:solidFill>
          </a:endParaRPr>
        </a:p>
      </dgm:t>
    </dgm:pt>
    <dgm:pt modelId="{8346AC76-F295-4D04-90ED-8B4F2C84B482}" type="parTrans" cxnId="{53A280D2-C40C-44B2-A6AF-D7375A2AF23B}">
      <dgm:prSet/>
      <dgm:spPr/>
      <dgm:t>
        <a:bodyPr/>
        <a:lstStyle/>
        <a:p>
          <a:endParaRPr lang="zh-CN" altLang="en-US"/>
        </a:p>
      </dgm:t>
    </dgm:pt>
    <dgm:pt modelId="{52DF5E66-E766-4352-9F1F-DDA9FD898757}" type="sibTrans" cxnId="{53A280D2-C40C-44B2-A6AF-D7375A2AF23B}">
      <dgm:prSet/>
      <dgm:spPr/>
      <dgm:t>
        <a:bodyPr/>
        <a:lstStyle/>
        <a:p>
          <a:endParaRPr lang="zh-CN" altLang="en-US"/>
        </a:p>
      </dgm:t>
    </dgm:pt>
    <dgm:pt modelId="{E984EA38-9463-4ABE-B764-9C43750E8FA1}">
      <dgm:prSet phldrT="[文本]" custT="1"/>
      <dgm:spPr/>
      <dgm:t>
        <a:bodyPr/>
        <a:lstStyle/>
        <a:p>
          <a:r>
            <a:rPr lang="zh-CN" altLang="en-US" sz="1800" dirty="0" smtClean="0">
              <a:solidFill>
                <a:schemeClr val="tx1"/>
              </a:solidFill>
              <a:latin typeface="微软雅黑" charset="-122"/>
              <a:ea typeface="微软雅黑" charset="-122"/>
            </a:rPr>
            <a:t>使用预订的方法</a:t>
          </a:r>
          <a:r>
            <a:rPr lang="en-US" altLang="zh-CN" sz="1800" dirty="0" smtClean="0">
              <a:solidFill>
                <a:schemeClr val="tx1"/>
              </a:solidFill>
              <a:latin typeface="微软雅黑" charset="-122"/>
              <a:ea typeface="微软雅黑" charset="-122"/>
            </a:rPr>
            <a:t>/</a:t>
          </a:r>
          <a:r>
            <a:rPr lang="zh-CN" altLang="en-US" sz="1800" dirty="0" smtClean="0">
              <a:solidFill>
                <a:schemeClr val="tx1"/>
              </a:solidFill>
              <a:latin typeface="微软雅黑" charset="-122"/>
              <a:ea typeface="微软雅黑" charset="-122"/>
            </a:rPr>
            <a:t>工具使测评对象（各类设备或安全配置）产生特定的结果，将运行结果与预期的结果进行</a:t>
          </a:r>
          <a:r>
            <a:rPr lang="zh-CN" altLang="en-US" sz="1800" dirty="0" smtClean="0">
              <a:solidFill>
                <a:schemeClr val="bg1"/>
              </a:solidFill>
              <a:latin typeface="微软雅黑" charset="-122"/>
              <a:ea typeface="微软雅黑" charset="-122"/>
            </a:rPr>
            <a:t>比对的过程。</a:t>
          </a:r>
          <a:endParaRPr lang="zh-CN" altLang="en-US" sz="1800" dirty="0"/>
        </a:p>
      </dgm:t>
    </dgm:pt>
    <dgm:pt modelId="{EE886900-A138-41FF-9A71-A5DD7988999E}" type="parTrans" cxnId="{FBDD3BFD-AB3A-41B3-A897-83C438A4575A}">
      <dgm:prSet/>
      <dgm:spPr/>
      <dgm:t>
        <a:bodyPr/>
        <a:lstStyle/>
        <a:p>
          <a:endParaRPr lang="zh-CN" altLang="en-US"/>
        </a:p>
      </dgm:t>
    </dgm:pt>
    <dgm:pt modelId="{23A2CF3D-DC00-4CD0-B4DF-CDDB0B0EE43D}" type="sibTrans" cxnId="{FBDD3BFD-AB3A-41B3-A897-83C438A4575A}">
      <dgm:prSet/>
      <dgm:spPr/>
      <dgm:t>
        <a:bodyPr/>
        <a:lstStyle/>
        <a:p>
          <a:endParaRPr lang="zh-CN" altLang="en-US"/>
        </a:p>
      </dgm:t>
    </dgm:pt>
    <dgm:pt modelId="{9B81EA36-71A9-49F9-B067-6C1BE3160B42}" type="pres">
      <dgm:prSet presAssocID="{34F53144-BC47-48FA-99F1-01B60DD4C7D8}" presName="diagram" presStyleCnt="0">
        <dgm:presLayoutVars>
          <dgm:dir/>
          <dgm:animLvl val="lvl"/>
          <dgm:resizeHandles val="exact"/>
        </dgm:presLayoutVars>
      </dgm:prSet>
      <dgm:spPr/>
      <dgm:t>
        <a:bodyPr/>
        <a:lstStyle/>
        <a:p>
          <a:endParaRPr lang="zh-CN" altLang="en-US"/>
        </a:p>
      </dgm:t>
    </dgm:pt>
    <dgm:pt modelId="{20F60B56-F90A-49CE-BEA1-510D5FA77B9F}" type="pres">
      <dgm:prSet presAssocID="{447515D9-2C18-4B1B-AF87-C6872A7405FB}" presName="compNode" presStyleCnt="0"/>
      <dgm:spPr/>
    </dgm:pt>
    <dgm:pt modelId="{DF228835-2CD4-4EA7-B627-76070EFAFD59}" type="pres">
      <dgm:prSet presAssocID="{447515D9-2C18-4B1B-AF87-C6872A7405FB}" presName="childRect" presStyleLbl="bgAcc1" presStyleIdx="0" presStyleCnt="3" custScaleY="122259">
        <dgm:presLayoutVars>
          <dgm:bulletEnabled val="1"/>
        </dgm:presLayoutVars>
      </dgm:prSet>
      <dgm:spPr/>
      <dgm:t>
        <a:bodyPr/>
        <a:lstStyle/>
        <a:p>
          <a:endParaRPr lang="zh-CN" altLang="en-US"/>
        </a:p>
      </dgm:t>
    </dgm:pt>
    <dgm:pt modelId="{4516EB99-7B77-4DE0-AAEB-E3D8EDDD40FE}" type="pres">
      <dgm:prSet presAssocID="{447515D9-2C18-4B1B-AF87-C6872A7405FB}" presName="parentText" presStyleLbl="node1" presStyleIdx="0" presStyleCnt="0">
        <dgm:presLayoutVars>
          <dgm:chMax val="0"/>
          <dgm:bulletEnabled val="1"/>
        </dgm:presLayoutVars>
      </dgm:prSet>
      <dgm:spPr/>
      <dgm:t>
        <a:bodyPr/>
        <a:lstStyle/>
        <a:p>
          <a:endParaRPr lang="zh-CN" altLang="en-US"/>
        </a:p>
      </dgm:t>
    </dgm:pt>
    <dgm:pt modelId="{3E40EF5C-EF0B-496C-99BD-B1BCDDF108E8}" type="pres">
      <dgm:prSet presAssocID="{447515D9-2C18-4B1B-AF87-C6872A7405FB}" presName="parentRect" presStyleLbl="alignNode1" presStyleIdx="0" presStyleCnt="3"/>
      <dgm:spPr/>
      <dgm:t>
        <a:bodyPr/>
        <a:lstStyle/>
        <a:p>
          <a:endParaRPr lang="zh-CN" altLang="en-US"/>
        </a:p>
      </dgm:t>
    </dgm:pt>
    <dgm:pt modelId="{299EC360-A474-4A74-ACB5-431C209A5A2F}" type="pres">
      <dgm:prSet presAssocID="{447515D9-2C18-4B1B-AF87-C6872A7405FB}" presName="adorn" presStyleLbl="fgAccFollowNode1" presStyleIdx="0" presStyleCnt="3"/>
      <dgm:spPr>
        <a:blipFill rotWithShape="1">
          <a:blip xmlns:r="http://schemas.openxmlformats.org/officeDocument/2006/relationships" r:embed="rId1"/>
          <a:stretch>
            <a:fillRect/>
          </a:stretch>
        </a:blipFill>
      </dgm:spPr>
      <dgm:t>
        <a:bodyPr/>
        <a:lstStyle/>
        <a:p>
          <a:endParaRPr lang="zh-CN" altLang="en-US"/>
        </a:p>
      </dgm:t>
    </dgm:pt>
    <dgm:pt modelId="{D50C5D56-357A-4281-BFCD-789E3C2A741C}" type="pres">
      <dgm:prSet presAssocID="{B695D102-FADF-4D4F-B0D9-AB2C0FE4809F}" presName="sibTrans" presStyleLbl="sibTrans2D1" presStyleIdx="0" presStyleCnt="0"/>
      <dgm:spPr/>
      <dgm:t>
        <a:bodyPr/>
        <a:lstStyle/>
        <a:p>
          <a:endParaRPr lang="zh-CN" altLang="en-US"/>
        </a:p>
      </dgm:t>
    </dgm:pt>
    <dgm:pt modelId="{CC057F7E-2EEA-4FC9-9E0C-282F3DFDB1C7}" type="pres">
      <dgm:prSet presAssocID="{EF0BB6ED-B251-4C93-B8EB-F79FD2E80C89}" presName="compNode" presStyleCnt="0"/>
      <dgm:spPr/>
    </dgm:pt>
    <dgm:pt modelId="{D334537D-A201-4E46-A4B7-A8C5DC9DF1A0}" type="pres">
      <dgm:prSet presAssocID="{EF0BB6ED-B251-4C93-B8EB-F79FD2E80C89}" presName="childRect" presStyleLbl="bgAcc1" presStyleIdx="1" presStyleCnt="3" custScaleY="125569">
        <dgm:presLayoutVars>
          <dgm:bulletEnabled val="1"/>
        </dgm:presLayoutVars>
      </dgm:prSet>
      <dgm:spPr/>
      <dgm:t>
        <a:bodyPr/>
        <a:lstStyle/>
        <a:p>
          <a:endParaRPr lang="zh-CN" altLang="en-US"/>
        </a:p>
      </dgm:t>
    </dgm:pt>
    <dgm:pt modelId="{18634278-2A9B-463B-9E05-A4B7DEFBB18B}" type="pres">
      <dgm:prSet presAssocID="{EF0BB6ED-B251-4C93-B8EB-F79FD2E80C89}" presName="parentText" presStyleLbl="node1" presStyleIdx="0" presStyleCnt="0">
        <dgm:presLayoutVars>
          <dgm:chMax val="0"/>
          <dgm:bulletEnabled val="1"/>
        </dgm:presLayoutVars>
      </dgm:prSet>
      <dgm:spPr/>
      <dgm:t>
        <a:bodyPr/>
        <a:lstStyle/>
        <a:p>
          <a:endParaRPr lang="zh-CN" altLang="en-US"/>
        </a:p>
      </dgm:t>
    </dgm:pt>
    <dgm:pt modelId="{B34BFEDC-872C-4BE3-AF4B-3FDD81886BCF}" type="pres">
      <dgm:prSet presAssocID="{EF0BB6ED-B251-4C93-B8EB-F79FD2E80C89}" presName="parentRect" presStyleLbl="alignNode1" presStyleIdx="1" presStyleCnt="3"/>
      <dgm:spPr/>
      <dgm:t>
        <a:bodyPr/>
        <a:lstStyle/>
        <a:p>
          <a:endParaRPr lang="zh-CN" altLang="en-US"/>
        </a:p>
      </dgm:t>
    </dgm:pt>
    <dgm:pt modelId="{66824891-4BE9-4588-9910-DCE5CFFB53C4}" type="pres">
      <dgm:prSet presAssocID="{EF0BB6ED-B251-4C93-B8EB-F79FD2E80C89}" presName="adorn" presStyleLbl="fgAccFollowNode1" presStyleIdx="1" presStyleCnt="3"/>
      <dgm:spPr>
        <a:blipFill rotWithShape="1">
          <a:blip xmlns:r="http://schemas.openxmlformats.org/officeDocument/2006/relationships" r:embed="rId2"/>
          <a:stretch>
            <a:fillRect/>
          </a:stretch>
        </a:blipFill>
      </dgm:spPr>
      <dgm:t>
        <a:bodyPr/>
        <a:lstStyle/>
        <a:p>
          <a:endParaRPr lang="zh-CN" altLang="en-US"/>
        </a:p>
      </dgm:t>
    </dgm:pt>
    <dgm:pt modelId="{66125F20-0CF2-4DE4-8824-CFD0BCCAF2FF}" type="pres">
      <dgm:prSet presAssocID="{4D56756D-6659-4ECE-A897-6727A81F07C8}" presName="sibTrans" presStyleLbl="sibTrans2D1" presStyleIdx="0" presStyleCnt="0"/>
      <dgm:spPr/>
      <dgm:t>
        <a:bodyPr/>
        <a:lstStyle/>
        <a:p>
          <a:endParaRPr lang="zh-CN" altLang="en-US"/>
        </a:p>
      </dgm:t>
    </dgm:pt>
    <dgm:pt modelId="{74F7B399-7588-44AB-8781-4F4A7D5930DB}" type="pres">
      <dgm:prSet presAssocID="{B3BAF74E-3F7F-43CD-B37B-71BB18508774}" presName="compNode" presStyleCnt="0"/>
      <dgm:spPr/>
    </dgm:pt>
    <dgm:pt modelId="{AB33A87C-E51C-429D-816C-204C565867B9}" type="pres">
      <dgm:prSet presAssocID="{B3BAF74E-3F7F-43CD-B37B-71BB18508774}" presName="childRect" presStyleLbl="bgAcc1" presStyleIdx="2" presStyleCnt="3" custScaleY="120537">
        <dgm:presLayoutVars>
          <dgm:bulletEnabled val="1"/>
        </dgm:presLayoutVars>
      </dgm:prSet>
      <dgm:spPr/>
      <dgm:t>
        <a:bodyPr/>
        <a:lstStyle/>
        <a:p>
          <a:endParaRPr lang="zh-CN" altLang="en-US"/>
        </a:p>
      </dgm:t>
    </dgm:pt>
    <dgm:pt modelId="{41D122BB-3233-47D7-870D-DEC823F34660}" type="pres">
      <dgm:prSet presAssocID="{B3BAF74E-3F7F-43CD-B37B-71BB18508774}" presName="parentText" presStyleLbl="node1" presStyleIdx="0" presStyleCnt="0">
        <dgm:presLayoutVars>
          <dgm:chMax val="0"/>
          <dgm:bulletEnabled val="1"/>
        </dgm:presLayoutVars>
      </dgm:prSet>
      <dgm:spPr/>
      <dgm:t>
        <a:bodyPr/>
        <a:lstStyle/>
        <a:p>
          <a:endParaRPr lang="zh-CN" altLang="en-US"/>
        </a:p>
      </dgm:t>
    </dgm:pt>
    <dgm:pt modelId="{8B1D8E6B-0097-48B6-AD7B-AAFB16A8F1C4}" type="pres">
      <dgm:prSet presAssocID="{B3BAF74E-3F7F-43CD-B37B-71BB18508774}" presName="parentRect" presStyleLbl="alignNode1" presStyleIdx="2" presStyleCnt="3"/>
      <dgm:spPr/>
      <dgm:t>
        <a:bodyPr/>
        <a:lstStyle/>
        <a:p>
          <a:endParaRPr lang="zh-CN" altLang="en-US"/>
        </a:p>
      </dgm:t>
    </dgm:pt>
    <dgm:pt modelId="{2039004B-95F3-46F6-8E2A-CBDCFC4E0283}" type="pres">
      <dgm:prSet presAssocID="{B3BAF74E-3F7F-43CD-B37B-71BB18508774}" presName="adorn" presStyleLbl="fgAccFollowNode1" presStyleIdx="2" presStyleCnt="3"/>
      <dgm:spPr>
        <a:blipFill rotWithShape="1">
          <a:blip xmlns:r="http://schemas.openxmlformats.org/officeDocument/2006/relationships" r:embed="rId3"/>
          <a:stretch>
            <a:fillRect/>
          </a:stretch>
        </a:blipFill>
      </dgm:spPr>
      <dgm:t>
        <a:bodyPr/>
        <a:lstStyle/>
        <a:p>
          <a:endParaRPr lang="zh-CN" altLang="en-US"/>
        </a:p>
      </dgm:t>
    </dgm:pt>
  </dgm:ptLst>
  <dgm:cxnLst>
    <dgm:cxn modelId="{FBDD3BFD-AB3A-41B3-A897-83C438A4575A}" srcId="{B3BAF74E-3F7F-43CD-B37B-71BB18508774}" destId="{E984EA38-9463-4ABE-B764-9C43750E8FA1}" srcOrd="0" destOrd="0" parTransId="{EE886900-A138-41FF-9A71-A5DD7988999E}" sibTransId="{23A2CF3D-DC00-4CD0-B4DF-CDDB0B0EE43D}"/>
    <dgm:cxn modelId="{493DDC06-5F84-40BF-A3E3-84F31C39FC64}" type="presOf" srcId="{447515D9-2C18-4B1B-AF87-C6872A7405FB}" destId="{3E40EF5C-EF0B-496C-99BD-B1BCDDF108E8}" srcOrd="1" destOrd="0" presId="urn:microsoft.com/office/officeart/2005/8/layout/bList2"/>
    <dgm:cxn modelId="{1FA9B2EA-EBA8-41D4-8C57-518882085449}" srcId="{34F53144-BC47-48FA-99F1-01B60DD4C7D8}" destId="{B3BAF74E-3F7F-43CD-B37B-71BB18508774}" srcOrd="2" destOrd="0" parTransId="{51971C75-BA48-47CB-AAA5-18A5A9B49214}" sibTransId="{A45E29A5-1E18-466D-A6A6-7BD7DF4326CD}"/>
    <dgm:cxn modelId="{A1506060-E645-486C-BF31-112E39552CA5}" type="presOf" srcId="{B3BAF74E-3F7F-43CD-B37B-71BB18508774}" destId="{41D122BB-3233-47D7-870D-DEC823F34660}" srcOrd="0" destOrd="0" presId="urn:microsoft.com/office/officeart/2005/8/layout/bList2"/>
    <dgm:cxn modelId="{5D653D83-184F-4697-B3E4-5B5E04EEBA81}" srcId="{34F53144-BC47-48FA-99F1-01B60DD4C7D8}" destId="{447515D9-2C18-4B1B-AF87-C6872A7405FB}" srcOrd="0" destOrd="0" parTransId="{38D51A5B-0D34-492A-BE1D-3E215752F793}" sibTransId="{B695D102-FADF-4D4F-B0D9-AB2C0FE4809F}"/>
    <dgm:cxn modelId="{3CDC8ABE-D3D2-4BE7-9FA4-9EFD55FCAFD0}" type="presOf" srcId="{E3822DCF-1078-41BB-8365-F3EC15F783B6}" destId="{D334537D-A201-4E46-A4B7-A8C5DC9DF1A0}" srcOrd="0" destOrd="0" presId="urn:microsoft.com/office/officeart/2005/8/layout/bList2"/>
    <dgm:cxn modelId="{01FCCC99-148A-43F4-8D4A-5074AB666665}" srcId="{34F53144-BC47-48FA-99F1-01B60DD4C7D8}" destId="{EF0BB6ED-B251-4C93-B8EB-F79FD2E80C89}" srcOrd="1" destOrd="0" parTransId="{B5FCE479-9385-4E8B-BA61-371AFF81B75A}" sibTransId="{4D56756D-6659-4ECE-A897-6727A81F07C8}"/>
    <dgm:cxn modelId="{09294EA6-2DD5-4467-B984-91BBD0AB37CE}" type="presOf" srcId="{447515D9-2C18-4B1B-AF87-C6872A7405FB}" destId="{4516EB99-7B77-4DE0-AAEB-E3D8EDDD40FE}" srcOrd="0" destOrd="0" presId="urn:microsoft.com/office/officeart/2005/8/layout/bList2"/>
    <dgm:cxn modelId="{58E0A215-6EC3-4E97-8075-32FB07B859C3}" type="presOf" srcId="{34F53144-BC47-48FA-99F1-01B60DD4C7D8}" destId="{9B81EA36-71A9-49F9-B067-6C1BE3160B42}" srcOrd="0" destOrd="0" presId="urn:microsoft.com/office/officeart/2005/8/layout/bList2"/>
    <dgm:cxn modelId="{3A6EC4B1-EC34-4D3D-8E2A-5D95C504FCB7}" type="presOf" srcId="{B695D102-FADF-4D4F-B0D9-AB2C0FE4809F}" destId="{D50C5D56-357A-4281-BFCD-789E3C2A741C}" srcOrd="0" destOrd="0" presId="urn:microsoft.com/office/officeart/2005/8/layout/bList2"/>
    <dgm:cxn modelId="{53A280D2-C40C-44B2-A6AF-D7375A2AF23B}" srcId="{EF0BB6ED-B251-4C93-B8EB-F79FD2E80C89}" destId="{E3822DCF-1078-41BB-8365-F3EC15F783B6}" srcOrd="0" destOrd="0" parTransId="{8346AC76-F295-4D04-90ED-8B4F2C84B482}" sibTransId="{52DF5E66-E766-4352-9F1F-DDA9FD898757}"/>
    <dgm:cxn modelId="{57846C15-DCA5-4AA5-8611-51821D8E4AFB}" type="presOf" srcId="{4D56756D-6659-4ECE-A897-6727A81F07C8}" destId="{66125F20-0CF2-4DE4-8824-CFD0BCCAF2FF}" srcOrd="0" destOrd="0" presId="urn:microsoft.com/office/officeart/2005/8/layout/bList2"/>
    <dgm:cxn modelId="{5518EDDE-8294-4523-B822-2D652EC3B6ED}" type="presOf" srcId="{EF0BB6ED-B251-4C93-B8EB-F79FD2E80C89}" destId="{B34BFEDC-872C-4BE3-AF4B-3FDD81886BCF}" srcOrd="1" destOrd="0" presId="urn:microsoft.com/office/officeart/2005/8/layout/bList2"/>
    <dgm:cxn modelId="{185BFE95-4927-4C1C-88ED-E5486A45EAA7}" type="presOf" srcId="{EF0BB6ED-B251-4C93-B8EB-F79FD2E80C89}" destId="{18634278-2A9B-463B-9E05-A4B7DEFBB18B}" srcOrd="0" destOrd="0" presId="urn:microsoft.com/office/officeart/2005/8/layout/bList2"/>
    <dgm:cxn modelId="{43EFF38C-823E-425B-9CE8-8F9B943F2E92}" type="presOf" srcId="{E984EA38-9463-4ABE-B764-9C43750E8FA1}" destId="{AB33A87C-E51C-429D-816C-204C565867B9}" srcOrd="0" destOrd="0" presId="urn:microsoft.com/office/officeart/2005/8/layout/bList2"/>
    <dgm:cxn modelId="{C00D36F9-DD62-4849-8AC6-BE9A3534032D}" type="presOf" srcId="{79A61913-1474-4199-9B8B-880D2A19D1C7}" destId="{DF228835-2CD4-4EA7-B627-76070EFAFD59}" srcOrd="0" destOrd="0" presId="urn:microsoft.com/office/officeart/2005/8/layout/bList2"/>
    <dgm:cxn modelId="{7C21DBD6-438C-44ED-8CF8-A7A32104E813}" type="presOf" srcId="{B3BAF74E-3F7F-43CD-B37B-71BB18508774}" destId="{8B1D8E6B-0097-48B6-AD7B-AAFB16A8F1C4}" srcOrd="1" destOrd="0" presId="urn:microsoft.com/office/officeart/2005/8/layout/bList2"/>
    <dgm:cxn modelId="{F26C97A5-AFFC-42FF-B1F8-9A9AD0E563B9}" srcId="{447515D9-2C18-4B1B-AF87-C6872A7405FB}" destId="{79A61913-1474-4199-9B8B-880D2A19D1C7}" srcOrd="0" destOrd="0" parTransId="{A1BFC6A1-10B2-4D37-8079-7E3EEB4F568A}" sibTransId="{C77BDF47-F2B3-44E5-95E7-40199BC790FC}"/>
    <dgm:cxn modelId="{9850E1D5-69A6-4EB2-9724-19CD1C69A9C3}" type="presParOf" srcId="{9B81EA36-71A9-49F9-B067-6C1BE3160B42}" destId="{20F60B56-F90A-49CE-BEA1-510D5FA77B9F}" srcOrd="0" destOrd="0" presId="urn:microsoft.com/office/officeart/2005/8/layout/bList2"/>
    <dgm:cxn modelId="{CDD29B49-DB99-470E-96F9-4E09B39AE394}" type="presParOf" srcId="{20F60B56-F90A-49CE-BEA1-510D5FA77B9F}" destId="{DF228835-2CD4-4EA7-B627-76070EFAFD59}" srcOrd="0" destOrd="0" presId="urn:microsoft.com/office/officeart/2005/8/layout/bList2"/>
    <dgm:cxn modelId="{225E4AA9-2CC9-4CD3-99A9-4BD1CCE642E3}" type="presParOf" srcId="{20F60B56-F90A-49CE-BEA1-510D5FA77B9F}" destId="{4516EB99-7B77-4DE0-AAEB-E3D8EDDD40FE}" srcOrd="1" destOrd="0" presId="urn:microsoft.com/office/officeart/2005/8/layout/bList2"/>
    <dgm:cxn modelId="{F06CEC1F-F33A-4244-9804-87BAC9C7DF7F}" type="presParOf" srcId="{20F60B56-F90A-49CE-BEA1-510D5FA77B9F}" destId="{3E40EF5C-EF0B-496C-99BD-B1BCDDF108E8}" srcOrd="2" destOrd="0" presId="urn:microsoft.com/office/officeart/2005/8/layout/bList2"/>
    <dgm:cxn modelId="{6A9519B1-612C-4DE3-A9B6-A0C5B70C46EC}" type="presParOf" srcId="{20F60B56-F90A-49CE-BEA1-510D5FA77B9F}" destId="{299EC360-A474-4A74-ACB5-431C209A5A2F}" srcOrd="3" destOrd="0" presId="urn:microsoft.com/office/officeart/2005/8/layout/bList2"/>
    <dgm:cxn modelId="{02E10C9E-44BF-4488-A5A4-4C5B8812B9BB}" type="presParOf" srcId="{9B81EA36-71A9-49F9-B067-6C1BE3160B42}" destId="{D50C5D56-357A-4281-BFCD-789E3C2A741C}" srcOrd="1" destOrd="0" presId="urn:microsoft.com/office/officeart/2005/8/layout/bList2"/>
    <dgm:cxn modelId="{149B6B4F-3EDB-4CBC-A08B-DFBCBD97C095}" type="presParOf" srcId="{9B81EA36-71A9-49F9-B067-6C1BE3160B42}" destId="{CC057F7E-2EEA-4FC9-9E0C-282F3DFDB1C7}" srcOrd="2" destOrd="0" presId="urn:microsoft.com/office/officeart/2005/8/layout/bList2"/>
    <dgm:cxn modelId="{5B00BB68-761F-4675-A3B3-5AB5CA29E331}" type="presParOf" srcId="{CC057F7E-2EEA-4FC9-9E0C-282F3DFDB1C7}" destId="{D334537D-A201-4E46-A4B7-A8C5DC9DF1A0}" srcOrd="0" destOrd="0" presId="urn:microsoft.com/office/officeart/2005/8/layout/bList2"/>
    <dgm:cxn modelId="{25687542-8D32-4005-B0C5-2750D10860C8}" type="presParOf" srcId="{CC057F7E-2EEA-4FC9-9E0C-282F3DFDB1C7}" destId="{18634278-2A9B-463B-9E05-A4B7DEFBB18B}" srcOrd="1" destOrd="0" presId="urn:microsoft.com/office/officeart/2005/8/layout/bList2"/>
    <dgm:cxn modelId="{C8A4B12F-BA70-4F87-9BF2-309DA5F44255}" type="presParOf" srcId="{CC057F7E-2EEA-4FC9-9E0C-282F3DFDB1C7}" destId="{B34BFEDC-872C-4BE3-AF4B-3FDD81886BCF}" srcOrd="2" destOrd="0" presId="urn:microsoft.com/office/officeart/2005/8/layout/bList2"/>
    <dgm:cxn modelId="{B8866449-2188-4056-8566-093301710A2D}" type="presParOf" srcId="{CC057F7E-2EEA-4FC9-9E0C-282F3DFDB1C7}" destId="{66824891-4BE9-4588-9910-DCE5CFFB53C4}" srcOrd="3" destOrd="0" presId="urn:microsoft.com/office/officeart/2005/8/layout/bList2"/>
    <dgm:cxn modelId="{FDF1B9D8-D984-4CFD-AAD9-E61CA65020CF}" type="presParOf" srcId="{9B81EA36-71A9-49F9-B067-6C1BE3160B42}" destId="{66125F20-0CF2-4DE4-8824-CFD0BCCAF2FF}" srcOrd="3" destOrd="0" presId="urn:microsoft.com/office/officeart/2005/8/layout/bList2"/>
    <dgm:cxn modelId="{E2D4F16B-CA39-4E69-8595-8532B03EEE25}" type="presParOf" srcId="{9B81EA36-71A9-49F9-B067-6C1BE3160B42}" destId="{74F7B399-7588-44AB-8781-4F4A7D5930DB}" srcOrd="4" destOrd="0" presId="urn:microsoft.com/office/officeart/2005/8/layout/bList2"/>
    <dgm:cxn modelId="{4DF5F17D-096C-425E-96FA-3C2AC3778A3D}" type="presParOf" srcId="{74F7B399-7588-44AB-8781-4F4A7D5930DB}" destId="{AB33A87C-E51C-429D-816C-204C565867B9}" srcOrd="0" destOrd="0" presId="urn:microsoft.com/office/officeart/2005/8/layout/bList2"/>
    <dgm:cxn modelId="{FD3491BF-E545-4C7D-82A2-55F983C39754}" type="presParOf" srcId="{74F7B399-7588-44AB-8781-4F4A7D5930DB}" destId="{41D122BB-3233-47D7-870D-DEC823F34660}" srcOrd="1" destOrd="0" presId="urn:microsoft.com/office/officeart/2005/8/layout/bList2"/>
    <dgm:cxn modelId="{9BFE69B4-9B8D-434F-983E-23CFAF0C9A74}" type="presParOf" srcId="{74F7B399-7588-44AB-8781-4F4A7D5930DB}" destId="{8B1D8E6B-0097-48B6-AD7B-AAFB16A8F1C4}" srcOrd="2" destOrd="0" presId="urn:microsoft.com/office/officeart/2005/8/layout/bList2"/>
    <dgm:cxn modelId="{4D554404-01E8-4DA0-BB53-FA5DF0180BC3}" type="presParOf" srcId="{74F7B399-7588-44AB-8781-4F4A7D5930DB}" destId="{2039004B-95F3-46F6-8E2A-CBDCFC4E0283}"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3789F20-E3C7-4948-935D-48283944CB18}" type="doc">
      <dgm:prSet loTypeId="urn:microsoft.com/office/officeart/2008/layout/VerticalCurvedList" loCatId="list" qsTypeId="urn:microsoft.com/office/officeart/2005/8/quickstyle/simple5" qsCatId="simple" csTypeId="urn:microsoft.com/office/officeart/2005/8/colors/accent1_1" csCatId="accent1" phldr="1"/>
      <dgm:spPr/>
      <dgm:t>
        <a:bodyPr/>
        <a:lstStyle/>
        <a:p>
          <a:endParaRPr lang="zh-CN" altLang="en-US"/>
        </a:p>
      </dgm:t>
    </dgm:pt>
    <dgm:pt modelId="{A0A35806-E90C-4368-B41C-4C3899F9D98A}">
      <dgm:prSet phldrT="[文本]"/>
      <dgm:spPr/>
      <dgm:t>
        <a:bodyPr/>
        <a:lstStyle/>
        <a:p>
          <a:r>
            <a:rPr lang="zh-CN" altLang="en-US" dirty="0" smtClean="0">
              <a:latin typeface="微软雅黑" panose="020B0503020204020204" pitchFamily="34" charset="-122"/>
              <a:ea typeface="微软雅黑" panose="020B0503020204020204" pitchFamily="34" charset="-122"/>
            </a:rPr>
            <a:t>对用户进行身份鉴别，且其中一种鉴别技术至少应使用密码技术来实现。</a:t>
          </a:r>
          <a:endParaRPr lang="zh-CN" altLang="en-US" dirty="0"/>
        </a:p>
      </dgm:t>
    </dgm:pt>
    <dgm:pt modelId="{44393B82-FBCB-4D51-AFEB-AFA2DD13D263}" type="parTrans" cxnId="{C27E28E8-DCD3-4D70-A082-4C5254FCCFC6}">
      <dgm:prSet/>
      <dgm:spPr/>
      <dgm:t>
        <a:bodyPr/>
        <a:lstStyle/>
        <a:p>
          <a:endParaRPr lang="zh-CN" altLang="en-US"/>
        </a:p>
      </dgm:t>
    </dgm:pt>
    <dgm:pt modelId="{C7F09C20-08C5-4656-80BD-5F6A5E6B8E8A}" type="sibTrans" cxnId="{C27E28E8-DCD3-4D70-A082-4C5254FCCFC6}">
      <dgm:prSet/>
      <dgm:spPr/>
      <dgm:t>
        <a:bodyPr/>
        <a:lstStyle/>
        <a:p>
          <a:endParaRPr lang="zh-CN" altLang="en-US"/>
        </a:p>
      </dgm:t>
    </dgm:pt>
    <dgm:pt modelId="{36D96957-73A6-4E2B-A5FD-9E2A691C68C2}">
      <dgm:prSet phldrT="[文本]"/>
      <dgm:spPr/>
      <dgm:t>
        <a:bodyPr/>
        <a:lstStyle/>
        <a:p>
          <a:r>
            <a:rPr lang="zh-CN" altLang="en-US" dirty="0" smtClean="0">
              <a:latin typeface="微软雅黑" panose="020B0503020204020204" pitchFamily="34" charset="-122"/>
              <a:ea typeface="微软雅黑" panose="020B0503020204020204" pitchFamily="34" charset="-122"/>
            </a:rPr>
            <a:t>采用免受恶意代码攻击的技术措施或主动免疫可信验证机制及时识别入侵和病毒行为，并将其有效阻断。</a:t>
          </a:r>
          <a:endParaRPr lang="zh-CN" altLang="en-US" dirty="0"/>
        </a:p>
      </dgm:t>
    </dgm:pt>
    <dgm:pt modelId="{459F40E6-34D5-4BE5-99D7-C2235018C232}" type="parTrans" cxnId="{30D77A28-55F5-4715-A342-96C02E0DCF6E}">
      <dgm:prSet/>
      <dgm:spPr/>
      <dgm:t>
        <a:bodyPr/>
        <a:lstStyle/>
        <a:p>
          <a:endParaRPr lang="zh-CN" altLang="en-US"/>
        </a:p>
      </dgm:t>
    </dgm:pt>
    <dgm:pt modelId="{5780649E-C891-43D6-A8A5-FEE8AF8ACAFB}" type="sibTrans" cxnId="{30D77A28-55F5-4715-A342-96C02E0DCF6E}">
      <dgm:prSet/>
      <dgm:spPr/>
      <dgm:t>
        <a:bodyPr/>
        <a:lstStyle/>
        <a:p>
          <a:endParaRPr lang="zh-CN" altLang="en-US"/>
        </a:p>
      </dgm:t>
    </dgm:pt>
    <dgm:pt modelId="{F957EC4A-1F8B-43E0-BB44-08394F538B6C}">
      <dgm:prSet phldrT="[文本]"/>
      <dgm:spPr/>
      <dgm:t>
        <a:bodyPr/>
        <a:lstStyle/>
        <a:p>
          <a:r>
            <a:rPr lang="zh-CN" altLang="en-US" dirty="0" smtClean="0">
              <a:latin typeface="微软雅黑" panose="020B0503020204020204" pitchFamily="34" charset="-122"/>
              <a:ea typeface="微软雅黑" panose="020B0503020204020204" pitchFamily="34" charset="-122"/>
            </a:rPr>
            <a:t>强化入侵防范的控制要求，包括终端的准入要求、漏洞测试与修复。</a:t>
          </a:r>
          <a:endParaRPr lang="zh-CN" altLang="en-US" dirty="0"/>
        </a:p>
      </dgm:t>
    </dgm:pt>
    <dgm:pt modelId="{485F7652-3AFE-493B-8F01-6CCD43828F9E}" type="parTrans" cxnId="{B2AEB457-7F25-4A19-9DAB-88A12B851D23}">
      <dgm:prSet/>
      <dgm:spPr/>
      <dgm:t>
        <a:bodyPr/>
        <a:lstStyle/>
        <a:p>
          <a:endParaRPr lang="zh-CN" altLang="en-US"/>
        </a:p>
      </dgm:t>
    </dgm:pt>
    <dgm:pt modelId="{DCB5B509-A310-4DF2-A21C-B4C7438C19F6}" type="sibTrans" cxnId="{B2AEB457-7F25-4A19-9DAB-88A12B851D23}">
      <dgm:prSet/>
      <dgm:spPr/>
      <dgm:t>
        <a:bodyPr/>
        <a:lstStyle/>
        <a:p>
          <a:endParaRPr lang="zh-CN" altLang="en-US"/>
        </a:p>
      </dgm:t>
    </dgm:pt>
    <dgm:pt modelId="{B3DF845C-45B7-41CD-B2AB-F79E57817F33}">
      <dgm:prSet phldrT="[文本]"/>
      <dgm:spPr/>
      <dgm:t>
        <a:bodyPr/>
        <a:lstStyle/>
        <a:p>
          <a:r>
            <a:rPr lang="zh-CN" altLang="en-US" dirty="0" smtClean="0">
              <a:latin typeface="微软雅黑" panose="020B0503020204020204" pitchFamily="34" charset="-122"/>
              <a:ea typeface="微软雅黑" panose="020B0503020204020204" pitchFamily="34" charset="-122"/>
            </a:rPr>
            <a:t>细化主体和客体的访问控制粒度要求，对敏感信息的访问做出了限制。</a:t>
          </a:r>
          <a:endParaRPr lang="zh-CN" altLang="en-US" dirty="0"/>
        </a:p>
      </dgm:t>
    </dgm:pt>
    <dgm:pt modelId="{9A3685E7-9CF1-40C4-B017-BFCC8168A80A}" type="parTrans" cxnId="{4EB33BFF-8B23-4B03-AA17-5510929E9C35}">
      <dgm:prSet/>
      <dgm:spPr/>
      <dgm:t>
        <a:bodyPr/>
        <a:lstStyle/>
        <a:p>
          <a:endParaRPr lang="zh-CN" altLang="en-US"/>
        </a:p>
      </dgm:t>
    </dgm:pt>
    <dgm:pt modelId="{D35F3233-7972-4AA9-A882-E21D6A5728DC}" type="sibTrans" cxnId="{4EB33BFF-8B23-4B03-AA17-5510929E9C35}">
      <dgm:prSet/>
      <dgm:spPr/>
      <dgm:t>
        <a:bodyPr/>
        <a:lstStyle/>
        <a:p>
          <a:endParaRPr lang="zh-CN" altLang="en-US"/>
        </a:p>
      </dgm:t>
    </dgm:pt>
    <dgm:pt modelId="{2BFA1DE3-56FC-4D0C-A8D8-F985CBB2DB7E}">
      <dgm:prSet phldrT="[文本]"/>
      <dgm:spPr/>
      <dgm:t>
        <a:bodyPr/>
        <a:lstStyle/>
        <a:p>
          <a:r>
            <a:rPr lang="zh-CN" altLang="en-US" dirty="0" smtClean="0">
              <a:latin typeface="微软雅黑" panose="020B0503020204020204" pitchFamily="34" charset="-122"/>
              <a:ea typeface="微软雅黑" panose="020B0503020204020204" pitchFamily="34" charset="-122"/>
            </a:rPr>
            <a:t>审计覆盖到每个用户，对重要的用户行为和重要安全事件进行审计。</a:t>
          </a:r>
          <a:endParaRPr lang="zh-CN" altLang="en-US" dirty="0"/>
        </a:p>
      </dgm:t>
    </dgm:pt>
    <dgm:pt modelId="{2B1A2249-7374-4ADA-BAB1-0AE5DCFB5A46}" type="parTrans" cxnId="{9CAAEDAA-54E2-451F-84D5-3FCC1913B3DF}">
      <dgm:prSet/>
      <dgm:spPr/>
      <dgm:t>
        <a:bodyPr/>
        <a:lstStyle/>
        <a:p>
          <a:endParaRPr lang="zh-CN" altLang="en-US"/>
        </a:p>
      </dgm:t>
    </dgm:pt>
    <dgm:pt modelId="{8290F6E7-F9D1-4177-83DC-A6C2F919DCEE}" type="sibTrans" cxnId="{9CAAEDAA-54E2-451F-84D5-3FCC1913B3DF}">
      <dgm:prSet/>
      <dgm:spPr/>
      <dgm:t>
        <a:bodyPr/>
        <a:lstStyle/>
        <a:p>
          <a:endParaRPr lang="zh-CN" altLang="en-US"/>
        </a:p>
      </dgm:t>
    </dgm:pt>
    <dgm:pt modelId="{50C8A365-5628-48AD-BC32-FDCDCE1D11F3}" type="pres">
      <dgm:prSet presAssocID="{73789F20-E3C7-4948-935D-48283944CB18}" presName="Name0" presStyleCnt="0">
        <dgm:presLayoutVars>
          <dgm:chMax val="7"/>
          <dgm:chPref val="7"/>
          <dgm:dir/>
        </dgm:presLayoutVars>
      </dgm:prSet>
      <dgm:spPr/>
      <dgm:t>
        <a:bodyPr/>
        <a:lstStyle/>
        <a:p>
          <a:endParaRPr lang="zh-CN" altLang="en-US"/>
        </a:p>
      </dgm:t>
    </dgm:pt>
    <dgm:pt modelId="{3A9148C4-43D1-4CE5-A5D4-F0472A03A784}" type="pres">
      <dgm:prSet presAssocID="{73789F20-E3C7-4948-935D-48283944CB18}" presName="Name1" presStyleCnt="0"/>
      <dgm:spPr/>
    </dgm:pt>
    <dgm:pt modelId="{ABF9A0E2-848D-4548-9E93-2164B94CD8C8}" type="pres">
      <dgm:prSet presAssocID="{73789F20-E3C7-4948-935D-48283944CB18}" presName="cycle" presStyleCnt="0"/>
      <dgm:spPr/>
    </dgm:pt>
    <dgm:pt modelId="{D4936429-43DE-404E-914F-EE24066501DC}" type="pres">
      <dgm:prSet presAssocID="{73789F20-E3C7-4948-935D-48283944CB18}" presName="srcNode" presStyleLbl="node1" presStyleIdx="0" presStyleCnt="5"/>
      <dgm:spPr/>
    </dgm:pt>
    <dgm:pt modelId="{8B539105-D3E5-4930-903E-BB110003802D}" type="pres">
      <dgm:prSet presAssocID="{73789F20-E3C7-4948-935D-48283944CB18}" presName="conn" presStyleLbl="parChTrans1D2" presStyleIdx="0" presStyleCnt="1"/>
      <dgm:spPr/>
      <dgm:t>
        <a:bodyPr/>
        <a:lstStyle/>
        <a:p>
          <a:endParaRPr lang="zh-CN" altLang="en-US"/>
        </a:p>
      </dgm:t>
    </dgm:pt>
    <dgm:pt modelId="{C87E5B53-ADAF-4293-AD93-6B1798152B9B}" type="pres">
      <dgm:prSet presAssocID="{73789F20-E3C7-4948-935D-48283944CB18}" presName="extraNode" presStyleLbl="node1" presStyleIdx="0" presStyleCnt="5"/>
      <dgm:spPr/>
    </dgm:pt>
    <dgm:pt modelId="{76B50825-E7C3-4177-BAD9-A69B5CA8FE34}" type="pres">
      <dgm:prSet presAssocID="{73789F20-E3C7-4948-935D-48283944CB18}" presName="dstNode" presStyleLbl="node1" presStyleIdx="0" presStyleCnt="5"/>
      <dgm:spPr/>
    </dgm:pt>
    <dgm:pt modelId="{4FB23236-3074-43E5-A54B-09064564F804}" type="pres">
      <dgm:prSet presAssocID="{A0A35806-E90C-4368-B41C-4C3899F9D98A}" presName="text_1" presStyleLbl="node1" presStyleIdx="0" presStyleCnt="5">
        <dgm:presLayoutVars>
          <dgm:bulletEnabled val="1"/>
        </dgm:presLayoutVars>
      </dgm:prSet>
      <dgm:spPr/>
      <dgm:t>
        <a:bodyPr/>
        <a:lstStyle/>
        <a:p>
          <a:endParaRPr lang="zh-CN" altLang="en-US"/>
        </a:p>
      </dgm:t>
    </dgm:pt>
    <dgm:pt modelId="{B2351B3F-FB8E-420C-B01F-C27FBCD44B63}" type="pres">
      <dgm:prSet presAssocID="{A0A35806-E90C-4368-B41C-4C3899F9D98A}" presName="accent_1" presStyleCnt="0"/>
      <dgm:spPr/>
    </dgm:pt>
    <dgm:pt modelId="{E9C0691D-26B0-4D02-BE63-D078FBD73BFA}" type="pres">
      <dgm:prSet presAssocID="{A0A35806-E90C-4368-B41C-4C3899F9D98A}" presName="accentRepeatNode" presStyleLbl="solidFgAcc1" presStyleIdx="0" presStyleCnt="5"/>
      <dgm:spPr/>
    </dgm:pt>
    <dgm:pt modelId="{0C4B61E0-8C76-4784-AB42-EC5E0A7596A4}" type="pres">
      <dgm:prSet presAssocID="{B3DF845C-45B7-41CD-B2AB-F79E57817F33}" presName="text_2" presStyleLbl="node1" presStyleIdx="1" presStyleCnt="5">
        <dgm:presLayoutVars>
          <dgm:bulletEnabled val="1"/>
        </dgm:presLayoutVars>
      </dgm:prSet>
      <dgm:spPr/>
      <dgm:t>
        <a:bodyPr/>
        <a:lstStyle/>
        <a:p>
          <a:endParaRPr lang="zh-CN" altLang="en-US"/>
        </a:p>
      </dgm:t>
    </dgm:pt>
    <dgm:pt modelId="{E21EC9C1-F207-40D8-91C4-9E2F3D0DE016}" type="pres">
      <dgm:prSet presAssocID="{B3DF845C-45B7-41CD-B2AB-F79E57817F33}" presName="accent_2" presStyleCnt="0"/>
      <dgm:spPr/>
    </dgm:pt>
    <dgm:pt modelId="{FAC2964C-4C6C-47BB-878A-B1F6A74D83B4}" type="pres">
      <dgm:prSet presAssocID="{B3DF845C-45B7-41CD-B2AB-F79E57817F33}" presName="accentRepeatNode" presStyleLbl="solidFgAcc1" presStyleIdx="1" presStyleCnt="5"/>
      <dgm:spPr/>
    </dgm:pt>
    <dgm:pt modelId="{FEA4AA45-E1C0-43A3-AF63-1776068163F3}" type="pres">
      <dgm:prSet presAssocID="{2BFA1DE3-56FC-4D0C-A8D8-F985CBB2DB7E}" presName="text_3" presStyleLbl="node1" presStyleIdx="2" presStyleCnt="5">
        <dgm:presLayoutVars>
          <dgm:bulletEnabled val="1"/>
        </dgm:presLayoutVars>
      </dgm:prSet>
      <dgm:spPr/>
      <dgm:t>
        <a:bodyPr/>
        <a:lstStyle/>
        <a:p>
          <a:endParaRPr lang="zh-CN" altLang="en-US"/>
        </a:p>
      </dgm:t>
    </dgm:pt>
    <dgm:pt modelId="{10EE63FE-366A-44BB-A9F7-006078BC37DC}" type="pres">
      <dgm:prSet presAssocID="{2BFA1DE3-56FC-4D0C-A8D8-F985CBB2DB7E}" presName="accent_3" presStyleCnt="0"/>
      <dgm:spPr/>
    </dgm:pt>
    <dgm:pt modelId="{E02D5A7D-6846-4953-875A-C2B6415B9362}" type="pres">
      <dgm:prSet presAssocID="{2BFA1DE3-56FC-4D0C-A8D8-F985CBB2DB7E}" presName="accentRepeatNode" presStyleLbl="solidFgAcc1" presStyleIdx="2" presStyleCnt="5"/>
      <dgm:spPr/>
    </dgm:pt>
    <dgm:pt modelId="{8F9804F4-44DA-4A5E-B2E8-BF7CCC4B4BE2}" type="pres">
      <dgm:prSet presAssocID="{F957EC4A-1F8B-43E0-BB44-08394F538B6C}" presName="text_4" presStyleLbl="node1" presStyleIdx="3" presStyleCnt="5">
        <dgm:presLayoutVars>
          <dgm:bulletEnabled val="1"/>
        </dgm:presLayoutVars>
      </dgm:prSet>
      <dgm:spPr/>
      <dgm:t>
        <a:bodyPr/>
        <a:lstStyle/>
        <a:p>
          <a:endParaRPr lang="zh-CN" altLang="en-US"/>
        </a:p>
      </dgm:t>
    </dgm:pt>
    <dgm:pt modelId="{26A46AF8-2231-42A8-AF3F-DC5DF3828022}" type="pres">
      <dgm:prSet presAssocID="{F957EC4A-1F8B-43E0-BB44-08394F538B6C}" presName="accent_4" presStyleCnt="0"/>
      <dgm:spPr/>
    </dgm:pt>
    <dgm:pt modelId="{BD9685DE-EE75-4904-9563-64C33E88E146}" type="pres">
      <dgm:prSet presAssocID="{F957EC4A-1F8B-43E0-BB44-08394F538B6C}" presName="accentRepeatNode" presStyleLbl="solidFgAcc1" presStyleIdx="3" presStyleCnt="5"/>
      <dgm:spPr/>
    </dgm:pt>
    <dgm:pt modelId="{725DEAA0-FC9F-417E-81A3-68879BE34E13}" type="pres">
      <dgm:prSet presAssocID="{36D96957-73A6-4E2B-A5FD-9E2A691C68C2}" presName="text_5" presStyleLbl="node1" presStyleIdx="4" presStyleCnt="5">
        <dgm:presLayoutVars>
          <dgm:bulletEnabled val="1"/>
        </dgm:presLayoutVars>
      </dgm:prSet>
      <dgm:spPr/>
      <dgm:t>
        <a:bodyPr/>
        <a:lstStyle/>
        <a:p>
          <a:endParaRPr lang="zh-CN" altLang="en-US"/>
        </a:p>
      </dgm:t>
    </dgm:pt>
    <dgm:pt modelId="{4C1EE482-90C7-4F2A-834F-8790215B5C1F}" type="pres">
      <dgm:prSet presAssocID="{36D96957-73A6-4E2B-A5FD-9E2A691C68C2}" presName="accent_5" presStyleCnt="0"/>
      <dgm:spPr/>
    </dgm:pt>
    <dgm:pt modelId="{E0719F3F-83E9-4C51-822D-E453B48F51A4}" type="pres">
      <dgm:prSet presAssocID="{36D96957-73A6-4E2B-A5FD-9E2A691C68C2}" presName="accentRepeatNode" presStyleLbl="solidFgAcc1" presStyleIdx="4" presStyleCnt="5"/>
      <dgm:spPr/>
    </dgm:pt>
  </dgm:ptLst>
  <dgm:cxnLst>
    <dgm:cxn modelId="{9CAAEDAA-54E2-451F-84D5-3FCC1913B3DF}" srcId="{73789F20-E3C7-4948-935D-48283944CB18}" destId="{2BFA1DE3-56FC-4D0C-A8D8-F985CBB2DB7E}" srcOrd="2" destOrd="0" parTransId="{2B1A2249-7374-4ADA-BAB1-0AE5DCFB5A46}" sibTransId="{8290F6E7-F9D1-4177-83DC-A6C2F919DCEE}"/>
    <dgm:cxn modelId="{779BC6F7-BADF-4F4E-9307-86F1ECB4823E}" type="presOf" srcId="{A0A35806-E90C-4368-B41C-4C3899F9D98A}" destId="{4FB23236-3074-43E5-A54B-09064564F804}" srcOrd="0" destOrd="0" presId="urn:microsoft.com/office/officeart/2008/layout/VerticalCurvedList"/>
    <dgm:cxn modelId="{E74D557C-7D73-4B4B-8380-1FE6E583E52F}" type="presOf" srcId="{C7F09C20-08C5-4656-80BD-5F6A5E6B8E8A}" destId="{8B539105-D3E5-4930-903E-BB110003802D}" srcOrd="0" destOrd="0" presId="urn:microsoft.com/office/officeart/2008/layout/VerticalCurvedList"/>
    <dgm:cxn modelId="{BF959EC1-673D-4E2A-BB51-FCD8C935C128}" type="presOf" srcId="{B3DF845C-45B7-41CD-B2AB-F79E57817F33}" destId="{0C4B61E0-8C76-4784-AB42-EC5E0A7596A4}" srcOrd="0" destOrd="0" presId="urn:microsoft.com/office/officeart/2008/layout/VerticalCurvedList"/>
    <dgm:cxn modelId="{30D77A28-55F5-4715-A342-96C02E0DCF6E}" srcId="{73789F20-E3C7-4948-935D-48283944CB18}" destId="{36D96957-73A6-4E2B-A5FD-9E2A691C68C2}" srcOrd="4" destOrd="0" parTransId="{459F40E6-34D5-4BE5-99D7-C2235018C232}" sibTransId="{5780649E-C891-43D6-A8A5-FEE8AF8ACAFB}"/>
    <dgm:cxn modelId="{4EB33BFF-8B23-4B03-AA17-5510929E9C35}" srcId="{73789F20-E3C7-4948-935D-48283944CB18}" destId="{B3DF845C-45B7-41CD-B2AB-F79E57817F33}" srcOrd="1" destOrd="0" parTransId="{9A3685E7-9CF1-40C4-B017-BFCC8168A80A}" sibTransId="{D35F3233-7972-4AA9-A882-E21D6A5728DC}"/>
    <dgm:cxn modelId="{A4E3237D-FB59-46AE-96DA-97DEB81F9F93}" type="presOf" srcId="{F957EC4A-1F8B-43E0-BB44-08394F538B6C}" destId="{8F9804F4-44DA-4A5E-B2E8-BF7CCC4B4BE2}" srcOrd="0" destOrd="0" presId="urn:microsoft.com/office/officeart/2008/layout/VerticalCurvedList"/>
    <dgm:cxn modelId="{B2AEB457-7F25-4A19-9DAB-88A12B851D23}" srcId="{73789F20-E3C7-4948-935D-48283944CB18}" destId="{F957EC4A-1F8B-43E0-BB44-08394F538B6C}" srcOrd="3" destOrd="0" parTransId="{485F7652-3AFE-493B-8F01-6CCD43828F9E}" sibTransId="{DCB5B509-A310-4DF2-A21C-B4C7438C19F6}"/>
    <dgm:cxn modelId="{C27E28E8-DCD3-4D70-A082-4C5254FCCFC6}" srcId="{73789F20-E3C7-4948-935D-48283944CB18}" destId="{A0A35806-E90C-4368-B41C-4C3899F9D98A}" srcOrd="0" destOrd="0" parTransId="{44393B82-FBCB-4D51-AFEB-AFA2DD13D263}" sibTransId="{C7F09C20-08C5-4656-80BD-5F6A5E6B8E8A}"/>
    <dgm:cxn modelId="{D64E3676-D18D-4714-A247-68C3A4B469D0}" type="presOf" srcId="{2BFA1DE3-56FC-4D0C-A8D8-F985CBB2DB7E}" destId="{FEA4AA45-E1C0-43A3-AF63-1776068163F3}" srcOrd="0" destOrd="0" presId="urn:microsoft.com/office/officeart/2008/layout/VerticalCurvedList"/>
    <dgm:cxn modelId="{8C63B425-58BC-4503-87DC-1E2C71BC9708}" type="presOf" srcId="{36D96957-73A6-4E2B-A5FD-9E2A691C68C2}" destId="{725DEAA0-FC9F-417E-81A3-68879BE34E13}" srcOrd="0" destOrd="0" presId="urn:microsoft.com/office/officeart/2008/layout/VerticalCurvedList"/>
    <dgm:cxn modelId="{75FBEBB7-EF95-4A67-9E75-400FB79EA619}" type="presOf" srcId="{73789F20-E3C7-4948-935D-48283944CB18}" destId="{50C8A365-5628-48AD-BC32-FDCDCE1D11F3}" srcOrd="0" destOrd="0" presId="urn:microsoft.com/office/officeart/2008/layout/VerticalCurvedList"/>
    <dgm:cxn modelId="{9DE3B18F-2DAC-4EB1-849D-AB6385A01947}" type="presParOf" srcId="{50C8A365-5628-48AD-BC32-FDCDCE1D11F3}" destId="{3A9148C4-43D1-4CE5-A5D4-F0472A03A784}" srcOrd="0" destOrd="0" presId="urn:microsoft.com/office/officeart/2008/layout/VerticalCurvedList"/>
    <dgm:cxn modelId="{4802292C-47AE-4DC4-812A-1528BACB7175}" type="presParOf" srcId="{3A9148C4-43D1-4CE5-A5D4-F0472A03A784}" destId="{ABF9A0E2-848D-4548-9E93-2164B94CD8C8}" srcOrd="0" destOrd="0" presId="urn:microsoft.com/office/officeart/2008/layout/VerticalCurvedList"/>
    <dgm:cxn modelId="{C1BE0600-CE21-48AC-BDD1-0E9C4A1465F3}" type="presParOf" srcId="{ABF9A0E2-848D-4548-9E93-2164B94CD8C8}" destId="{D4936429-43DE-404E-914F-EE24066501DC}" srcOrd="0" destOrd="0" presId="urn:microsoft.com/office/officeart/2008/layout/VerticalCurvedList"/>
    <dgm:cxn modelId="{4D4C3BCC-ABFE-43D7-A8CE-F84AF06185A4}" type="presParOf" srcId="{ABF9A0E2-848D-4548-9E93-2164B94CD8C8}" destId="{8B539105-D3E5-4930-903E-BB110003802D}" srcOrd="1" destOrd="0" presId="urn:microsoft.com/office/officeart/2008/layout/VerticalCurvedList"/>
    <dgm:cxn modelId="{3699FBB1-0C16-4F66-A3D7-1E56A077AB8B}" type="presParOf" srcId="{ABF9A0E2-848D-4548-9E93-2164B94CD8C8}" destId="{C87E5B53-ADAF-4293-AD93-6B1798152B9B}" srcOrd="2" destOrd="0" presId="urn:microsoft.com/office/officeart/2008/layout/VerticalCurvedList"/>
    <dgm:cxn modelId="{3B37CB8D-5806-4ED9-B4AC-08AFB2EAD002}" type="presParOf" srcId="{ABF9A0E2-848D-4548-9E93-2164B94CD8C8}" destId="{76B50825-E7C3-4177-BAD9-A69B5CA8FE34}" srcOrd="3" destOrd="0" presId="urn:microsoft.com/office/officeart/2008/layout/VerticalCurvedList"/>
    <dgm:cxn modelId="{F6E0F13B-8EBC-4ADD-9652-7B424A5EF351}" type="presParOf" srcId="{3A9148C4-43D1-4CE5-A5D4-F0472A03A784}" destId="{4FB23236-3074-43E5-A54B-09064564F804}" srcOrd="1" destOrd="0" presId="urn:microsoft.com/office/officeart/2008/layout/VerticalCurvedList"/>
    <dgm:cxn modelId="{C23A901B-F0ED-4DB5-86D5-A3D72ECD56F6}" type="presParOf" srcId="{3A9148C4-43D1-4CE5-A5D4-F0472A03A784}" destId="{B2351B3F-FB8E-420C-B01F-C27FBCD44B63}" srcOrd="2" destOrd="0" presId="urn:microsoft.com/office/officeart/2008/layout/VerticalCurvedList"/>
    <dgm:cxn modelId="{42943F06-DF6A-476D-A034-72CDF169BC4B}" type="presParOf" srcId="{B2351B3F-FB8E-420C-B01F-C27FBCD44B63}" destId="{E9C0691D-26B0-4D02-BE63-D078FBD73BFA}" srcOrd="0" destOrd="0" presId="urn:microsoft.com/office/officeart/2008/layout/VerticalCurvedList"/>
    <dgm:cxn modelId="{6DB6C3B3-D98D-46BA-A26E-7E4473E34B1F}" type="presParOf" srcId="{3A9148C4-43D1-4CE5-A5D4-F0472A03A784}" destId="{0C4B61E0-8C76-4784-AB42-EC5E0A7596A4}" srcOrd="3" destOrd="0" presId="urn:microsoft.com/office/officeart/2008/layout/VerticalCurvedList"/>
    <dgm:cxn modelId="{135DE165-55B1-478C-90F7-7688F6E985E1}" type="presParOf" srcId="{3A9148C4-43D1-4CE5-A5D4-F0472A03A784}" destId="{E21EC9C1-F207-40D8-91C4-9E2F3D0DE016}" srcOrd="4" destOrd="0" presId="urn:microsoft.com/office/officeart/2008/layout/VerticalCurvedList"/>
    <dgm:cxn modelId="{68815610-BCA3-4D63-B9EC-0635FDE57A3C}" type="presParOf" srcId="{E21EC9C1-F207-40D8-91C4-9E2F3D0DE016}" destId="{FAC2964C-4C6C-47BB-878A-B1F6A74D83B4}" srcOrd="0" destOrd="0" presId="urn:microsoft.com/office/officeart/2008/layout/VerticalCurvedList"/>
    <dgm:cxn modelId="{2094014D-E0F0-4993-B96C-532E9A83EBDB}" type="presParOf" srcId="{3A9148C4-43D1-4CE5-A5D4-F0472A03A784}" destId="{FEA4AA45-E1C0-43A3-AF63-1776068163F3}" srcOrd="5" destOrd="0" presId="urn:microsoft.com/office/officeart/2008/layout/VerticalCurvedList"/>
    <dgm:cxn modelId="{C3612AD5-39FD-4C86-B3AD-764FD10AB098}" type="presParOf" srcId="{3A9148C4-43D1-4CE5-A5D4-F0472A03A784}" destId="{10EE63FE-366A-44BB-A9F7-006078BC37DC}" srcOrd="6" destOrd="0" presId="urn:microsoft.com/office/officeart/2008/layout/VerticalCurvedList"/>
    <dgm:cxn modelId="{447D50C7-FA80-435F-9FDD-F0888E9F272E}" type="presParOf" srcId="{10EE63FE-366A-44BB-A9F7-006078BC37DC}" destId="{E02D5A7D-6846-4953-875A-C2B6415B9362}" srcOrd="0" destOrd="0" presId="urn:microsoft.com/office/officeart/2008/layout/VerticalCurvedList"/>
    <dgm:cxn modelId="{44ECE2BF-652E-4CA1-A6E1-FD2AE37A2FDF}" type="presParOf" srcId="{3A9148C4-43D1-4CE5-A5D4-F0472A03A784}" destId="{8F9804F4-44DA-4A5E-B2E8-BF7CCC4B4BE2}" srcOrd="7" destOrd="0" presId="urn:microsoft.com/office/officeart/2008/layout/VerticalCurvedList"/>
    <dgm:cxn modelId="{FAA76273-0F26-4644-B05B-241CDCE899C9}" type="presParOf" srcId="{3A9148C4-43D1-4CE5-A5D4-F0472A03A784}" destId="{26A46AF8-2231-42A8-AF3F-DC5DF3828022}" srcOrd="8" destOrd="0" presId="urn:microsoft.com/office/officeart/2008/layout/VerticalCurvedList"/>
    <dgm:cxn modelId="{BC683273-5E0B-4BE1-B630-8A3B5DCA1EED}" type="presParOf" srcId="{26A46AF8-2231-42A8-AF3F-DC5DF3828022}" destId="{BD9685DE-EE75-4904-9563-64C33E88E146}" srcOrd="0" destOrd="0" presId="urn:microsoft.com/office/officeart/2008/layout/VerticalCurvedList"/>
    <dgm:cxn modelId="{7FE414A3-A1E5-4758-B2C8-FD326F2E0385}" type="presParOf" srcId="{3A9148C4-43D1-4CE5-A5D4-F0472A03A784}" destId="{725DEAA0-FC9F-417E-81A3-68879BE34E13}" srcOrd="9" destOrd="0" presId="urn:microsoft.com/office/officeart/2008/layout/VerticalCurvedList"/>
    <dgm:cxn modelId="{B31FF809-4302-4108-B39D-02C77B48B221}" type="presParOf" srcId="{3A9148C4-43D1-4CE5-A5D4-F0472A03A784}" destId="{4C1EE482-90C7-4F2A-834F-8790215B5C1F}" srcOrd="10" destOrd="0" presId="urn:microsoft.com/office/officeart/2008/layout/VerticalCurvedList"/>
    <dgm:cxn modelId="{B75D2DD4-3770-468F-B69C-2282CF396D1A}" type="presParOf" srcId="{4C1EE482-90C7-4F2A-834F-8790215B5C1F}" destId="{E0719F3F-83E9-4C51-822D-E453B48F51A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F79706E-CC24-46DE-AD1A-E5A7D2BF2453}" type="doc">
      <dgm:prSet loTypeId="urn:microsoft.com/office/officeart/2005/8/layout/hList1" loCatId="list" qsTypeId="urn:microsoft.com/office/officeart/2005/8/quickstyle/simple3" qsCatId="simple" csTypeId="urn:microsoft.com/office/officeart/2005/8/colors/accent1_2" csCatId="accent1" phldr="1"/>
      <dgm:spPr/>
      <dgm:t>
        <a:bodyPr/>
        <a:lstStyle/>
        <a:p>
          <a:endParaRPr lang="zh-CN" altLang="en-US"/>
        </a:p>
      </dgm:t>
    </dgm:pt>
    <dgm:pt modelId="{00BA9FA6-FF5B-447C-8412-798126264324}">
      <dgm:prSet/>
      <dgm:spPr/>
      <dgm:t>
        <a:bodyPr/>
        <a:lstStyle/>
        <a:p>
          <a:r>
            <a:rPr lang="zh-CN" altLang="en-US" dirty="0"/>
            <a:t>安全管理制度</a:t>
          </a:r>
        </a:p>
      </dgm:t>
    </dgm:pt>
    <dgm:pt modelId="{64BE96B9-2B58-4AE9-9DE0-CF9C95FD7E26}" type="parTrans" cxnId="{74F40F5E-AFD3-4B4E-B92B-CCDF0FBD5BF5}">
      <dgm:prSet/>
      <dgm:spPr/>
      <dgm:t>
        <a:bodyPr/>
        <a:lstStyle/>
        <a:p>
          <a:endParaRPr lang="zh-CN" altLang="en-US"/>
        </a:p>
      </dgm:t>
    </dgm:pt>
    <dgm:pt modelId="{B0B6CB99-6E4A-4791-B528-858C091850DD}" type="sibTrans" cxnId="{74F40F5E-AFD3-4B4E-B92B-CCDF0FBD5BF5}">
      <dgm:prSet/>
      <dgm:spPr/>
      <dgm:t>
        <a:bodyPr/>
        <a:lstStyle/>
        <a:p>
          <a:endParaRPr lang="zh-CN" altLang="en-US"/>
        </a:p>
      </dgm:t>
    </dgm:pt>
    <dgm:pt modelId="{B6631C2B-75C7-42BD-A461-88453A03D507}">
      <dgm:prSet/>
      <dgm:spPr/>
      <dgm:t>
        <a:bodyPr/>
        <a:lstStyle/>
        <a:p>
          <a:r>
            <a:rPr lang="zh-CN" altLang="en-US" dirty="0"/>
            <a:t>安全管理机构</a:t>
          </a:r>
        </a:p>
      </dgm:t>
    </dgm:pt>
    <dgm:pt modelId="{23578368-D6AB-41C1-86F1-A378E963AF3C}" type="parTrans" cxnId="{367010CA-F13E-41E9-B97F-DE8678B1750E}">
      <dgm:prSet/>
      <dgm:spPr/>
      <dgm:t>
        <a:bodyPr/>
        <a:lstStyle/>
        <a:p>
          <a:endParaRPr lang="zh-CN" altLang="en-US"/>
        </a:p>
      </dgm:t>
    </dgm:pt>
    <dgm:pt modelId="{F15254DF-A4F9-48ED-BF5C-6921BC008F94}" type="sibTrans" cxnId="{367010CA-F13E-41E9-B97F-DE8678B1750E}">
      <dgm:prSet/>
      <dgm:spPr/>
      <dgm:t>
        <a:bodyPr/>
        <a:lstStyle/>
        <a:p>
          <a:endParaRPr lang="zh-CN" altLang="en-US"/>
        </a:p>
      </dgm:t>
    </dgm:pt>
    <dgm:pt modelId="{C09FD176-3A26-4E01-8799-CA38929902CE}">
      <dgm:prSet/>
      <dgm:spPr/>
      <dgm:t>
        <a:bodyPr/>
        <a:lstStyle/>
        <a:p>
          <a:r>
            <a:rPr lang="zh-CN" altLang="en-US" dirty="0" smtClean="0"/>
            <a:t>安全管理人员</a:t>
          </a:r>
          <a:endParaRPr lang="zh-CN" altLang="en-US" dirty="0"/>
        </a:p>
      </dgm:t>
    </dgm:pt>
    <dgm:pt modelId="{6F3982D6-B8DC-483F-BEA1-26FF6219D7A6}" type="parTrans" cxnId="{CAE07B99-C8B2-46DF-B6DB-498909938783}">
      <dgm:prSet/>
      <dgm:spPr/>
      <dgm:t>
        <a:bodyPr/>
        <a:lstStyle/>
        <a:p>
          <a:endParaRPr lang="zh-CN" altLang="en-US"/>
        </a:p>
      </dgm:t>
    </dgm:pt>
    <dgm:pt modelId="{1871CC3C-33BB-4109-BF28-F99306092D0C}" type="sibTrans" cxnId="{CAE07B99-C8B2-46DF-B6DB-498909938783}">
      <dgm:prSet/>
      <dgm:spPr/>
      <dgm:t>
        <a:bodyPr/>
        <a:lstStyle/>
        <a:p>
          <a:endParaRPr lang="zh-CN" altLang="en-US"/>
        </a:p>
      </dgm:t>
    </dgm:pt>
    <dgm:pt modelId="{FF27BD42-2861-46DA-A0D9-13AFEBCA64C8}">
      <dgm:prSet/>
      <dgm:spPr/>
      <dgm:t>
        <a:bodyPr/>
        <a:lstStyle/>
        <a:p>
          <a:r>
            <a:rPr lang="zh-CN" altLang="en-US" dirty="0" smtClean="0"/>
            <a:t>安全建设管理</a:t>
          </a:r>
          <a:endParaRPr lang="zh-CN" altLang="en-US" dirty="0"/>
        </a:p>
      </dgm:t>
    </dgm:pt>
    <dgm:pt modelId="{06864E28-6190-47BB-9EDB-E942CA06D11F}" type="parTrans" cxnId="{4DBDE9E5-FA89-4F82-A798-107F19819741}">
      <dgm:prSet/>
      <dgm:spPr/>
      <dgm:t>
        <a:bodyPr/>
        <a:lstStyle/>
        <a:p>
          <a:endParaRPr lang="zh-CN" altLang="en-US"/>
        </a:p>
      </dgm:t>
    </dgm:pt>
    <dgm:pt modelId="{D9651028-79C3-492A-A811-9302E8491C49}" type="sibTrans" cxnId="{4DBDE9E5-FA89-4F82-A798-107F19819741}">
      <dgm:prSet/>
      <dgm:spPr/>
      <dgm:t>
        <a:bodyPr/>
        <a:lstStyle/>
        <a:p>
          <a:endParaRPr lang="zh-CN" altLang="en-US"/>
        </a:p>
      </dgm:t>
    </dgm:pt>
    <dgm:pt modelId="{B388FF96-7BD8-441E-94A5-A9C83BBA5F76}">
      <dgm:prSet/>
      <dgm:spPr/>
      <dgm:t>
        <a:bodyPr/>
        <a:lstStyle/>
        <a:p>
          <a:r>
            <a:rPr lang="zh-CN" altLang="en-US" dirty="0" smtClean="0"/>
            <a:t>安全运维管理</a:t>
          </a:r>
          <a:endParaRPr lang="zh-CN" altLang="en-US" dirty="0"/>
        </a:p>
      </dgm:t>
    </dgm:pt>
    <dgm:pt modelId="{1BB454A3-0892-431D-8185-B403E15C5EAF}" type="parTrans" cxnId="{7874DAA6-B99B-4472-836A-9D258B4A7686}">
      <dgm:prSet/>
      <dgm:spPr/>
      <dgm:t>
        <a:bodyPr/>
        <a:lstStyle/>
        <a:p>
          <a:endParaRPr lang="zh-CN" altLang="en-US"/>
        </a:p>
      </dgm:t>
    </dgm:pt>
    <dgm:pt modelId="{BCB5BF95-197B-4743-8B41-4D4E39FBF535}" type="sibTrans" cxnId="{7874DAA6-B99B-4472-836A-9D258B4A7686}">
      <dgm:prSet/>
      <dgm:spPr/>
      <dgm:t>
        <a:bodyPr/>
        <a:lstStyle/>
        <a:p>
          <a:endParaRPr lang="zh-CN" altLang="en-US"/>
        </a:p>
      </dgm:t>
    </dgm:pt>
    <dgm:pt modelId="{0DF673DF-0F40-4B98-AA94-5772E3733EAD}">
      <dgm:prSet/>
      <dgm:spPr>
        <a:solidFill>
          <a:schemeClr val="bg2">
            <a:lumMod val="20000"/>
            <a:lumOff val="80000"/>
            <a:alpha val="90000"/>
          </a:schemeClr>
        </a:solidFill>
      </dgm:spPr>
      <dgm:t>
        <a:bodyPr/>
        <a:lstStyle/>
        <a:p>
          <a:r>
            <a:rPr lang="zh-CN" altLang="en-US" dirty="0"/>
            <a:t>管理制度</a:t>
          </a:r>
        </a:p>
      </dgm:t>
    </dgm:pt>
    <dgm:pt modelId="{F9C4B7B6-0C54-4A3F-A4A6-984DEC652367}" type="parTrans" cxnId="{80FE68B0-8A98-4A9C-91A1-27C864CF97BF}">
      <dgm:prSet/>
      <dgm:spPr/>
      <dgm:t>
        <a:bodyPr/>
        <a:lstStyle/>
        <a:p>
          <a:endParaRPr lang="zh-CN" altLang="en-US"/>
        </a:p>
      </dgm:t>
    </dgm:pt>
    <dgm:pt modelId="{FA4404E9-0725-4D74-BB27-75B124E06823}" type="sibTrans" cxnId="{80FE68B0-8A98-4A9C-91A1-27C864CF97BF}">
      <dgm:prSet/>
      <dgm:spPr/>
      <dgm:t>
        <a:bodyPr/>
        <a:lstStyle/>
        <a:p>
          <a:endParaRPr lang="zh-CN" altLang="en-US"/>
        </a:p>
      </dgm:t>
    </dgm:pt>
    <dgm:pt modelId="{93C96498-4F56-43DB-8A1C-EBF9F1AECF5F}">
      <dgm:prSet/>
      <dgm:spPr>
        <a:solidFill>
          <a:schemeClr val="bg2">
            <a:lumMod val="20000"/>
            <a:lumOff val="80000"/>
            <a:alpha val="90000"/>
          </a:schemeClr>
        </a:solidFill>
      </dgm:spPr>
      <dgm:t>
        <a:bodyPr/>
        <a:lstStyle/>
        <a:p>
          <a:r>
            <a:rPr lang="zh-CN" altLang="en-US" dirty="0"/>
            <a:t>制定和发布</a:t>
          </a:r>
        </a:p>
      </dgm:t>
    </dgm:pt>
    <dgm:pt modelId="{CD21BEB5-6382-4E96-852A-6605D1313269}" type="parTrans" cxnId="{DB48F3E5-D414-49A9-AE80-F32549EC918B}">
      <dgm:prSet/>
      <dgm:spPr/>
      <dgm:t>
        <a:bodyPr/>
        <a:lstStyle/>
        <a:p>
          <a:endParaRPr lang="zh-CN" altLang="en-US"/>
        </a:p>
      </dgm:t>
    </dgm:pt>
    <dgm:pt modelId="{4DD0B8D7-6696-48BA-B404-1944021C10C0}" type="sibTrans" cxnId="{DB48F3E5-D414-49A9-AE80-F32549EC918B}">
      <dgm:prSet/>
      <dgm:spPr/>
      <dgm:t>
        <a:bodyPr/>
        <a:lstStyle/>
        <a:p>
          <a:endParaRPr lang="zh-CN" altLang="en-US"/>
        </a:p>
      </dgm:t>
    </dgm:pt>
    <dgm:pt modelId="{9F23D3BD-094B-4913-8C6B-C41328FCE949}">
      <dgm:prSet/>
      <dgm:spPr>
        <a:solidFill>
          <a:schemeClr val="bg2">
            <a:lumMod val="20000"/>
            <a:lumOff val="80000"/>
            <a:alpha val="90000"/>
          </a:schemeClr>
        </a:solidFill>
      </dgm:spPr>
      <dgm:t>
        <a:bodyPr/>
        <a:lstStyle/>
        <a:p>
          <a:r>
            <a:rPr lang="zh-CN" altLang="en-US" dirty="0"/>
            <a:t>评审和修订</a:t>
          </a:r>
        </a:p>
      </dgm:t>
    </dgm:pt>
    <dgm:pt modelId="{9EA5B3A2-6337-4B53-A479-BC85C6D4C9EF}" type="parTrans" cxnId="{97D7FBDD-8FDC-4352-B3A2-2EF35E60BA6C}">
      <dgm:prSet/>
      <dgm:spPr/>
      <dgm:t>
        <a:bodyPr/>
        <a:lstStyle/>
        <a:p>
          <a:endParaRPr lang="zh-CN" altLang="en-US"/>
        </a:p>
      </dgm:t>
    </dgm:pt>
    <dgm:pt modelId="{E5196391-07FD-4345-AE87-EC1E05317954}" type="sibTrans" cxnId="{97D7FBDD-8FDC-4352-B3A2-2EF35E60BA6C}">
      <dgm:prSet/>
      <dgm:spPr/>
      <dgm:t>
        <a:bodyPr/>
        <a:lstStyle/>
        <a:p>
          <a:endParaRPr lang="zh-CN" altLang="en-US"/>
        </a:p>
      </dgm:t>
    </dgm:pt>
    <dgm:pt modelId="{F40E30BC-2B4D-4EE1-AF2E-60F933A122ED}">
      <dgm:prSet/>
      <dgm:spPr>
        <a:solidFill>
          <a:schemeClr val="bg2">
            <a:lumMod val="20000"/>
            <a:lumOff val="80000"/>
            <a:alpha val="90000"/>
          </a:schemeClr>
        </a:solidFill>
      </dgm:spPr>
      <dgm:t>
        <a:bodyPr/>
        <a:lstStyle/>
        <a:p>
          <a:r>
            <a:rPr lang="zh-CN" altLang="en-US" dirty="0"/>
            <a:t>岗位设置</a:t>
          </a:r>
        </a:p>
      </dgm:t>
    </dgm:pt>
    <dgm:pt modelId="{E69BB3C7-4464-4734-A75E-72FEF8D3F717}" type="parTrans" cxnId="{94E22571-BED7-4D86-94F9-11549B13E03B}">
      <dgm:prSet/>
      <dgm:spPr/>
      <dgm:t>
        <a:bodyPr/>
        <a:lstStyle/>
        <a:p>
          <a:endParaRPr lang="zh-CN" altLang="en-US"/>
        </a:p>
      </dgm:t>
    </dgm:pt>
    <dgm:pt modelId="{5DA6A3AF-AFD1-430B-8E36-DDDB622663ED}" type="sibTrans" cxnId="{94E22571-BED7-4D86-94F9-11549B13E03B}">
      <dgm:prSet/>
      <dgm:spPr/>
      <dgm:t>
        <a:bodyPr/>
        <a:lstStyle/>
        <a:p>
          <a:endParaRPr lang="zh-CN" altLang="en-US"/>
        </a:p>
      </dgm:t>
    </dgm:pt>
    <dgm:pt modelId="{94EECCD1-BA6A-4ACA-9269-704FCCC75941}">
      <dgm:prSet/>
      <dgm:spPr>
        <a:solidFill>
          <a:schemeClr val="bg2">
            <a:lumMod val="20000"/>
            <a:lumOff val="80000"/>
            <a:alpha val="90000"/>
          </a:schemeClr>
        </a:solidFill>
      </dgm:spPr>
      <dgm:t>
        <a:bodyPr/>
        <a:lstStyle/>
        <a:p>
          <a:r>
            <a:rPr lang="zh-CN" altLang="en-US" dirty="0"/>
            <a:t>人员配备</a:t>
          </a:r>
        </a:p>
      </dgm:t>
    </dgm:pt>
    <dgm:pt modelId="{C0E49C15-E7D1-403F-BEC6-BCC699D6EA80}" type="parTrans" cxnId="{9986274F-2224-4F0B-886C-D5FE69BCE388}">
      <dgm:prSet/>
      <dgm:spPr/>
      <dgm:t>
        <a:bodyPr/>
        <a:lstStyle/>
        <a:p>
          <a:endParaRPr lang="zh-CN" altLang="en-US"/>
        </a:p>
      </dgm:t>
    </dgm:pt>
    <dgm:pt modelId="{1C5232C9-CC69-46AB-9A08-D89374C6693D}" type="sibTrans" cxnId="{9986274F-2224-4F0B-886C-D5FE69BCE388}">
      <dgm:prSet/>
      <dgm:spPr/>
      <dgm:t>
        <a:bodyPr/>
        <a:lstStyle/>
        <a:p>
          <a:endParaRPr lang="zh-CN" altLang="en-US"/>
        </a:p>
      </dgm:t>
    </dgm:pt>
    <dgm:pt modelId="{D36D080B-891A-4BE4-B0D1-3E190F4EECB4}">
      <dgm:prSet/>
      <dgm:spPr>
        <a:solidFill>
          <a:schemeClr val="bg2">
            <a:lumMod val="20000"/>
            <a:lumOff val="80000"/>
            <a:alpha val="90000"/>
          </a:schemeClr>
        </a:solidFill>
      </dgm:spPr>
      <dgm:t>
        <a:bodyPr/>
        <a:lstStyle/>
        <a:p>
          <a:r>
            <a:rPr lang="zh-CN" altLang="en-US" dirty="0"/>
            <a:t>授权和审批</a:t>
          </a:r>
        </a:p>
      </dgm:t>
    </dgm:pt>
    <dgm:pt modelId="{5893961B-AFE1-4C51-AF30-B0603AD2051C}" type="parTrans" cxnId="{ED3C420C-0FD0-419E-A589-F0B5D6B49451}">
      <dgm:prSet/>
      <dgm:spPr/>
      <dgm:t>
        <a:bodyPr/>
        <a:lstStyle/>
        <a:p>
          <a:endParaRPr lang="zh-CN" altLang="en-US"/>
        </a:p>
      </dgm:t>
    </dgm:pt>
    <dgm:pt modelId="{E960F37C-B74D-4F4F-B50E-6BE693ACC115}" type="sibTrans" cxnId="{ED3C420C-0FD0-419E-A589-F0B5D6B49451}">
      <dgm:prSet/>
      <dgm:spPr/>
      <dgm:t>
        <a:bodyPr/>
        <a:lstStyle/>
        <a:p>
          <a:endParaRPr lang="zh-CN" altLang="en-US"/>
        </a:p>
      </dgm:t>
    </dgm:pt>
    <dgm:pt modelId="{9CB9AB22-B318-4915-9579-E4A631397A1C}">
      <dgm:prSet/>
      <dgm:spPr>
        <a:solidFill>
          <a:schemeClr val="bg2">
            <a:lumMod val="20000"/>
            <a:lumOff val="80000"/>
            <a:alpha val="90000"/>
          </a:schemeClr>
        </a:solidFill>
      </dgm:spPr>
      <dgm:t>
        <a:bodyPr/>
        <a:lstStyle/>
        <a:p>
          <a:r>
            <a:rPr lang="zh-CN" altLang="en-US" dirty="0"/>
            <a:t>沟通和合作</a:t>
          </a:r>
        </a:p>
      </dgm:t>
    </dgm:pt>
    <dgm:pt modelId="{012CC7FD-B9CC-4EE3-A469-730DE4496642}" type="parTrans" cxnId="{10D2B552-0426-4ED8-A7F0-D1406FFCC491}">
      <dgm:prSet/>
      <dgm:spPr/>
      <dgm:t>
        <a:bodyPr/>
        <a:lstStyle/>
        <a:p>
          <a:endParaRPr lang="zh-CN" altLang="en-US"/>
        </a:p>
      </dgm:t>
    </dgm:pt>
    <dgm:pt modelId="{269BB468-1370-4A9C-BC81-6AC3D484D074}" type="sibTrans" cxnId="{10D2B552-0426-4ED8-A7F0-D1406FFCC491}">
      <dgm:prSet/>
      <dgm:spPr/>
      <dgm:t>
        <a:bodyPr/>
        <a:lstStyle/>
        <a:p>
          <a:endParaRPr lang="zh-CN" altLang="en-US"/>
        </a:p>
      </dgm:t>
    </dgm:pt>
    <dgm:pt modelId="{7E2A9156-9C34-4C05-92C3-830C9BE109E6}">
      <dgm:prSet/>
      <dgm:spPr>
        <a:solidFill>
          <a:schemeClr val="bg2">
            <a:lumMod val="20000"/>
            <a:lumOff val="80000"/>
            <a:alpha val="90000"/>
          </a:schemeClr>
        </a:solidFill>
      </dgm:spPr>
      <dgm:t>
        <a:bodyPr/>
        <a:lstStyle/>
        <a:p>
          <a:r>
            <a:rPr lang="zh-CN" altLang="en-US" dirty="0"/>
            <a:t>审核和检查</a:t>
          </a:r>
        </a:p>
      </dgm:t>
    </dgm:pt>
    <dgm:pt modelId="{D6967308-ECFB-4BBA-821A-5470AD80E94E}" type="parTrans" cxnId="{2C5DE02A-50F8-454E-9148-CCF6A69A0875}">
      <dgm:prSet/>
      <dgm:spPr/>
      <dgm:t>
        <a:bodyPr/>
        <a:lstStyle/>
        <a:p>
          <a:endParaRPr lang="zh-CN" altLang="en-US"/>
        </a:p>
      </dgm:t>
    </dgm:pt>
    <dgm:pt modelId="{BE0CDAE1-0501-4EE3-AD74-5C9A3872B390}" type="sibTrans" cxnId="{2C5DE02A-50F8-454E-9148-CCF6A69A0875}">
      <dgm:prSet/>
      <dgm:spPr/>
      <dgm:t>
        <a:bodyPr/>
        <a:lstStyle/>
        <a:p>
          <a:endParaRPr lang="zh-CN" altLang="en-US"/>
        </a:p>
      </dgm:t>
    </dgm:pt>
    <dgm:pt modelId="{E4077D5E-E869-4977-BE57-AEF7A8E77E9A}">
      <dgm:prSet/>
      <dgm:spPr>
        <a:solidFill>
          <a:schemeClr val="bg2">
            <a:lumMod val="20000"/>
            <a:lumOff val="80000"/>
            <a:alpha val="90000"/>
          </a:schemeClr>
        </a:solidFill>
      </dgm:spPr>
      <dgm:t>
        <a:bodyPr/>
        <a:lstStyle/>
        <a:p>
          <a:r>
            <a:rPr lang="zh-CN" altLang="en-US" dirty="0" smtClean="0"/>
            <a:t>人员录用</a:t>
          </a:r>
          <a:endParaRPr lang="zh-CN" altLang="en-US" dirty="0"/>
        </a:p>
      </dgm:t>
    </dgm:pt>
    <dgm:pt modelId="{547AEAB3-4503-426F-819A-8E2FA7EAD2CF}" type="parTrans" cxnId="{2D49191F-0FE1-4663-A278-046776C51455}">
      <dgm:prSet/>
      <dgm:spPr/>
      <dgm:t>
        <a:bodyPr/>
        <a:lstStyle/>
        <a:p>
          <a:endParaRPr lang="zh-CN" altLang="en-US"/>
        </a:p>
      </dgm:t>
    </dgm:pt>
    <dgm:pt modelId="{1FDED691-A9E4-48D4-AAD0-C08C302F7089}" type="sibTrans" cxnId="{2D49191F-0FE1-4663-A278-046776C51455}">
      <dgm:prSet/>
      <dgm:spPr/>
      <dgm:t>
        <a:bodyPr/>
        <a:lstStyle/>
        <a:p>
          <a:endParaRPr lang="zh-CN" altLang="en-US"/>
        </a:p>
      </dgm:t>
    </dgm:pt>
    <dgm:pt modelId="{6DECAB3C-480D-4E0F-8704-2007EDAB777C}">
      <dgm:prSet/>
      <dgm:spPr>
        <a:solidFill>
          <a:schemeClr val="bg2">
            <a:lumMod val="20000"/>
            <a:lumOff val="80000"/>
            <a:alpha val="90000"/>
          </a:schemeClr>
        </a:solidFill>
      </dgm:spPr>
      <dgm:t>
        <a:bodyPr/>
        <a:lstStyle/>
        <a:p>
          <a:r>
            <a:rPr lang="zh-CN" altLang="en-US" smtClean="0"/>
            <a:t>定级和备案</a:t>
          </a:r>
          <a:endParaRPr lang="zh-CN" altLang="en-US" dirty="0"/>
        </a:p>
      </dgm:t>
    </dgm:pt>
    <dgm:pt modelId="{2EAB7655-4800-4B3E-9AD3-A2B7F7F7B67F}" type="parTrans" cxnId="{994B64E8-09EB-43FF-8C72-C76782430A65}">
      <dgm:prSet/>
      <dgm:spPr/>
      <dgm:t>
        <a:bodyPr/>
        <a:lstStyle/>
        <a:p>
          <a:endParaRPr lang="zh-CN" altLang="en-US"/>
        </a:p>
      </dgm:t>
    </dgm:pt>
    <dgm:pt modelId="{EF14841F-5724-4D82-9D6E-72686641E4C0}" type="sibTrans" cxnId="{994B64E8-09EB-43FF-8C72-C76782430A65}">
      <dgm:prSet/>
      <dgm:spPr/>
      <dgm:t>
        <a:bodyPr/>
        <a:lstStyle/>
        <a:p>
          <a:endParaRPr lang="zh-CN" altLang="en-US"/>
        </a:p>
      </dgm:t>
    </dgm:pt>
    <dgm:pt modelId="{34364E2C-17BB-4E75-8DB3-495D12729FF2}">
      <dgm:prSet/>
      <dgm:spPr>
        <a:solidFill>
          <a:schemeClr val="bg2">
            <a:lumMod val="20000"/>
            <a:lumOff val="80000"/>
            <a:alpha val="90000"/>
          </a:schemeClr>
        </a:solidFill>
      </dgm:spPr>
      <dgm:t>
        <a:bodyPr/>
        <a:lstStyle/>
        <a:p>
          <a:r>
            <a:rPr lang="zh-CN" altLang="en-US" dirty="0" smtClean="0"/>
            <a:t>环境管理</a:t>
          </a:r>
          <a:endParaRPr lang="zh-CN" altLang="en-US" dirty="0"/>
        </a:p>
      </dgm:t>
    </dgm:pt>
    <dgm:pt modelId="{A54D0792-0FE8-4BC2-B96C-02E9B512E39D}" type="parTrans" cxnId="{32739D92-B141-49B1-AD4F-A2A95B2B7453}">
      <dgm:prSet/>
      <dgm:spPr/>
      <dgm:t>
        <a:bodyPr/>
        <a:lstStyle/>
        <a:p>
          <a:endParaRPr lang="zh-CN" altLang="en-US"/>
        </a:p>
      </dgm:t>
    </dgm:pt>
    <dgm:pt modelId="{24D142F9-229A-4F51-B948-AA7463A2084D}" type="sibTrans" cxnId="{32739D92-B141-49B1-AD4F-A2A95B2B7453}">
      <dgm:prSet/>
      <dgm:spPr/>
      <dgm:t>
        <a:bodyPr/>
        <a:lstStyle/>
        <a:p>
          <a:endParaRPr lang="zh-CN" altLang="en-US"/>
        </a:p>
      </dgm:t>
    </dgm:pt>
    <dgm:pt modelId="{78CDEB6F-C06D-4DB3-8783-7AB114061F99}">
      <dgm:prSet/>
      <dgm:spPr/>
      <dgm:t>
        <a:bodyPr/>
        <a:lstStyle/>
        <a:p>
          <a:r>
            <a:rPr lang="zh-CN" altLang="en-US" dirty="0"/>
            <a:t>人员离岗</a:t>
          </a:r>
        </a:p>
      </dgm:t>
    </dgm:pt>
    <dgm:pt modelId="{2ED76B85-B6B1-45C1-8A80-128CE82973A7}" type="parTrans" cxnId="{15B4EE2D-D19B-44FF-ABA8-355AF8C3521E}">
      <dgm:prSet/>
      <dgm:spPr/>
      <dgm:t>
        <a:bodyPr/>
        <a:lstStyle/>
        <a:p>
          <a:endParaRPr lang="zh-CN" altLang="en-US"/>
        </a:p>
      </dgm:t>
    </dgm:pt>
    <dgm:pt modelId="{506D50E8-DBAF-4E03-95C1-F93FDCCC4CD8}" type="sibTrans" cxnId="{15B4EE2D-D19B-44FF-ABA8-355AF8C3521E}">
      <dgm:prSet/>
      <dgm:spPr/>
      <dgm:t>
        <a:bodyPr/>
        <a:lstStyle/>
        <a:p>
          <a:endParaRPr lang="zh-CN" altLang="en-US"/>
        </a:p>
      </dgm:t>
    </dgm:pt>
    <dgm:pt modelId="{599B9C89-B710-4380-A87E-526904906E24}">
      <dgm:prSet/>
      <dgm:spPr/>
      <dgm:t>
        <a:bodyPr/>
        <a:lstStyle/>
        <a:p>
          <a:r>
            <a:rPr lang="zh-CN" altLang="en-US" dirty="0"/>
            <a:t>安全意识教育和培训</a:t>
          </a:r>
        </a:p>
      </dgm:t>
    </dgm:pt>
    <dgm:pt modelId="{2DB0C2FC-14D9-4525-BCC1-746504E3D289}" type="parTrans" cxnId="{27151D44-6FA3-4499-BB53-6B4D55BA0FDE}">
      <dgm:prSet/>
      <dgm:spPr/>
      <dgm:t>
        <a:bodyPr/>
        <a:lstStyle/>
        <a:p>
          <a:endParaRPr lang="zh-CN" altLang="en-US"/>
        </a:p>
      </dgm:t>
    </dgm:pt>
    <dgm:pt modelId="{BF0D9CB6-1F64-463D-9EA9-0201E6F1B452}" type="sibTrans" cxnId="{27151D44-6FA3-4499-BB53-6B4D55BA0FDE}">
      <dgm:prSet/>
      <dgm:spPr/>
      <dgm:t>
        <a:bodyPr/>
        <a:lstStyle/>
        <a:p>
          <a:endParaRPr lang="zh-CN" altLang="en-US"/>
        </a:p>
      </dgm:t>
    </dgm:pt>
    <dgm:pt modelId="{63C5D5E3-1F1B-4DA4-83F7-4B6E236A3E89}">
      <dgm:prSet/>
      <dgm:spPr/>
      <dgm:t>
        <a:bodyPr/>
        <a:lstStyle/>
        <a:p>
          <a:r>
            <a:rPr lang="zh-CN" altLang="en-US" dirty="0"/>
            <a:t>外部人员访问管理</a:t>
          </a:r>
        </a:p>
      </dgm:t>
    </dgm:pt>
    <dgm:pt modelId="{72551317-DA71-4D9B-AAB0-68D4B6C09F97}" type="parTrans" cxnId="{B2F1F0FF-F32D-4F61-8443-64BD08C8EDD3}">
      <dgm:prSet/>
      <dgm:spPr/>
      <dgm:t>
        <a:bodyPr/>
        <a:lstStyle/>
        <a:p>
          <a:endParaRPr lang="zh-CN" altLang="en-US"/>
        </a:p>
      </dgm:t>
    </dgm:pt>
    <dgm:pt modelId="{2CE2EF9F-E511-45A9-9A32-7CD95F029BF9}" type="sibTrans" cxnId="{B2F1F0FF-F32D-4F61-8443-64BD08C8EDD3}">
      <dgm:prSet/>
      <dgm:spPr/>
      <dgm:t>
        <a:bodyPr/>
        <a:lstStyle/>
        <a:p>
          <a:endParaRPr lang="zh-CN" altLang="en-US"/>
        </a:p>
      </dgm:t>
    </dgm:pt>
    <dgm:pt modelId="{1577A294-13C9-4969-A3AC-13A7EAD95024}">
      <dgm:prSet/>
      <dgm:spPr/>
      <dgm:t>
        <a:bodyPr/>
        <a:lstStyle/>
        <a:p>
          <a:r>
            <a:rPr lang="zh-CN" altLang="en-US" dirty="0"/>
            <a:t>安全方案设计</a:t>
          </a:r>
        </a:p>
      </dgm:t>
    </dgm:pt>
    <dgm:pt modelId="{D12C73CD-9CBC-4F71-9F4D-F1C2DC320DEF}" type="parTrans" cxnId="{BB7CA7BD-B874-413E-B214-A51BE7E08E2A}">
      <dgm:prSet/>
      <dgm:spPr/>
      <dgm:t>
        <a:bodyPr/>
        <a:lstStyle/>
        <a:p>
          <a:endParaRPr lang="zh-CN" altLang="en-US"/>
        </a:p>
      </dgm:t>
    </dgm:pt>
    <dgm:pt modelId="{4BF097E9-CA6D-42F3-9AD0-301A60B9A44F}" type="sibTrans" cxnId="{BB7CA7BD-B874-413E-B214-A51BE7E08E2A}">
      <dgm:prSet/>
      <dgm:spPr/>
      <dgm:t>
        <a:bodyPr/>
        <a:lstStyle/>
        <a:p>
          <a:endParaRPr lang="zh-CN" altLang="en-US"/>
        </a:p>
      </dgm:t>
    </dgm:pt>
    <dgm:pt modelId="{4A673C5E-514E-40D9-A4FE-30CE3869ADC4}">
      <dgm:prSet/>
      <dgm:spPr/>
      <dgm:t>
        <a:bodyPr/>
        <a:lstStyle/>
        <a:p>
          <a:r>
            <a:rPr lang="zh-CN" altLang="en-US" dirty="0"/>
            <a:t>产品采购和使用</a:t>
          </a:r>
        </a:p>
      </dgm:t>
    </dgm:pt>
    <dgm:pt modelId="{A5C7CD4A-E0C2-4370-9F5B-B42A57E22C81}" type="parTrans" cxnId="{9CC1F989-4464-4144-A0DF-9E67A10F425E}">
      <dgm:prSet/>
      <dgm:spPr/>
      <dgm:t>
        <a:bodyPr/>
        <a:lstStyle/>
        <a:p>
          <a:endParaRPr lang="zh-CN" altLang="en-US"/>
        </a:p>
      </dgm:t>
    </dgm:pt>
    <dgm:pt modelId="{118643A2-16BC-41FA-8473-60331B2B8DD3}" type="sibTrans" cxnId="{9CC1F989-4464-4144-A0DF-9E67A10F425E}">
      <dgm:prSet/>
      <dgm:spPr/>
      <dgm:t>
        <a:bodyPr/>
        <a:lstStyle/>
        <a:p>
          <a:endParaRPr lang="zh-CN" altLang="en-US"/>
        </a:p>
      </dgm:t>
    </dgm:pt>
    <dgm:pt modelId="{1599FCD1-7B21-415E-B654-9C6FCBE1CC38}">
      <dgm:prSet/>
      <dgm:spPr/>
      <dgm:t>
        <a:bodyPr/>
        <a:lstStyle/>
        <a:p>
          <a:r>
            <a:rPr lang="zh-CN" altLang="en-US" dirty="0"/>
            <a:t>自行软件开发</a:t>
          </a:r>
        </a:p>
      </dgm:t>
    </dgm:pt>
    <dgm:pt modelId="{3C67CC79-565D-4369-834B-60886F049C04}" type="parTrans" cxnId="{297E0014-CCA5-421D-8CE7-8C1972B0F8F8}">
      <dgm:prSet/>
      <dgm:spPr/>
      <dgm:t>
        <a:bodyPr/>
        <a:lstStyle/>
        <a:p>
          <a:endParaRPr lang="zh-CN" altLang="en-US"/>
        </a:p>
      </dgm:t>
    </dgm:pt>
    <dgm:pt modelId="{BB71C5EE-1162-413F-93E9-F8D42A8E6DD0}" type="sibTrans" cxnId="{297E0014-CCA5-421D-8CE7-8C1972B0F8F8}">
      <dgm:prSet/>
      <dgm:spPr/>
      <dgm:t>
        <a:bodyPr/>
        <a:lstStyle/>
        <a:p>
          <a:endParaRPr lang="zh-CN" altLang="en-US"/>
        </a:p>
      </dgm:t>
    </dgm:pt>
    <dgm:pt modelId="{E05A0C06-1B8D-45EF-B6E6-B75086F13C90}">
      <dgm:prSet/>
      <dgm:spPr/>
      <dgm:t>
        <a:bodyPr/>
        <a:lstStyle/>
        <a:p>
          <a:r>
            <a:rPr lang="zh-CN" altLang="en-US" dirty="0"/>
            <a:t>外包软件开发</a:t>
          </a:r>
        </a:p>
      </dgm:t>
    </dgm:pt>
    <dgm:pt modelId="{A0B071EC-E8EF-4068-B335-8C1D4D4B3CEF}" type="parTrans" cxnId="{CBA36852-F83C-44CC-B9EE-CA6E384691D0}">
      <dgm:prSet/>
      <dgm:spPr/>
      <dgm:t>
        <a:bodyPr/>
        <a:lstStyle/>
        <a:p>
          <a:endParaRPr lang="zh-CN" altLang="en-US"/>
        </a:p>
      </dgm:t>
    </dgm:pt>
    <dgm:pt modelId="{1A2A9E54-37D6-4E11-903B-82CAE01417AA}" type="sibTrans" cxnId="{CBA36852-F83C-44CC-B9EE-CA6E384691D0}">
      <dgm:prSet/>
      <dgm:spPr/>
      <dgm:t>
        <a:bodyPr/>
        <a:lstStyle/>
        <a:p>
          <a:endParaRPr lang="zh-CN" altLang="en-US"/>
        </a:p>
      </dgm:t>
    </dgm:pt>
    <dgm:pt modelId="{9B693ED9-833E-47C4-A30F-3930A92A0680}">
      <dgm:prSet/>
      <dgm:spPr/>
      <dgm:t>
        <a:bodyPr/>
        <a:lstStyle/>
        <a:p>
          <a:r>
            <a:rPr lang="zh-CN" altLang="en-US" dirty="0"/>
            <a:t>工程实施</a:t>
          </a:r>
        </a:p>
      </dgm:t>
    </dgm:pt>
    <dgm:pt modelId="{F4B3F6ED-1B17-44A3-99C4-AFE703EF4148}" type="parTrans" cxnId="{325F8529-5A89-4932-867E-1F58477E31B0}">
      <dgm:prSet/>
      <dgm:spPr/>
      <dgm:t>
        <a:bodyPr/>
        <a:lstStyle/>
        <a:p>
          <a:endParaRPr lang="zh-CN" altLang="en-US"/>
        </a:p>
      </dgm:t>
    </dgm:pt>
    <dgm:pt modelId="{A595860E-DE2E-4253-A83B-278EE73FD486}" type="sibTrans" cxnId="{325F8529-5A89-4932-867E-1F58477E31B0}">
      <dgm:prSet/>
      <dgm:spPr/>
      <dgm:t>
        <a:bodyPr/>
        <a:lstStyle/>
        <a:p>
          <a:endParaRPr lang="zh-CN" altLang="en-US"/>
        </a:p>
      </dgm:t>
    </dgm:pt>
    <dgm:pt modelId="{9FA1B283-155F-4970-8598-D6B7BF18D0E9}">
      <dgm:prSet/>
      <dgm:spPr/>
      <dgm:t>
        <a:bodyPr/>
        <a:lstStyle/>
        <a:p>
          <a:r>
            <a:rPr lang="zh-CN" altLang="en-US" dirty="0"/>
            <a:t>测试验收</a:t>
          </a:r>
        </a:p>
      </dgm:t>
    </dgm:pt>
    <dgm:pt modelId="{A7B392C3-9288-4608-B6A9-07D749B9397A}" type="parTrans" cxnId="{D251950E-74BC-460F-B66D-302D0F1D3080}">
      <dgm:prSet/>
      <dgm:spPr/>
      <dgm:t>
        <a:bodyPr/>
        <a:lstStyle/>
        <a:p>
          <a:endParaRPr lang="zh-CN" altLang="en-US"/>
        </a:p>
      </dgm:t>
    </dgm:pt>
    <dgm:pt modelId="{A5495D0F-A749-44C4-A370-0E08DB02659A}" type="sibTrans" cxnId="{D251950E-74BC-460F-B66D-302D0F1D3080}">
      <dgm:prSet/>
      <dgm:spPr/>
      <dgm:t>
        <a:bodyPr/>
        <a:lstStyle/>
        <a:p>
          <a:endParaRPr lang="zh-CN" altLang="en-US"/>
        </a:p>
      </dgm:t>
    </dgm:pt>
    <dgm:pt modelId="{09C914C5-3301-4243-A492-4E9A975D83ED}">
      <dgm:prSet/>
      <dgm:spPr/>
      <dgm:t>
        <a:bodyPr/>
        <a:lstStyle/>
        <a:p>
          <a:r>
            <a:rPr lang="zh-CN" altLang="en-US" dirty="0"/>
            <a:t>系统交付</a:t>
          </a:r>
        </a:p>
      </dgm:t>
    </dgm:pt>
    <dgm:pt modelId="{7B664C9D-D457-4239-9AE8-37D0B742E54D}" type="parTrans" cxnId="{AF2524DC-1EC0-403E-ABFC-964F8C2A51BE}">
      <dgm:prSet/>
      <dgm:spPr/>
      <dgm:t>
        <a:bodyPr/>
        <a:lstStyle/>
        <a:p>
          <a:endParaRPr lang="zh-CN" altLang="en-US"/>
        </a:p>
      </dgm:t>
    </dgm:pt>
    <dgm:pt modelId="{41C27D84-A03F-4AF8-BD93-641BFFE7D328}" type="sibTrans" cxnId="{AF2524DC-1EC0-403E-ABFC-964F8C2A51BE}">
      <dgm:prSet/>
      <dgm:spPr/>
      <dgm:t>
        <a:bodyPr/>
        <a:lstStyle/>
        <a:p>
          <a:endParaRPr lang="zh-CN" altLang="en-US"/>
        </a:p>
      </dgm:t>
    </dgm:pt>
    <dgm:pt modelId="{2E731F44-FA0A-4F72-85C5-80092611921D}">
      <dgm:prSet/>
      <dgm:spPr/>
      <dgm:t>
        <a:bodyPr/>
        <a:lstStyle/>
        <a:p>
          <a:r>
            <a:rPr lang="zh-CN" altLang="en-US" dirty="0"/>
            <a:t>等级测评</a:t>
          </a:r>
        </a:p>
      </dgm:t>
    </dgm:pt>
    <dgm:pt modelId="{A97C20C1-3471-4F06-A7D6-910B668305EE}" type="parTrans" cxnId="{4C5975C1-ABFF-404C-8A2C-6C1715EC8B8F}">
      <dgm:prSet/>
      <dgm:spPr/>
      <dgm:t>
        <a:bodyPr/>
        <a:lstStyle/>
        <a:p>
          <a:endParaRPr lang="zh-CN" altLang="en-US"/>
        </a:p>
      </dgm:t>
    </dgm:pt>
    <dgm:pt modelId="{55B8DEA4-DDFE-4E06-AAF2-FAB03E8B80FF}" type="sibTrans" cxnId="{4C5975C1-ABFF-404C-8A2C-6C1715EC8B8F}">
      <dgm:prSet/>
      <dgm:spPr/>
      <dgm:t>
        <a:bodyPr/>
        <a:lstStyle/>
        <a:p>
          <a:endParaRPr lang="zh-CN" altLang="en-US"/>
        </a:p>
      </dgm:t>
    </dgm:pt>
    <dgm:pt modelId="{861295BA-D6E8-48FF-B9EE-97B622A0C47B}">
      <dgm:prSet/>
      <dgm:spPr/>
      <dgm:t>
        <a:bodyPr/>
        <a:lstStyle/>
        <a:p>
          <a:r>
            <a:rPr lang="zh-CN" altLang="en-US" dirty="0"/>
            <a:t>服务供应商选择</a:t>
          </a:r>
        </a:p>
      </dgm:t>
    </dgm:pt>
    <dgm:pt modelId="{22B77A67-AD2E-4BDA-BCC7-4E6D7041509D}" type="parTrans" cxnId="{7D8E2767-FEEB-47D7-A2C1-A7BA4E255DA9}">
      <dgm:prSet/>
      <dgm:spPr/>
      <dgm:t>
        <a:bodyPr/>
        <a:lstStyle/>
        <a:p>
          <a:endParaRPr lang="zh-CN" altLang="en-US"/>
        </a:p>
      </dgm:t>
    </dgm:pt>
    <dgm:pt modelId="{BCC4A9DF-3F9D-47D0-9057-9829466ADE16}" type="sibTrans" cxnId="{7D8E2767-FEEB-47D7-A2C1-A7BA4E255DA9}">
      <dgm:prSet/>
      <dgm:spPr/>
      <dgm:t>
        <a:bodyPr/>
        <a:lstStyle/>
        <a:p>
          <a:endParaRPr lang="zh-CN" altLang="en-US"/>
        </a:p>
      </dgm:t>
    </dgm:pt>
    <dgm:pt modelId="{ECD42461-F679-483D-9669-74D1DBF035D5}">
      <dgm:prSet/>
      <dgm:spPr/>
      <dgm:t>
        <a:bodyPr/>
        <a:lstStyle/>
        <a:p>
          <a:r>
            <a:rPr lang="zh-CN" altLang="en-US" dirty="0"/>
            <a:t>资产管理</a:t>
          </a:r>
        </a:p>
      </dgm:t>
    </dgm:pt>
    <dgm:pt modelId="{FD4141EF-8AE6-410A-B44A-C1329EA1B5DE}" type="parTrans" cxnId="{A7B7D9F0-5B11-4F07-B696-D4C9C9E26380}">
      <dgm:prSet/>
      <dgm:spPr/>
      <dgm:t>
        <a:bodyPr/>
        <a:lstStyle/>
        <a:p>
          <a:endParaRPr lang="zh-CN" altLang="en-US"/>
        </a:p>
      </dgm:t>
    </dgm:pt>
    <dgm:pt modelId="{7849083F-6E25-48CB-A5AB-68BF5CCFFEC2}" type="sibTrans" cxnId="{A7B7D9F0-5B11-4F07-B696-D4C9C9E26380}">
      <dgm:prSet/>
      <dgm:spPr/>
      <dgm:t>
        <a:bodyPr/>
        <a:lstStyle/>
        <a:p>
          <a:endParaRPr lang="zh-CN" altLang="en-US"/>
        </a:p>
      </dgm:t>
    </dgm:pt>
    <dgm:pt modelId="{0988F491-4872-4B8F-A3D1-7F8DB89D485E}">
      <dgm:prSet/>
      <dgm:spPr/>
      <dgm:t>
        <a:bodyPr/>
        <a:lstStyle/>
        <a:p>
          <a:r>
            <a:rPr lang="zh-CN" altLang="en-US" dirty="0"/>
            <a:t>介质管理</a:t>
          </a:r>
        </a:p>
      </dgm:t>
    </dgm:pt>
    <dgm:pt modelId="{6CAEE9FC-55A6-48F9-938E-05E81E3D4AFC}" type="parTrans" cxnId="{F2B902B8-947E-4B87-96D2-B94CD1073792}">
      <dgm:prSet/>
      <dgm:spPr/>
      <dgm:t>
        <a:bodyPr/>
        <a:lstStyle/>
        <a:p>
          <a:endParaRPr lang="zh-CN" altLang="en-US"/>
        </a:p>
      </dgm:t>
    </dgm:pt>
    <dgm:pt modelId="{969E356C-8B7B-43F1-916A-1509C61D3CF0}" type="sibTrans" cxnId="{F2B902B8-947E-4B87-96D2-B94CD1073792}">
      <dgm:prSet/>
      <dgm:spPr/>
      <dgm:t>
        <a:bodyPr/>
        <a:lstStyle/>
        <a:p>
          <a:endParaRPr lang="zh-CN" altLang="en-US"/>
        </a:p>
      </dgm:t>
    </dgm:pt>
    <dgm:pt modelId="{5DECBF47-6FA3-484A-A94C-640BDB542B1E}">
      <dgm:prSet/>
      <dgm:spPr/>
      <dgm:t>
        <a:bodyPr/>
        <a:lstStyle/>
        <a:p>
          <a:r>
            <a:rPr lang="zh-CN" altLang="en-US" dirty="0"/>
            <a:t>设备维护管理</a:t>
          </a:r>
        </a:p>
      </dgm:t>
    </dgm:pt>
    <dgm:pt modelId="{DF5B32BA-7A13-4A6C-899C-1C84DA0EFDD5}" type="parTrans" cxnId="{0B1DE4EC-4E6E-4015-953A-170D84828A12}">
      <dgm:prSet/>
      <dgm:spPr/>
      <dgm:t>
        <a:bodyPr/>
        <a:lstStyle/>
        <a:p>
          <a:endParaRPr lang="zh-CN" altLang="en-US"/>
        </a:p>
      </dgm:t>
    </dgm:pt>
    <dgm:pt modelId="{EACF73D4-ADD7-44DC-BA8F-406D0EFC5BA1}" type="sibTrans" cxnId="{0B1DE4EC-4E6E-4015-953A-170D84828A12}">
      <dgm:prSet/>
      <dgm:spPr/>
      <dgm:t>
        <a:bodyPr/>
        <a:lstStyle/>
        <a:p>
          <a:endParaRPr lang="zh-CN" altLang="en-US"/>
        </a:p>
      </dgm:t>
    </dgm:pt>
    <dgm:pt modelId="{FF44F7D6-1220-48FE-AFD0-E91576A2F3D6}">
      <dgm:prSet/>
      <dgm:spPr/>
      <dgm:t>
        <a:bodyPr/>
        <a:lstStyle/>
        <a:p>
          <a:r>
            <a:rPr lang="zh-CN" altLang="en-US" dirty="0"/>
            <a:t>漏洞和风险管理</a:t>
          </a:r>
        </a:p>
      </dgm:t>
    </dgm:pt>
    <dgm:pt modelId="{8A71A80E-0FA9-4BAB-99FA-EC8A43424BAC}" type="parTrans" cxnId="{B55CFC43-A758-4EF4-A838-FB9B39DF8FB7}">
      <dgm:prSet/>
      <dgm:spPr/>
      <dgm:t>
        <a:bodyPr/>
        <a:lstStyle/>
        <a:p>
          <a:endParaRPr lang="zh-CN" altLang="en-US"/>
        </a:p>
      </dgm:t>
    </dgm:pt>
    <dgm:pt modelId="{1676BE64-C61B-4190-9166-640EAE464BFF}" type="sibTrans" cxnId="{B55CFC43-A758-4EF4-A838-FB9B39DF8FB7}">
      <dgm:prSet/>
      <dgm:spPr/>
      <dgm:t>
        <a:bodyPr/>
        <a:lstStyle/>
        <a:p>
          <a:endParaRPr lang="zh-CN" altLang="en-US"/>
        </a:p>
      </dgm:t>
    </dgm:pt>
    <dgm:pt modelId="{B67189E4-F7B2-4B88-BE47-326778C26A2E}">
      <dgm:prSet/>
      <dgm:spPr/>
      <dgm:t>
        <a:bodyPr/>
        <a:lstStyle/>
        <a:p>
          <a:r>
            <a:rPr lang="zh-CN" altLang="en-US" dirty="0"/>
            <a:t>网络和系统安全管理</a:t>
          </a:r>
        </a:p>
      </dgm:t>
    </dgm:pt>
    <dgm:pt modelId="{19CF1A38-58E4-457F-BC4C-AE69B6C90A39}" type="parTrans" cxnId="{CF0694DC-DE8F-4A8B-8CD6-A881B66C0480}">
      <dgm:prSet/>
      <dgm:spPr/>
      <dgm:t>
        <a:bodyPr/>
        <a:lstStyle/>
        <a:p>
          <a:endParaRPr lang="zh-CN" altLang="en-US"/>
        </a:p>
      </dgm:t>
    </dgm:pt>
    <dgm:pt modelId="{F6443A6B-DB98-4FDC-8B42-C45C18A5A4FA}" type="sibTrans" cxnId="{CF0694DC-DE8F-4A8B-8CD6-A881B66C0480}">
      <dgm:prSet/>
      <dgm:spPr/>
      <dgm:t>
        <a:bodyPr/>
        <a:lstStyle/>
        <a:p>
          <a:endParaRPr lang="zh-CN" altLang="en-US"/>
        </a:p>
      </dgm:t>
    </dgm:pt>
    <dgm:pt modelId="{25BDD656-3876-4016-B502-0C3326257832}">
      <dgm:prSet/>
      <dgm:spPr/>
      <dgm:t>
        <a:bodyPr/>
        <a:lstStyle/>
        <a:p>
          <a:r>
            <a:rPr lang="zh-CN" altLang="en-US" dirty="0"/>
            <a:t>恶意代码防范管理</a:t>
          </a:r>
        </a:p>
      </dgm:t>
    </dgm:pt>
    <dgm:pt modelId="{31697E85-C3B6-4847-AC6E-F7209FE214E3}" type="parTrans" cxnId="{9876B0F3-609F-46B5-813F-F1D14538D671}">
      <dgm:prSet/>
      <dgm:spPr/>
      <dgm:t>
        <a:bodyPr/>
        <a:lstStyle/>
        <a:p>
          <a:endParaRPr lang="zh-CN" altLang="en-US"/>
        </a:p>
      </dgm:t>
    </dgm:pt>
    <dgm:pt modelId="{465D14EB-72FF-4946-BE38-45BD2D0ED354}" type="sibTrans" cxnId="{9876B0F3-609F-46B5-813F-F1D14538D671}">
      <dgm:prSet/>
      <dgm:spPr/>
      <dgm:t>
        <a:bodyPr/>
        <a:lstStyle/>
        <a:p>
          <a:endParaRPr lang="zh-CN" altLang="en-US"/>
        </a:p>
      </dgm:t>
    </dgm:pt>
    <dgm:pt modelId="{5EF870D7-C3AC-4AAF-9816-D5D6FCAC122C}">
      <dgm:prSet/>
      <dgm:spPr/>
      <dgm:t>
        <a:bodyPr/>
        <a:lstStyle/>
        <a:p>
          <a:r>
            <a:rPr lang="zh-CN" altLang="en-US" dirty="0"/>
            <a:t>配置管理</a:t>
          </a:r>
        </a:p>
      </dgm:t>
    </dgm:pt>
    <dgm:pt modelId="{3B9C3DE1-6D1B-4017-B356-8A30E036320D}" type="parTrans" cxnId="{36805922-9EFD-4CD6-B4A1-5EFF59E81637}">
      <dgm:prSet/>
      <dgm:spPr/>
      <dgm:t>
        <a:bodyPr/>
        <a:lstStyle/>
        <a:p>
          <a:endParaRPr lang="zh-CN" altLang="en-US"/>
        </a:p>
      </dgm:t>
    </dgm:pt>
    <dgm:pt modelId="{A6CB11BE-C288-49CA-A820-8C74DB4A77EB}" type="sibTrans" cxnId="{36805922-9EFD-4CD6-B4A1-5EFF59E81637}">
      <dgm:prSet/>
      <dgm:spPr/>
      <dgm:t>
        <a:bodyPr/>
        <a:lstStyle/>
        <a:p>
          <a:endParaRPr lang="zh-CN" altLang="en-US"/>
        </a:p>
      </dgm:t>
    </dgm:pt>
    <dgm:pt modelId="{60D9BD25-8570-4D52-BBC4-73898ECFF27B}">
      <dgm:prSet/>
      <dgm:spPr/>
      <dgm:t>
        <a:bodyPr/>
        <a:lstStyle/>
        <a:p>
          <a:r>
            <a:rPr lang="zh-CN" altLang="en-US" dirty="0"/>
            <a:t>密码管理</a:t>
          </a:r>
        </a:p>
      </dgm:t>
    </dgm:pt>
    <dgm:pt modelId="{66ADD82C-D2A5-4971-A7EB-5CA934E2CB97}" type="parTrans" cxnId="{6D699FEC-3397-44C2-84D3-82F570FEA232}">
      <dgm:prSet/>
      <dgm:spPr/>
      <dgm:t>
        <a:bodyPr/>
        <a:lstStyle/>
        <a:p>
          <a:endParaRPr lang="zh-CN" altLang="en-US"/>
        </a:p>
      </dgm:t>
    </dgm:pt>
    <dgm:pt modelId="{5B4DBDB8-BFD7-417F-A293-8D93EB0A81AC}" type="sibTrans" cxnId="{6D699FEC-3397-44C2-84D3-82F570FEA232}">
      <dgm:prSet/>
      <dgm:spPr/>
      <dgm:t>
        <a:bodyPr/>
        <a:lstStyle/>
        <a:p>
          <a:endParaRPr lang="zh-CN" altLang="en-US"/>
        </a:p>
      </dgm:t>
    </dgm:pt>
    <dgm:pt modelId="{1480B7C8-E671-4A1C-B70F-FE7AFCA001A3}">
      <dgm:prSet/>
      <dgm:spPr/>
      <dgm:t>
        <a:bodyPr/>
        <a:lstStyle/>
        <a:p>
          <a:r>
            <a:rPr lang="zh-CN" altLang="en-US" dirty="0"/>
            <a:t>变更管理</a:t>
          </a:r>
        </a:p>
      </dgm:t>
    </dgm:pt>
    <dgm:pt modelId="{E5575577-3BE3-44FE-A251-4B4F84C90998}" type="parTrans" cxnId="{B4CBD50A-6D4D-480A-B91F-EE4265187A8C}">
      <dgm:prSet/>
      <dgm:spPr/>
      <dgm:t>
        <a:bodyPr/>
        <a:lstStyle/>
        <a:p>
          <a:endParaRPr lang="zh-CN" altLang="en-US"/>
        </a:p>
      </dgm:t>
    </dgm:pt>
    <dgm:pt modelId="{9605190B-5614-42B2-8A4D-A204FC8AC539}" type="sibTrans" cxnId="{B4CBD50A-6D4D-480A-B91F-EE4265187A8C}">
      <dgm:prSet/>
      <dgm:spPr/>
      <dgm:t>
        <a:bodyPr/>
        <a:lstStyle/>
        <a:p>
          <a:endParaRPr lang="zh-CN" altLang="en-US"/>
        </a:p>
      </dgm:t>
    </dgm:pt>
    <dgm:pt modelId="{5057816C-4DCD-40D7-B01E-BF3247621EB6}">
      <dgm:prSet/>
      <dgm:spPr/>
      <dgm:t>
        <a:bodyPr/>
        <a:lstStyle/>
        <a:p>
          <a:r>
            <a:rPr lang="zh-CN" altLang="en-US" dirty="0"/>
            <a:t>备份与恢复管理</a:t>
          </a:r>
        </a:p>
      </dgm:t>
    </dgm:pt>
    <dgm:pt modelId="{4EECC93F-D0C1-46B6-B559-3FD232B2D5BF}" type="parTrans" cxnId="{87924869-6A68-48AD-BCF2-FEF461E98FD6}">
      <dgm:prSet/>
      <dgm:spPr/>
      <dgm:t>
        <a:bodyPr/>
        <a:lstStyle/>
        <a:p>
          <a:endParaRPr lang="zh-CN" altLang="en-US"/>
        </a:p>
      </dgm:t>
    </dgm:pt>
    <dgm:pt modelId="{CBE4CA64-68AB-43F8-A5C3-DACD346DA4A1}" type="sibTrans" cxnId="{87924869-6A68-48AD-BCF2-FEF461E98FD6}">
      <dgm:prSet/>
      <dgm:spPr/>
      <dgm:t>
        <a:bodyPr/>
        <a:lstStyle/>
        <a:p>
          <a:endParaRPr lang="zh-CN" altLang="en-US"/>
        </a:p>
      </dgm:t>
    </dgm:pt>
    <dgm:pt modelId="{9B0EC52E-AFE1-48D2-9309-475A7B83A5D1}">
      <dgm:prSet/>
      <dgm:spPr/>
      <dgm:t>
        <a:bodyPr/>
        <a:lstStyle/>
        <a:p>
          <a:r>
            <a:rPr lang="zh-CN" altLang="en-US" dirty="0"/>
            <a:t>安全事件处置</a:t>
          </a:r>
        </a:p>
      </dgm:t>
    </dgm:pt>
    <dgm:pt modelId="{5A3D03EF-4908-48AE-B7E9-1781447C8DAE}" type="parTrans" cxnId="{3131988B-0D1E-4C1D-8861-056A4A19D714}">
      <dgm:prSet/>
      <dgm:spPr/>
      <dgm:t>
        <a:bodyPr/>
        <a:lstStyle/>
        <a:p>
          <a:endParaRPr lang="zh-CN" altLang="en-US"/>
        </a:p>
      </dgm:t>
    </dgm:pt>
    <dgm:pt modelId="{BB88AA7C-1123-484F-8C3C-35D84F58AAFE}" type="sibTrans" cxnId="{3131988B-0D1E-4C1D-8861-056A4A19D714}">
      <dgm:prSet/>
      <dgm:spPr/>
      <dgm:t>
        <a:bodyPr/>
        <a:lstStyle/>
        <a:p>
          <a:endParaRPr lang="zh-CN" altLang="en-US"/>
        </a:p>
      </dgm:t>
    </dgm:pt>
    <dgm:pt modelId="{A7754EE8-9226-409B-9E54-58E1DDC2FBC0}">
      <dgm:prSet/>
      <dgm:spPr/>
      <dgm:t>
        <a:bodyPr/>
        <a:lstStyle/>
        <a:p>
          <a:r>
            <a:rPr lang="zh-CN" altLang="en-US" dirty="0"/>
            <a:t>应急预案管理</a:t>
          </a:r>
        </a:p>
      </dgm:t>
    </dgm:pt>
    <dgm:pt modelId="{D5B232C7-80B9-4F36-A704-193E3B223405}" type="parTrans" cxnId="{752C096F-B14A-4BC9-9AC9-4B5E21D20EC3}">
      <dgm:prSet/>
      <dgm:spPr/>
      <dgm:t>
        <a:bodyPr/>
        <a:lstStyle/>
        <a:p>
          <a:endParaRPr lang="zh-CN" altLang="en-US"/>
        </a:p>
      </dgm:t>
    </dgm:pt>
    <dgm:pt modelId="{C51BC479-15A6-4982-9F97-EC92A3C404AD}" type="sibTrans" cxnId="{752C096F-B14A-4BC9-9AC9-4B5E21D20EC3}">
      <dgm:prSet/>
      <dgm:spPr/>
      <dgm:t>
        <a:bodyPr/>
        <a:lstStyle/>
        <a:p>
          <a:endParaRPr lang="zh-CN" altLang="en-US"/>
        </a:p>
      </dgm:t>
    </dgm:pt>
    <dgm:pt modelId="{201BBBFC-E6C1-4235-AB77-81FFFD09D130}">
      <dgm:prSet/>
      <dgm:spPr/>
      <dgm:t>
        <a:bodyPr/>
        <a:lstStyle/>
        <a:p>
          <a:r>
            <a:rPr lang="zh-CN" altLang="en-US" dirty="0"/>
            <a:t>外包运维管理</a:t>
          </a:r>
        </a:p>
      </dgm:t>
    </dgm:pt>
    <dgm:pt modelId="{87453F63-BEB6-4681-9AD3-8C0AEC871CAA}" type="parTrans" cxnId="{4218A5F3-A296-416F-B6EB-6B4AE994A2CA}">
      <dgm:prSet/>
      <dgm:spPr/>
      <dgm:t>
        <a:bodyPr/>
        <a:lstStyle/>
        <a:p>
          <a:endParaRPr lang="zh-CN" altLang="en-US"/>
        </a:p>
      </dgm:t>
    </dgm:pt>
    <dgm:pt modelId="{CCDCB8D8-A662-47DE-9974-DE0842A09257}" type="sibTrans" cxnId="{4218A5F3-A296-416F-B6EB-6B4AE994A2CA}">
      <dgm:prSet/>
      <dgm:spPr/>
      <dgm:t>
        <a:bodyPr/>
        <a:lstStyle/>
        <a:p>
          <a:endParaRPr lang="zh-CN" altLang="en-US"/>
        </a:p>
      </dgm:t>
    </dgm:pt>
    <dgm:pt modelId="{4F51D371-AB7D-4EDE-B8D6-0A16D97CA86F}">
      <dgm:prSet/>
      <dgm:spPr>
        <a:solidFill>
          <a:schemeClr val="bg2">
            <a:lumMod val="20000"/>
            <a:lumOff val="80000"/>
            <a:alpha val="90000"/>
          </a:schemeClr>
        </a:solidFill>
      </dgm:spPr>
      <dgm:t>
        <a:bodyPr/>
        <a:lstStyle/>
        <a:p>
          <a:r>
            <a:rPr lang="zh-CN" altLang="en-US" dirty="0" smtClean="0"/>
            <a:t>安全策略</a:t>
          </a:r>
          <a:endParaRPr lang="zh-CN" altLang="en-US" dirty="0"/>
        </a:p>
      </dgm:t>
    </dgm:pt>
    <dgm:pt modelId="{45A760F3-6571-4A8B-925D-CAE0EFF2C6E6}" type="parTrans" cxnId="{211BD6EE-2526-41B7-8578-88F8FDDFAFB5}">
      <dgm:prSet/>
      <dgm:spPr/>
      <dgm:t>
        <a:bodyPr/>
        <a:lstStyle/>
        <a:p>
          <a:endParaRPr lang="zh-CN" altLang="en-US"/>
        </a:p>
      </dgm:t>
    </dgm:pt>
    <dgm:pt modelId="{412BCF63-5DCD-4FFE-9FF5-BD0ACDB17584}" type="sibTrans" cxnId="{211BD6EE-2526-41B7-8578-88F8FDDFAFB5}">
      <dgm:prSet/>
      <dgm:spPr/>
      <dgm:t>
        <a:bodyPr/>
        <a:lstStyle/>
        <a:p>
          <a:endParaRPr lang="zh-CN" altLang="en-US"/>
        </a:p>
      </dgm:t>
    </dgm:pt>
    <dgm:pt modelId="{F264F52A-AB17-404B-8A74-1C4C4F620D11}" type="pres">
      <dgm:prSet presAssocID="{FF79706E-CC24-46DE-AD1A-E5A7D2BF2453}" presName="Name0" presStyleCnt="0">
        <dgm:presLayoutVars>
          <dgm:dir/>
          <dgm:animLvl val="lvl"/>
          <dgm:resizeHandles val="exact"/>
        </dgm:presLayoutVars>
      </dgm:prSet>
      <dgm:spPr/>
      <dgm:t>
        <a:bodyPr/>
        <a:lstStyle/>
        <a:p>
          <a:endParaRPr lang="zh-CN" altLang="en-US"/>
        </a:p>
      </dgm:t>
    </dgm:pt>
    <dgm:pt modelId="{D142A3A1-E47D-4FE3-9DF2-FF1A03700263}" type="pres">
      <dgm:prSet presAssocID="{00BA9FA6-FF5B-447C-8412-798126264324}" presName="composite" presStyleCnt="0"/>
      <dgm:spPr/>
    </dgm:pt>
    <dgm:pt modelId="{980DF6C0-C683-4342-9E62-0B152E3F8302}" type="pres">
      <dgm:prSet presAssocID="{00BA9FA6-FF5B-447C-8412-798126264324}" presName="parTx" presStyleLbl="alignNode1" presStyleIdx="0" presStyleCnt="5">
        <dgm:presLayoutVars>
          <dgm:chMax val="0"/>
          <dgm:chPref val="0"/>
          <dgm:bulletEnabled val="1"/>
        </dgm:presLayoutVars>
      </dgm:prSet>
      <dgm:spPr/>
      <dgm:t>
        <a:bodyPr/>
        <a:lstStyle/>
        <a:p>
          <a:endParaRPr lang="zh-CN" altLang="en-US"/>
        </a:p>
      </dgm:t>
    </dgm:pt>
    <dgm:pt modelId="{FD306504-BCC1-483E-875A-7FBB7B1AD2D1}" type="pres">
      <dgm:prSet presAssocID="{00BA9FA6-FF5B-447C-8412-798126264324}" presName="desTx" presStyleLbl="alignAccFollowNode1" presStyleIdx="0" presStyleCnt="5">
        <dgm:presLayoutVars>
          <dgm:bulletEnabled val="1"/>
        </dgm:presLayoutVars>
      </dgm:prSet>
      <dgm:spPr/>
      <dgm:t>
        <a:bodyPr/>
        <a:lstStyle/>
        <a:p>
          <a:endParaRPr lang="zh-CN" altLang="en-US"/>
        </a:p>
      </dgm:t>
    </dgm:pt>
    <dgm:pt modelId="{94198059-1ED4-4F16-A724-12B297218149}" type="pres">
      <dgm:prSet presAssocID="{B0B6CB99-6E4A-4791-B528-858C091850DD}" presName="space" presStyleCnt="0"/>
      <dgm:spPr/>
    </dgm:pt>
    <dgm:pt modelId="{25BC4568-A95D-486C-B4DF-F8D177906405}" type="pres">
      <dgm:prSet presAssocID="{B6631C2B-75C7-42BD-A461-88453A03D507}" presName="composite" presStyleCnt="0"/>
      <dgm:spPr/>
    </dgm:pt>
    <dgm:pt modelId="{24C8165E-3845-4938-989C-FD5D7B9F52EA}" type="pres">
      <dgm:prSet presAssocID="{B6631C2B-75C7-42BD-A461-88453A03D507}" presName="parTx" presStyleLbl="alignNode1" presStyleIdx="1" presStyleCnt="5">
        <dgm:presLayoutVars>
          <dgm:chMax val="0"/>
          <dgm:chPref val="0"/>
          <dgm:bulletEnabled val="1"/>
        </dgm:presLayoutVars>
      </dgm:prSet>
      <dgm:spPr/>
      <dgm:t>
        <a:bodyPr/>
        <a:lstStyle/>
        <a:p>
          <a:endParaRPr lang="zh-CN" altLang="en-US"/>
        </a:p>
      </dgm:t>
    </dgm:pt>
    <dgm:pt modelId="{A7A2E7A5-A040-41D7-AA58-B0A986CE7D7A}" type="pres">
      <dgm:prSet presAssocID="{B6631C2B-75C7-42BD-A461-88453A03D507}" presName="desTx" presStyleLbl="alignAccFollowNode1" presStyleIdx="1" presStyleCnt="5">
        <dgm:presLayoutVars>
          <dgm:bulletEnabled val="1"/>
        </dgm:presLayoutVars>
      </dgm:prSet>
      <dgm:spPr/>
      <dgm:t>
        <a:bodyPr/>
        <a:lstStyle/>
        <a:p>
          <a:endParaRPr lang="zh-CN" altLang="en-US"/>
        </a:p>
      </dgm:t>
    </dgm:pt>
    <dgm:pt modelId="{A784736B-F8D6-486B-B462-8C9CD377289F}" type="pres">
      <dgm:prSet presAssocID="{F15254DF-A4F9-48ED-BF5C-6921BC008F94}" presName="space" presStyleCnt="0"/>
      <dgm:spPr/>
    </dgm:pt>
    <dgm:pt modelId="{9F60D85D-4F0A-4685-B2C2-158C7D7651C8}" type="pres">
      <dgm:prSet presAssocID="{C09FD176-3A26-4E01-8799-CA38929902CE}" presName="composite" presStyleCnt="0"/>
      <dgm:spPr/>
    </dgm:pt>
    <dgm:pt modelId="{0FE4D54C-9B5B-4180-BAED-312282E294FC}" type="pres">
      <dgm:prSet presAssocID="{C09FD176-3A26-4E01-8799-CA38929902CE}" presName="parTx" presStyleLbl="alignNode1" presStyleIdx="2" presStyleCnt="5">
        <dgm:presLayoutVars>
          <dgm:chMax val="0"/>
          <dgm:chPref val="0"/>
          <dgm:bulletEnabled val="1"/>
        </dgm:presLayoutVars>
      </dgm:prSet>
      <dgm:spPr/>
      <dgm:t>
        <a:bodyPr/>
        <a:lstStyle/>
        <a:p>
          <a:endParaRPr lang="zh-CN" altLang="en-US"/>
        </a:p>
      </dgm:t>
    </dgm:pt>
    <dgm:pt modelId="{44E59645-E16C-42FA-AFED-36F66246C684}" type="pres">
      <dgm:prSet presAssocID="{C09FD176-3A26-4E01-8799-CA38929902CE}" presName="desTx" presStyleLbl="alignAccFollowNode1" presStyleIdx="2" presStyleCnt="5">
        <dgm:presLayoutVars>
          <dgm:bulletEnabled val="1"/>
        </dgm:presLayoutVars>
      </dgm:prSet>
      <dgm:spPr/>
      <dgm:t>
        <a:bodyPr/>
        <a:lstStyle/>
        <a:p>
          <a:endParaRPr lang="zh-CN" altLang="en-US"/>
        </a:p>
      </dgm:t>
    </dgm:pt>
    <dgm:pt modelId="{B308FF6A-BFF3-4913-A796-E3DCC84A11B1}" type="pres">
      <dgm:prSet presAssocID="{1871CC3C-33BB-4109-BF28-F99306092D0C}" presName="space" presStyleCnt="0"/>
      <dgm:spPr/>
    </dgm:pt>
    <dgm:pt modelId="{A0F09BF2-14D0-49D1-9C09-E88BE351B041}" type="pres">
      <dgm:prSet presAssocID="{FF27BD42-2861-46DA-A0D9-13AFEBCA64C8}" presName="composite" presStyleCnt="0"/>
      <dgm:spPr/>
    </dgm:pt>
    <dgm:pt modelId="{6AE0135A-E4B4-4EFA-8C0C-8D6EDD1FF2C6}" type="pres">
      <dgm:prSet presAssocID="{FF27BD42-2861-46DA-A0D9-13AFEBCA64C8}" presName="parTx" presStyleLbl="alignNode1" presStyleIdx="3" presStyleCnt="5">
        <dgm:presLayoutVars>
          <dgm:chMax val="0"/>
          <dgm:chPref val="0"/>
          <dgm:bulletEnabled val="1"/>
        </dgm:presLayoutVars>
      </dgm:prSet>
      <dgm:spPr/>
      <dgm:t>
        <a:bodyPr/>
        <a:lstStyle/>
        <a:p>
          <a:endParaRPr lang="zh-CN" altLang="en-US"/>
        </a:p>
      </dgm:t>
    </dgm:pt>
    <dgm:pt modelId="{CCF43DE6-6771-4859-8952-2FD1D0513B0E}" type="pres">
      <dgm:prSet presAssocID="{FF27BD42-2861-46DA-A0D9-13AFEBCA64C8}" presName="desTx" presStyleLbl="alignAccFollowNode1" presStyleIdx="3" presStyleCnt="5">
        <dgm:presLayoutVars>
          <dgm:bulletEnabled val="1"/>
        </dgm:presLayoutVars>
      </dgm:prSet>
      <dgm:spPr/>
      <dgm:t>
        <a:bodyPr/>
        <a:lstStyle/>
        <a:p>
          <a:endParaRPr lang="zh-CN" altLang="en-US"/>
        </a:p>
      </dgm:t>
    </dgm:pt>
    <dgm:pt modelId="{038D5A37-CDF3-48F5-876D-20484D71D0A7}" type="pres">
      <dgm:prSet presAssocID="{D9651028-79C3-492A-A811-9302E8491C49}" presName="space" presStyleCnt="0"/>
      <dgm:spPr/>
    </dgm:pt>
    <dgm:pt modelId="{EDECA2B4-45F1-488D-9BF0-279193E973DB}" type="pres">
      <dgm:prSet presAssocID="{B388FF96-7BD8-441E-94A5-A9C83BBA5F76}" presName="composite" presStyleCnt="0"/>
      <dgm:spPr/>
    </dgm:pt>
    <dgm:pt modelId="{9FE35373-23C7-44CB-9A04-9FC842976080}" type="pres">
      <dgm:prSet presAssocID="{B388FF96-7BD8-441E-94A5-A9C83BBA5F76}" presName="parTx" presStyleLbl="alignNode1" presStyleIdx="4" presStyleCnt="5">
        <dgm:presLayoutVars>
          <dgm:chMax val="0"/>
          <dgm:chPref val="0"/>
          <dgm:bulletEnabled val="1"/>
        </dgm:presLayoutVars>
      </dgm:prSet>
      <dgm:spPr/>
      <dgm:t>
        <a:bodyPr/>
        <a:lstStyle/>
        <a:p>
          <a:endParaRPr lang="zh-CN" altLang="en-US"/>
        </a:p>
      </dgm:t>
    </dgm:pt>
    <dgm:pt modelId="{5353CA71-653A-4C0B-A551-4BB6CD4DE893}" type="pres">
      <dgm:prSet presAssocID="{B388FF96-7BD8-441E-94A5-A9C83BBA5F76}" presName="desTx" presStyleLbl="alignAccFollowNode1" presStyleIdx="4" presStyleCnt="5">
        <dgm:presLayoutVars>
          <dgm:bulletEnabled val="1"/>
        </dgm:presLayoutVars>
      </dgm:prSet>
      <dgm:spPr/>
      <dgm:t>
        <a:bodyPr/>
        <a:lstStyle/>
        <a:p>
          <a:endParaRPr lang="zh-CN" altLang="en-US"/>
        </a:p>
      </dgm:t>
    </dgm:pt>
  </dgm:ptLst>
  <dgm:cxnLst>
    <dgm:cxn modelId="{34F13D0B-1500-40F3-B987-C901C2B89FE7}" type="presOf" srcId="{00BA9FA6-FF5B-447C-8412-798126264324}" destId="{980DF6C0-C683-4342-9E62-0B152E3F8302}" srcOrd="0" destOrd="0" presId="urn:microsoft.com/office/officeart/2005/8/layout/hList1"/>
    <dgm:cxn modelId="{DB48F3E5-D414-49A9-AE80-F32549EC918B}" srcId="{00BA9FA6-FF5B-447C-8412-798126264324}" destId="{93C96498-4F56-43DB-8A1C-EBF9F1AECF5F}" srcOrd="2" destOrd="0" parTransId="{CD21BEB5-6382-4E96-852A-6605D1313269}" sibTransId="{4DD0B8D7-6696-48BA-B404-1944021C10C0}"/>
    <dgm:cxn modelId="{E7300014-BA6A-4964-ABE2-0D7D26A7BAEA}" type="presOf" srcId="{B6631C2B-75C7-42BD-A461-88453A03D507}" destId="{24C8165E-3845-4938-989C-FD5D7B9F52EA}" srcOrd="0" destOrd="0" presId="urn:microsoft.com/office/officeart/2005/8/layout/hList1"/>
    <dgm:cxn modelId="{8E1732DF-9904-4C33-8943-021EA5EE4D65}" type="presOf" srcId="{E4077D5E-E869-4977-BE57-AEF7A8E77E9A}" destId="{44E59645-E16C-42FA-AFED-36F66246C684}" srcOrd="0" destOrd="0" presId="urn:microsoft.com/office/officeart/2005/8/layout/hList1"/>
    <dgm:cxn modelId="{C2D51905-B0BD-4E64-9154-F38CDC0274EE}" type="presOf" srcId="{93C96498-4F56-43DB-8A1C-EBF9F1AECF5F}" destId="{FD306504-BCC1-483E-875A-7FBB7B1AD2D1}" srcOrd="0" destOrd="2" presId="urn:microsoft.com/office/officeart/2005/8/layout/hList1"/>
    <dgm:cxn modelId="{367010CA-F13E-41E9-B97F-DE8678B1750E}" srcId="{FF79706E-CC24-46DE-AD1A-E5A7D2BF2453}" destId="{B6631C2B-75C7-42BD-A461-88453A03D507}" srcOrd="1" destOrd="0" parTransId="{23578368-D6AB-41C1-86F1-A378E963AF3C}" sibTransId="{F15254DF-A4F9-48ED-BF5C-6921BC008F94}"/>
    <dgm:cxn modelId="{2D6C0BD3-0157-4B82-ADF4-1E4D757A225A}" type="presOf" srcId="{9B0EC52E-AFE1-48D2-9309-475A7B83A5D1}" destId="{5353CA71-653A-4C0B-A551-4BB6CD4DE893}" srcOrd="0" destOrd="11" presId="urn:microsoft.com/office/officeart/2005/8/layout/hList1"/>
    <dgm:cxn modelId="{89F1ABD9-3A0B-4556-9F06-37A8487C69D3}" type="presOf" srcId="{0DF673DF-0F40-4B98-AA94-5772E3733EAD}" destId="{FD306504-BCC1-483E-875A-7FBB7B1AD2D1}" srcOrd="0" destOrd="1" presId="urn:microsoft.com/office/officeart/2005/8/layout/hList1"/>
    <dgm:cxn modelId="{96BF808C-A188-4499-B098-456DF2CFBD00}" type="presOf" srcId="{1480B7C8-E671-4A1C-B70F-FE7AFCA001A3}" destId="{5353CA71-653A-4C0B-A551-4BB6CD4DE893}" srcOrd="0" destOrd="9" presId="urn:microsoft.com/office/officeart/2005/8/layout/hList1"/>
    <dgm:cxn modelId="{D90FA663-EA4E-424D-9203-0E321BD908D5}" type="presOf" srcId="{60D9BD25-8570-4D52-BBC4-73898ECFF27B}" destId="{5353CA71-653A-4C0B-A551-4BB6CD4DE893}" srcOrd="0" destOrd="8" presId="urn:microsoft.com/office/officeart/2005/8/layout/hList1"/>
    <dgm:cxn modelId="{3368DF6B-8E7F-4FCD-A678-6F99364E8AA6}" type="presOf" srcId="{09C914C5-3301-4243-A492-4E9A975D83ED}" destId="{CCF43DE6-6771-4859-8952-2FD1D0513B0E}" srcOrd="0" destOrd="7" presId="urn:microsoft.com/office/officeart/2005/8/layout/hList1"/>
    <dgm:cxn modelId="{BB7CA7BD-B874-413E-B214-A51BE7E08E2A}" srcId="{FF27BD42-2861-46DA-A0D9-13AFEBCA64C8}" destId="{1577A294-13C9-4969-A3AC-13A7EAD95024}" srcOrd="1" destOrd="0" parTransId="{D12C73CD-9CBC-4F71-9F4D-F1C2DC320DEF}" sibTransId="{4BF097E9-CA6D-42F3-9AD0-301A60B9A44F}"/>
    <dgm:cxn modelId="{6D699FEC-3397-44C2-84D3-82F570FEA232}" srcId="{B388FF96-7BD8-441E-94A5-A9C83BBA5F76}" destId="{60D9BD25-8570-4D52-BBC4-73898ECFF27B}" srcOrd="8" destOrd="0" parTransId="{66ADD82C-D2A5-4971-A7EB-5CA934E2CB97}" sibTransId="{5B4DBDB8-BFD7-417F-A293-8D93EB0A81AC}"/>
    <dgm:cxn modelId="{76D5FA34-E335-4395-AA8C-A63228F7207F}" type="presOf" srcId="{861295BA-D6E8-48FF-B9EE-97B622A0C47B}" destId="{CCF43DE6-6771-4859-8952-2FD1D0513B0E}" srcOrd="0" destOrd="9" presId="urn:microsoft.com/office/officeart/2005/8/layout/hList1"/>
    <dgm:cxn modelId="{7874DAA6-B99B-4472-836A-9D258B4A7686}" srcId="{FF79706E-CC24-46DE-AD1A-E5A7D2BF2453}" destId="{B388FF96-7BD8-441E-94A5-A9C83BBA5F76}" srcOrd="4" destOrd="0" parTransId="{1BB454A3-0892-431D-8185-B403E15C5EAF}" sibTransId="{BCB5BF95-197B-4743-8B41-4D4E39FBF535}"/>
    <dgm:cxn modelId="{4DBDE9E5-FA89-4F82-A798-107F19819741}" srcId="{FF79706E-CC24-46DE-AD1A-E5A7D2BF2453}" destId="{FF27BD42-2861-46DA-A0D9-13AFEBCA64C8}" srcOrd="3" destOrd="0" parTransId="{06864E28-6190-47BB-9EDB-E942CA06D11F}" sibTransId="{D9651028-79C3-492A-A811-9302E8491C49}"/>
    <dgm:cxn modelId="{9CB73D32-08A9-411F-B70D-79C5FF1698BE}" type="presOf" srcId="{6DECAB3C-480D-4E0F-8704-2007EDAB777C}" destId="{CCF43DE6-6771-4859-8952-2FD1D0513B0E}" srcOrd="0" destOrd="0" presId="urn:microsoft.com/office/officeart/2005/8/layout/hList1"/>
    <dgm:cxn modelId="{27151D44-6FA3-4499-BB53-6B4D55BA0FDE}" srcId="{C09FD176-3A26-4E01-8799-CA38929902CE}" destId="{599B9C89-B710-4380-A87E-526904906E24}" srcOrd="2" destOrd="0" parTransId="{2DB0C2FC-14D9-4525-BCC1-746504E3D289}" sibTransId="{BF0D9CB6-1F64-463D-9EA9-0201E6F1B452}"/>
    <dgm:cxn modelId="{2D49191F-0FE1-4663-A278-046776C51455}" srcId="{C09FD176-3A26-4E01-8799-CA38929902CE}" destId="{E4077D5E-E869-4977-BE57-AEF7A8E77E9A}" srcOrd="0" destOrd="0" parTransId="{547AEAB3-4503-426F-819A-8E2FA7EAD2CF}" sibTransId="{1FDED691-A9E4-48D4-AAD0-C08C302F7089}"/>
    <dgm:cxn modelId="{CB452778-8A0A-4043-8973-3847224534EA}" type="presOf" srcId="{D36D080B-891A-4BE4-B0D1-3E190F4EECB4}" destId="{A7A2E7A5-A040-41D7-AA58-B0A986CE7D7A}" srcOrd="0" destOrd="2" presId="urn:microsoft.com/office/officeart/2005/8/layout/hList1"/>
    <dgm:cxn modelId="{A7B7D9F0-5B11-4F07-B696-D4C9C9E26380}" srcId="{B388FF96-7BD8-441E-94A5-A9C83BBA5F76}" destId="{ECD42461-F679-483D-9669-74D1DBF035D5}" srcOrd="1" destOrd="0" parTransId="{FD4141EF-8AE6-410A-B44A-C1329EA1B5DE}" sibTransId="{7849083F-6E25-48CB-A5AB-68BF5CCFFEC2}"/>
    <dgm:cxn modelId="{C2307409-476A-49EC-A95D-6194DD0520BC}" type="presOf" srcId="{201BBBFC-E6C1-4235-AB77-81FFFD09D130}" destId="{5353CA71-653A-4C0B-A551-4BB6CD4DE893}" srcOrd="0" destOrd="13" presId="urn:microsoft.com/office/officeart/2005/8/layout/hList1"/>
    <dgm:cxn modelId="{9986274F-2224-4F0B-886C-D5FE69BCE388}" srcId="{B6631C2B-75C7-42BD-A461-88453A03D507}" destId="{94EECCD1-BA6A-4ACA-9269-704FCCC75941}" srcOrd="1" destOrd="0" parTransId="{C0E49C15-E7D1-403F-BEC6-BCC699D6EA80}" sibTransId="{1C5232C9-CC69-46AB-9A08-D89374C6693D}"/>
    <dgm:cxn modelId="{9075AB48-59CA-41E9-B6DC-D03626D53F19}" type="presOf" srcId="{4F51D371-AB7D-4EDE-B8D6-0A16D97CA86F}" destId="{FD306504-BCC1-483E-875A-7FBB7B1AD2D1}" srcOrd="0" destOrd="0" presId="urn:microsoft.com/office/officeart/2005/8/layout/hList1"/>
    <dgm:cxn modelId="{32739D92-B141-49B1-AD4F-A2A95B2B7453}" srcId="{B388FF96-7BD8-441E-94A5-A9C83BBA5F76}" destId="{34364E2C-17BB-4E75-8DB3-495D12729FF2}" srcOrd="0" destOrd="0" parTransId="{A54D0792-0FE8-4BC2-B96C-02E9B512E39D}" sibTransId="{24D142F9-229A-4F51-B948-AA7463A2084D}"/>
    <dgm:cxn modelId="{B4CBD50A-6D4D-480A-B91F-EE4265187A8C}" srcId="{B388FF96-7BD8-441E-94A5-A9C83BBA5F76}" destId="{1480B7C8-E671-4A1C-B70F-FE7AFCA001A3}" srcOrd="9" destOrd="0" parTransId="{E5575577-3BE3-44FE-A251-4B4F84C90998}" sibTransId="{9605190B-5614-42B2-8A4D-A204FC8AC539}"/>
    <dgm:cxn modelId="{F7AD8A4C-8D7C-4931-B5E5-24875B851624}" type="presOf" srcId="{F40E30BC-2B4D-4EE1-AF2E-60F933A122ED}" destId="{A7A2E7A5-A040-41D7-AA58-B0A986CE7D7A}" srcOrd="0" destOrd="0" presId="urn:microsoft.com/office/officeart/2005/8/layout/hList1"/>
    <dgm:cxn modelId="{5A866478-6C83-4DAE-95E0-294FB89EAA02}" type="presOf" srcId="{94EECCD1-BA6A-4ACA-9269-704FCCC75941}" destId="{A7A2E7A5-A040-41D7-AA58-B0A986CE7D7A}" srcOrd="0" destOrd="1" presId="urn:microsoft.com/office/officeart/2005/8/layout/hList1"/>
    <dgm:cxn modelId="{752C096F-B14A-4BC9-9AC9-4B5E21D20EC3}" srcId="{B388FF96-7BD8-441E-94A5-A9C83BBA5F76}" destId="{A7754EE8-9226-409B-9E54-58E1DDC2FBC0}" srcOrd="12" destOrd="0" parTransId="{D5B232C7-80B9-4F36-A704-193E3B223405}" sibTransId="{C51BC479-15A6-4982-9F97-EC92A3C404AD}"/>
    <dgm:cxn modelId="{94E22571-BED7-4D86-94F9-11549B13E03B}" srcId="{B6631C2B-75C7-42BD-A461-88453A03D507}" destId="{F40E30BC-2B4D-4EE1-AF2E-60F933A122ED}" srcOrd="0" destOrd="0" parTransId="{E69BB3C7-4464-4734-A75E-72FEF8D3F717}" sibTransId="{5DA6A3AF-AFD1-430B-8E36-DDDB622663ED}"/>
    <dgm:cxn modelId="{18B3E78E-A4A6-4198-89FB-0DB2BFA8FBE0}" type="presOf" srcId="{63C5D5E3-1F1B-4DA4-83F7-4B6E236A3E89}" destId="{44E59645-E16C-42FA-AFED-36F66246C684}" srcOrd="0" destOrd="3" presId="urn:microsoft.com/office/officeart/2005/8/layout/hList1"/>
    <dgm:cxn modelId="{B2F1F0FF-F32D-4F61-8443-64BD08C8EDD3}" srcId="{C09FD176-3A26-4E01-8799-CA38929902CE}" destId="{63C5D5E3-1F1B-4DA4-83F7-4B6E236A3E89}" srcOrd="3" destOrd="0" parTransId="{72551317-DA71-4D9B-AAB0-68D4B6C09F97}" sibTransId="{2CE2EF9F-E511-45A9-9A32-7CD95F029BF9}"/>
    <dgm:cxn modelId="{CF0694DC-DE8F-4A8B-8CD6-A881B66C0480}" srcId="{B388FF96-7BD8-441E-94A5-A9C83BBA5F76}" destId="{B67189E4-F7B2-4B88-BE47-326778C26A2E}" srcOrd="5" destOrd="0" parTransId="{19CF1A38-58E4-457F-BC4C-AE69B6C90A39}" sibTransId="{F6443A6B-DB98-4FDC-8B42-C45C18A5A4FA}"/>
    <dgm:cxn modelId="{CBA36852-F83C-44CC-B9EE-CA6E384691D0}" srcId="{FF27BD42-2861-46DA-A0D9-13AFEBCA64C8}" destId="{E05A0C06-1B8D-45EF-B6E6-B75086F13C90}" srcOrd="4" destOrd="0" parTransId="{A0B071EC-E8EF-4068-B335-8C1D4D4B3CEF}" sibTransId="{1A2A9E54-37D6-4E11-903B-82CAE01417AA}"/>
    <dgm:cxn modelId="{AF2524DC-1EC0-403E-ABFC-964F8C2A51BE}" srcId="{FF27BD42-2861-46DA-A0D9-13AFEBCA64C8}" destId="{09C914C5-3301-4243-A492-4E9A975D83ED}" srcOrd="7" destOrd="0" parTransId="{7B664C9D-D457-4239-9AE8-37D0B742E54D}" sibTransId="{41C27D84-A03F-4AF8-BD93-641BFFE7D328}"/>
    <dgm:cxn modelId="{0CEABABB-FC09-420E-9D82-076B35726664}" type="presOf" srcId="{A7754EE8-9226-409B-9E54-58E1DDC2FBC0}" destId="{5353CA71-653A-4C0B-A551-4BB6CD4DE893}" srcOrd="0" destOrd="12" presId="urn:microsoft.com/office/officeart/2005/8/layout/hList1"/>
    <dgm:cxn modelId="{ED3C420C-0FD0-419E-A589-F0B5D6B49451}" srcId="{B6631C2B-75C7-42BD-A461-88453A03D507}" destId="{D36D080B-891A-4BE4-B0D1-3E190F4EECB4}" srcOrd="2" destOrd="0" parTransId="{5893961B-AFE1-4C51-AF30-B0603AD2051C}" sibTransId="{E960F37C-B74D-4F4F-B50E-6BE693ACC115}"/>
    <dgm:cxn modelId="{8401AF0F-312F-491D-9F1D-C796FD47751E}" type="presOf" srcId="{7E2A9156-9C34-4C05-92C3-830C9BE109E6}" destId="{A7A2E7A5-A040-41D7-AA58-B0A986CE7D7A}" srcOrd="0" destOrd="4" presId="urn:microsoft.com/office/officeart/2005/8/layout/hList1"/>
    <dgm:cxn modelId="{15B4EE2D-D19B-44FF-ABA8-355AF8C3521E}" srcId="{C09FD176-3A26-4E01-8799-CA38929902CE}" destId="{78CDEB6F-C06D-4DB3-8783-7AB114061F99}" srcOrd="1" destOrd="0" parTransId="{2ED76B85-B6B1-45C1-8A80-128CE82973A7}" sibTransId="{506D50E8-DBAF-4E03-95C1-F93FDCCC4CD8}"/>
    <dgm:cxn modelId="{3131988B-0D1E-4C1D-8861-056A4A19D714}" srcId="{B388FF96-7BD8-441E-94A5-A9C83BBA5F76}" destId="{9B0EC52E-AFE1-48D2-9309-475A7B83A5D1}" srcOrd="11" destOrd="0" parTransId="{5A3D03EF-4908-48AE-B7E9-1781447C8DAE}" sibTransId="{BB88AA7C-1123-484F-8C3C-35D84F58AAFE}"/>
    <dgm:cxn modelId="{DC9AF217-F8D7-440A-BA4E-8F50B90A219E}" type="presOf" srcId="{E05A0C06-1B8D-45EF-B6E6-B75086F13C90}" destId="{CCF43DE6-6771-4859-8952-2FD1D0513B0E}" srcOrd="0" destOrd="4" presId="urn:microsoft.com/office/officeart/2005/8/layout/hList1"/>
    <dgm:cxn modelId="{CB22E2E4-E968-442A-9F21-B72470CF5B36}" type="presOf" srcId="{599B9C89-B710-4380-A87E-526904906E24}" destId="{44E59645-E16C-42FA-AFED-36F66246C684}" srcOrd="0" destOrd="2" presId="urn:microsoft.com/office/officeart/2005/8/layout/hList1"/>
    <dgm:cxn modelId="{10D2B552-0426-4ED8-A7F0-D1406FFCC491}" srcId="{B6631C2B-75C7-42BD-A461-88453A03D507}" destId="{9CB9AB22-B318-4915-9579-E4A631397A1C}" srcOrd="3" destOrd="0" parTransId="{012CC7FD-B9CC-4EE3-A469-730DE4496642}" sibTransId="{269BB468-1370-4A9C-BC81-6AC3D484D074}"/>
    <dgm:cxn modelId="{CAE07B99-C8B2-46DF-B6DB-498909938783}" srcId="{FF79706E-CC24-46DE-AD1A-E5A7D2BF2453}" destId="{C09FD176-3A26-4E01-8799-CA38929902CE}" srcOrd="2" destOrd="0" parTransId="{6F3982D6-B8DC-483F-BEA1-26FF6219D7A6}" sibTransId="{1871CC3C-33BB-4109-BF28-F99306092D0C}"/>
    <dgm:cxn modelId="{87924869-6A68-48AD-BCF2-FEF461E98FD6}" srcId="{B388FF96-7BD8-441E-94A5-A9C83BBA5F76}" destId="{5057816C-4DCD-40D7-B01E-BF3247621EB6}" srcOrd="10" destOrd="0" parTransId="{4EECC93F-D0C1-46B6-B559-3FD232B2D5BF}" sibTransId="{CBE4CA64-68AB-43F8-A5C3-DACD346DA4A1}"/>
    <dgm:cxn modelId="{4218A5F3-A296-416F-B6EB-6B4AE994A2CA}" srcId="{B388FF96-7BD8-441E-94A5-A9C83BBA5F76}" destId="{201BBBFC-E6C1-4235-AB77-81FFFD09D130}" srcOrd="13" destOrd="0" parTransId="{87453F63-BEB6-4681-9AD3-8C0AEC871CAA}" sibTransId="{CCDCB8D8-A662-47DE-9974-DE0842A09257}"/>
    <dgm:cxn modelId="{2C5DE02A-50F8-454E-9148-CCF6A69A0875}" srcId="{B6631C2B-75C7-42BD-A461-88453A03D507}" destId="{7E2A9156-9C34-4C05-92C3-830C9BE109E6}" srcOrd="4" destOrd="0" parTransId="{D6967308-ECFB-4BBA-821A-5470AD80E94E}" sibTransId="{BE0CDAE1-0501-4EE3-AD74-5C9A3872B390}"/>
    <dgm:cxn modelId="{5E8E3DDC-6309-41DF-B209-819BFA391A01}" type="presOf" srcId="{9FA1B283-155F-4970-8598-D6B7BF18D0E9}" destId="{CCF43DE6-6771-4859-8952-2FD1D0513B0E}" srcOrd="0" destOrd="6" presId="urn:microsoft.com/office/officeart/2005/8/layout/hList1"/>
    <dgm:cxn modelId="{28354484-B83C-4D34-8ABF-1A124E814BA5}" type="presOf" srcId="{34364E2C-17BB-4E75-8DB3-495D12729FF2}" destId="{5353CA71-653A-4C0B-A551-4BB6CD4DE893}" srcOrd="0" destOrd="0" presId="urn:microsoft.com/office/officeart/2005/8/layout/hList1"/>
    <dgm:cxn modelId="{332B7560-12CC-4506-A307-62286AA5CFD5}" type="presOf" srcId="{FF44F7D6-1220-48FE-AFD0-E91576A2F3D6}" destId="{5353CA71-653A-4C0B-A551-4BB6CD4DE893}" srcOrd="0" destOrd="4" presId="urn:microsoft.com/office/officeart/2005/8/layout/hList1"/>
    <dgm:cxn modelId="{51BBC375-9EAA-44ED-8D86-F4C106B98938}" type="presOf" srcId="{2E731F44-FA0A-4F72-85C5-80092611921D}" destId="{CCF43DE6-6771-4859-8952-2FD1D0513B0E}" srcOrd="0" destOrd="8" presId="urn:microsoft.com/office/officeart/2005/8/layout/hList1"/>
    <dgm:cxn modelId="{4C5975C1-ABFF-404C-8A2C-6C1715EC8B8F}" srcId="{FF27BD42-2861-46DA-A0D9-13AFEBCA64C8}" destId="{2E731F44-FA0A-4F72-85C5-80092611921D}" srcOrd="8" destOrd="0" parTransId="{A97C20C1-3471-4F06-A7D6-910B668305EE}" sibTransId="{55B8DEA4-DDFE-4E06-AAF2-FAB03E8B80FF}"/>
    <dgm:cxn modelId="{7D8E2767-FEEB-47D7-A2C1-A7BA4E255DA9}" srcId="{FF27BD42-2861-46DA-A0D9-13AFEBCA64C8}" destId="{861295BA-D6E8-48FF-B9EE-97B622A0C47B}" srcOrd="9" destOrd="0" parTransId="{22B77A67-AD2E-4BDA-BCC7-4E6D7041509D}" sibTransId="{BCC4A9DF-3F9D-47D0-9057-9829466ADE16}"/>
    <dgm:cxn modelId="{BCE14B90-4E5E-4C03-81D3-A38C3C28C48B}" type="presOf" srcId="{5EF870D7-C3AC-4AAF-9816-D5D6FCAC122C}" destId="{5353CA71-653A-4C0B-A551-4BB6CD4DE893}" srcOrd="0" destOrd="7" presId="urn:microsoft.com/office/officeart/2005/8/layout/hList1"/>
    <dgm:cxn modelId="{325F8529-5A89-4932-867E-1F58477E31B0}" srcId="{FF27BD42-2861-46DA-A0D9-13AFEBCA64C8}" destId="{9B693ED9-833E-47C4-A30F-3930A92A0680}" srcOrd="5" destOrd="0" parTransId="{F4B3F6ED-1B17-44A3-99C4-AFE703EF4148}" sibTransId="{A595860E-DE2E-4253-A83B-278EE73FD486}"/>
    <dgm:cxn modelId="{9CC1F989-4464-4144-A0DF-9E67A10F425E}" srcId="{FF27BD42-2861-46DA-A0D9-13AFEBCA64C8}" destId="{4A673C5E-514E-40D9-A4FE-30CE3869ADC4}" srcOrd="2" destOrd="0" parTransId="{A5C7CD4A-E0C2-4370-9F5B-B42A57E22C81}" sibTransId="{118643A2-16BC-41FA-8473-60331B2B8DD3}"/>
    <dgm:cxn modelId="{74F40F5E-AFD3-4B4E-B92B-CCDF0FBD5BF5}" srcId="{FF79706E-CC24-46DE-AD1A-E5A7D2BF2453}" destId="{00BA9FA6-FF5B-447C-8412-798126264324}" srcOrd="0" destOrd="0" parTransId="{64BE96B9-2B58-4AE9-9DE0-CF9C95FD7E26}" sibTransId="{B0B6CB99-6E4A-4791-B528-858C091850DD}"/>
    <dgm:cxn modelId="{B55CFC43-A758-4EF4-A838-FB9B39DF8FB7}" srcId="{B388FF96-7BD8-441E-94A5-A9C83BBA5F76}" destId="{FF44F7D6-1220-48FE-AFD0-E91576A2F3D6}" srcOrd="4" destOrd="0" parTransId="{8A71A80E-0FA9-4BAB-99FA-EC8A43424BAC}" sibTransId="{1676BE64-C61B-4190-9166-640EAE464BFF}"/>
    <dgm:cxn modelId="{F2B902B8-947E-4B87-96D2-B94CD1073792}" srcId="{B388FF96-7BD8-441E-94A5-A9C83BBA5F76}" destId="{0988F491-4872-4B8F-A3D1-7F8DB89D485E}" srcOrd="2" destOrd="0" parTransId="{6CAEE9FC-55A6-48F9-938E-05E81E3D4AFC}" sibTransId="{969E356C-8B7B-43F1-916A-1509C61D3CF0}"/>
    <dgm:cxn modelId="{0C39D5A1-AE6B-43FF-BBF1-A534C625CF56}" type="presOf" srcId="{B67189E4-F7B2-4B88-BE47-326778C26A2E}" destId="{5353CA71-653A-4C0B-A551-4BB6CD4DE893}" srcOrd="0" destOrd="5" presId="urn:microsoft.com/office/officeart/2005/8/layout/hList1"/>
    <dgm:cxn modelId="{EEDF3F85-0F7C-42B0-8B37-A9156BD67239}" type="presOf" srcId="{B388FF96-7BD8-441E-94A5-A9C83BBA5F76}" destId="{9FE35373-23C7-44CB-9A04-9FC842976080}" srcOrd="0" destOrd="0" presId="urn:microsoft.com/office/officeart/2005/8/layout/hList1"/>
    <dgm:cxn modelId="{211BD6EE-2526-41B7-8578-88F8FDDFAFB5}" srcId="{00BA9FA6-FF5B-447C-8412-798126264324}" destId="{4F51D371-AB7D-4EDE-B8D6-0A16D97CA86F}" srcOrd="0" destOrd="0" parTransId="{45A760F3-6571-4A8B-925D-CAE0EFF2C6E6}" sibTransId="{412BCF63-5DCD-4FFE-9FF5-BD0ACDB17584}"/>
    <dgm:cxn modelId="{3B3B5DAD-6E43-400D-BEF7-B95665D662BB}" type="presOf" srcId="{78CDEB6F-C06D-4DB3-8783-7AB114061F99}" destId="{44E59645-E16C-42FA-AFED-36F66246C684}" srcOrd="0" destOrd="1" presId="urn:microsoft.com/office/officeart/2005/8/layout/hList1"/>
    <dgm:cxn modelId="{665671A5-F355-447D-8D1D-C71972696A5E}" type="presOf" srcId="{25BDD656-3876-4016-B502-0C3326257832}" destId="{5353CA71-653A-4C0B-A551-4BB6CD4DE893}" srcOrd="0" destOrd="6" presId="urn:microsoft.com/office/officeart/2005/8/layout/hList1"/>
    <dgm:cxn modelId="{8BAF6C96-D4BD-46F1-99C2-51E6DF28552B}" type="presOf" srcId="{1577A294-13C9-4969-A3AC-13A7EAD95024}" destId="{CCF43DE6-6771-4859-8952-2FD1D0513B0E}" srcOrd="0" destOrd="1" presId="urn:microsoft.com/office/officeart/2005/8/layout/hList1"/>
    <dgm:cxn modelId="{2B283261-C024-4649-88B2-FF36AE53F579}" type="presOf" srcId="{9CB9AB22-B318-4915-9579-E4A631397A1C}" destId="{A7A2E7A5-A040-41D7-AA58-B0A986CE7D7A}" srcOrd="0" destOrd="3" presId="urn:microsoft.com/office/officeart/2005/8/layout/hList1"/>
    <dgm:cxn modelId="{EBAFDC60-4AEC-4330-92F2-D4E1AF731609}" type="presOf" srcId="{9F23D3BD-094B-4913-8C6B-C41328FCE949}" destId="{FD306504-BCC1-483E-875A-7FBB7B1AD2D1}" srcOrd="0" destOrd="3" presId="urn:microsoft.com/office/officeart/2005/8/layout/hList1"/>
    <dgm:cxn modelId="{D3C1431A-9EEA-443E-B162-DF314FC9FA2B}" type="presOf" srcId="{1599FCD1-7B21-415E-B654-9C6FCBE1CC38}" destId="{CCF43DE6-6771-4859-8952-2FD1D0513B0E}" srcOrd="0" destOrd="3" presId="urn:microsoft.com/office/officeart/2005/8/layout/hList1"/>
    <dgm:cxn modelId="{016D5EEC-2AF3-4E38-8EF2-ED29F7B391AC}" type="presOf" srcId="{0988F491-4872-4B8F-A3D1-7F8DB89D485E}" destId="{5353CA71-653A-4C0B-A551-4BB6CD4DE893}" srcOrd="0" destOrd="2" presId="urn:microsoft.com/office/officeart/2005/8/layout/hList1"/>
    <dgm:cxn modelId="{BAA889F3-0201-441C-B2F2-AB7E5600F817}" type="presOf" srcId="{FF79706E-CC24-46DE-AD1A-E5A7D2BF2453}" destId="{F264F52A-AB17-404B-8A74-1C4C4F620D11}" srcOrd="0" destOrd="0" presId="urn:microsoft.com/office/officeart/2005/8/layout/hList1"/>
    <dgm:cxn modelId="{56F77973-9734-40AD-A295-1C08BC8B3E3E}" type="presOf" srcId="{FF27BD42-2861-46DA-A0D9-13AFEBCA64C8}" destId="{6AE0135A-E4B4-4EFA-8C0C-8D6EDD1FF2C6}" srcOrd="0" destOrd="0" presId="urn:microsoft.com/office/officeart/2005/8/layout/hList1"/>
    <dgm:cxn modelId="{663474ED-6495-4207-A583-097E442B61D2}" type="presOf" srcId="{5DECBF47-6FA3-484A-A94C-640BDB542B1E}" destId="{5353CA71-653A-4C0B-A551-4BB6CD4DE893}" srcOrd="0" destOrd="3" presId="urn:microsoft.com/office/officeart/2005/8/layout/hList1"/>
    <dgm:cxn modelId="{0B1DE4EC-4E6E-4015-953A-170D84828A12}" srcId="{B388FF96-7BD8-441E-94A5-A9C83BBA5F76}" destId="{5DECBF47-6FA3-484A-A94C-640BDB542B1E}" srcOrd="3" destOrd="0" parTransId="{DF5B32BA-7A13-4A6C-899C-1C84DA0EFDD5}" sibTransId="{EACF73D4-ADD7-44DC-BA8F-406D0EFC5BA1}"/>
    <dgm:cxn modelId="{51D0E354-5112-4059-AF16-8CFA3C4D6D18}" type="presOf" srcId="{9B693ED9-833E-47C4-A30F-3930A92A0680}" destId="{CCF43DE6-6771-4859-8952-2FD1D0513B0E}" srcOrd="0" destOrd="5" presId="urn:microsoft.com/office/officeart/2005/8/layout/hList1"/>
    <dgm:cxn modelId="{297E0014-CCA5-421D-8CE7-8C1972B0F8F8}" srcId="{FF27BD42-2861-46DA-A0D9-13AFEBCA64C8}" destId="{1599FCD1-7B21-415E-B654-9C6FCBE1CC38}" srcOrd="3" destOrd="0" parTransId="{3C67CC79-565D-4369-834B-60886F049C04}" sibTransId="{BB71C5EE-1162-413F-93E9-F8D42A8E6DD0}"/>
    <dgm:cxn modelId="{D251950E-74BC-460F-B66D-302D0F1D3080}" srcId="{FF27BD42-2861-46DA-A0D9-13AFEBCA64C8}" destId="{9FA1B283-155F-4970-8598-D6B7BF18D0E9}" srcOrd="6" destOrd="0" parTransId="{A7B392C3-9288-4608-B6A9-07D749B9397A}" sibTransId="{A5495D0F-A749-44C4-A370-0E08DB02659A}"/>
    <dgm:cxn modelId="{97D7FBDD-8FDC-4352-B3A2-2EF35E60BA6C}" srcId="{00BA9FA6-FF5B-447C-8412-798126264324}" destId="{9F23D3BD-094B-4913-8C6B-C41328FCE949}" srcOrd="3" destOrd="0" parTransId="{9EA5B3A2-6337-4B53-A479-BC85C6D4C9EF}" sibTransId="{E5196391-07FD-4345-AE87-EC1E05317954}"/>
    <dgm:cxn modelId="{994B64E8-09EB-43FF-8C72-C76782430A65}" srcId="{FF27BD42-2861-46DA-A0D9-13AFEBCA64C8}" destId="{6DECAB3C-480D-4E0F-8704-2007EDAB777C}" srcOrd="0" destOrd="0" parTransId="{2EAB7655-4800-4B3E-9AD3-A2B7F7F7B67F}" sibTransId="{EF14841F-5724-4D82-9D6E-72686641E4C0}"/>
    <dgm:cxn modelId="{80FE68B0-8A98-4A9C-91A1-27C864CF97BF}" srcId="{00BA9FA6-FF5B-447C-8412-798126264324}" destId="{0DF673DF-0F40-4B98-AA94-5772E3733EAD}" srcOrd="1" destOrd="0" parTransId="{F9C4B7B6-0C54-4A3F-A4A6-984DEC652367}" sibTransId="{FA4404E9-0725-4D74-BB27-75B124E06823}"/>
    <dgm:cxn modelId="{6EB25380-7C7A-4738-842E-DC6073D26B04}" type="presOf" srcId="{C09FD176-3A26-4E01-8799-CA38929902CE}" destId="{0FE4D54C-9B5B-4180-BAED-312282E294FC}" srcOrd="0" destOrd="0" presId="urn:microsoft.com/office/officeart/2005/8/layout/hList1"/>
    <dgm:cxn modelId="{36805922-9EFD-4CD6-B4A1-5EFF59E81637}" srcId="{B388FF96-7BD8-441E-94A5-A9C83BBA5F76}" destId="{5EF870D7-C3AC-4AAF-9816-D5D6FCAC122C}" srcOrd="7" destOrd="0" parTransId="{3B9C3DE1-6D1B-4017-B356-8A30E036320D}" sibTransId="{A6CB11BE-C288-49CA-A820-8C74DB4A77EB}"/>
    <dgm:cxn modelId="{98CDB171-9D97-45BE-A785-4D06FA97FB34}" type="presOf" srcId="{ECD42461-F679-483D-9669-74D1DBF035D5}" destId="{5353CA71-653A-4C0B-A551-4BB6CD4DE893}" srcOrd="0" destOrd="1" presId="urn:microsoft.com/office/officeart/2005/8/layout/hList1"/>
    <dgm:cxn modelId="{A6FF0E92-5889-4079-8B1F-496A26BD6321}" type="presOf" srcId="{4A673C5E-514E-40D9-A4FE-30CE3869ADC4}" destId="{CCF43DE6-6771-4859-8952-2FD1D0513B0E}" srcOrd="0" destOrd="2" presId="urn:microsoft.com/office/officeart/2005/8/layout/hList1"/>
    <dgm:cxn modelId="{9876B0F3-609F-46B5-813F-F1D14538D671}" srcId="{B388FF96-7BD8-441E-94A5-A9C83BBA5F76}" destId="{25BDD656-3876-4016-B502-0C3326257832}" srcOrd="6" destOrd="0" parTransId="{31697E85-C3B6-4847-AC6E-F7209FE214E3}" sibTransId="{465D14EB-72FF-4946-BE38-45BD2D0ED354}"/>
    <dgm:cxn modelId="{4F541EAD-337A-4BDE-B639-8253616ECB6A}" type="presOf" srcId="{5057816C-4DCD-40D7-B01E-BF3247621EB6}" destId="{5353CA71-653A-4C0B-A551-4BB6CD4DE893}" srcOrd="0" destOrd="10" presId="urn:microsoft.com/office/officeart/2005/8/layout/hList1"/>
    <dgm:cxn modelId="{C93BDFFF-B3E2-47BD-8ECF-4D3E17A7BA94}" type="presParOf" srcId="{F264F52A-AB17-404B-8A74-1C4C4F620D11}" destId="{D142A3A1-E47D-4FE3-9DF2-FF1A03700263}" srcOrd="0" destOrd="0" presId="urn:microsoft.com/office/officeart/2005/8/layout/hList1"/>
    <dgm:cxn modelId="{DE14FE92-578F-4243-8E55-61B036C49ECC}" type="presParOf" srcId="{D142A3A1-E47D-4FE3-9DF2-FF1A03700263}" destId="{980DF6C0-C683-4342-9E62-0B152E3F8302}" srcOrd="0" destOrd="0" presId="urn:microsoft.com/office/officeart/2005/8/layout/hList1"/>
    <dgm:cxn modelId="{3D7C4EEC-28DE-4058-B1CA-C9BF4AAF3E40}" type="presParOf" srcId="{D142A3A1-E47D-4FE3-9DF2-FF1A03700263}" destId="{FD306504-BCC1-483E-875A-7FBB7B1AD2D1}" srcOrd="1" destOrd="0" presId="urn:microsoft.com/office/officeart/2005/8/layout/hList1"/>
    <dgm:cxn modelId="{3F049190-34E1-44AF-A080-E0D9A9111D78}" type="presParOf" srcId="{F264F52A-AB17-404B-8A74-1C4C4F620D11}" destId="{94198059-1ED4-4F16-A724-12B297218149}" srcOrd="1" destOrd="0" presId="urn:microsoft.com/office/officeart/2005/8/layout/hList1"/>
    <dgm:cxn modelId="{5F35C000-E3AA-4EF1-9861-A3772F39122B}" type="presParOf" srcId="{F264F52A-AB17-404B-8A74-1C4C4F620D11}" destId="{25BC4568-A95D-486C-B4DF-F8D177906405}" srcOrd="2" destOrd="0" presId="urn:microsoft.com/office/officeart/2005/8/layout/hList1"/>
    <dgm:cxn modelId="{C208C84B-C8F5-45DD-B99A-65702DBD054C}" type="presParOf" srcId="{25BC4568-A95D-486C-B4DF-F8D177906405}" destId="{24C8165E-3845-4938-989C-FD5D7B9F52EA}" srcOrd="0" destOrd="0" presId="urn:microsoft.com/office/officeart/2005/8/layout/hList1"/>
    <dgm:cxn modelId="{B75C31D8-A5A2-424A-85BD-42BBE9DEC440}" type="presParOf" srcId="{25BC4568-A95D-486C-B4DF-F8D177906405}" destId="{A7A2E7A5-A040-41D7-AA58-B0A986CE7D7A}" srcOrd="1" destOrd="0" presId="urn:microsoft.com/office/officeart/2005/8/layout/hList1"/>
    <dgm:cxn modelId="{9C174355-1E98-4D46-B2A4-778B20AA2D56}" type="presParOf" srcId="{F264F52A-AB17-404B-8A74-1C4C4F620D11}" destId="{A784736B-F8D6-486B-B462-8C9CD377289F}" srcOrd="3" destOrd="0" presId="urn:microsoft.com/office/officeart/2005/8/layout/hList1"/>
    <dgm:cxn modelId="{C0B53933-102F-46C3-A9E9-B521DDD027E7}" type="presParOf" srcId="{F264F52A-AB17-404B-8A74-1C4C4F620D11}" destId="{9F60D85D-4F0A-4685-B2C2-158C7D7651C8}" srcOrd="4" destOrd="0" presId="urn:microsoft.com/office/officeart/2005/8/layout/hList1"/>
    <dgm:cxn modelId="{A6BC0220-1FB4-4111-B671-2EDAE949A82C}" type="presParOf" srcId="{9F60D85D-4F0A-4685-B2C2-158C7D7651C8}" destId="{0FE4D54C-9B5B-4180-BAED-312282E294FC}" srcOrd="0" destOrd="0" presId="urn:microsoft.com/office/officeart/2005/8/layout/hList1"/>
    <dgm:cxn modelId="{A426130B-B875-4C10-849C-FE7CD9D02F74}" type="presParOf" srcId="{9F60D85D-4F0A-4685-B2C2-158C7D7651C8}" destId="{44E59645-E16C-42FA-AFED-36F66246C684}" srcOrd="1" destOrd="0" presId="urn:microsoft.com/office/officeart/2005/8/layout/hList1"/>
    <dgm:cxn modelId="{F6CE1520-A155-43F7-A440-66B6226016AC}" type="presParOf" srcId="{F264F52A-AB17-404B-8A74-1C4C4F620D11}" destId="{B308FF6A-BFF3-4913-A796-E3DCC84A11B1}" srcOrd="5" destOrd="0" presId="urn:microsoft.com/office/officeart/2005/8/layout/hList1"/>
    <dgm:cxn modelId="{5FB76A65-BBE4-4B16-8F8F-95DA05DD5108}" type="presParOf" srcId="{F264F52A-AB17-404B-8A74-1C4C4F620D11}" destId="{A0F09BF2-14D0-49D1-9C09-E88BE351B041}" srcOrd="6" destOrd="0" presId="urn:microsoft.com/office/officeart/2005/8/layout/hList1"/>
    <dgm:cxn modelId="{1DC6817D-2D4F-4FF8-ABF5-E8EEB5AA22A0}" type="presParOf" srcId="{A0F09BF2-14D0-49D1-9C09-E88BE351B041}" destId="{6AE0135A-E4B4-4EFA-8C0C-8D6EDD1FF2C6}" srcOrd="0" destOrd="0" presId="urn:microsoft.com/office/officeart/2005/8/layout/hList1"/>
    <dgm:cxn modelId="{5B20BB02-68D6-4998-AE6E-109EB21A7BC7}" type="presParOf" srcId="{A0F09BF2-14D0-49D1-9C09-E88BE351B041}" destId="{CCF43DE6-6771-4859-8952-2FD1D0513B0E}" srcOrd="1" destOrd="0" presId="urn:microsoft.com/office/officeart/2005/8/layout/hList1"/>
    <dgm:cxn modelId="{FB52697D-97F5-4884-8AB9-B8F2C817FE83}" type="presParOf" srcId="{F264F52A-AB17-404B-8A74-1C4C4F620D11}" destId="{038D5A37-CDF3-48F5-876D-20484D71D0A7}" srcOrd="7" destOrd="0" presId="urn:microsoft.com/office/officeart/2005/8/layout/hList1"/>
    <dgm:cxn modelId="{2FAE1F35-3809-4268-B2D8-58F68113CC7E}" type="presParOf" srcId="{F264F52A-AB17-404B-8A74-1C4C4F620D11}" destId="{EDECA2B4-45F1-488D-9BF0-279193E973DB}" srcOrd="8" destOrd="0" presId="urn:microsoft.com/office/officeart/2005/8/layout/hList1"/>
    <dgm:cxn modelId="{F8826D11-62C2-4F08-A38A-455DFE8F2EAE}" type="presParOf" srcId="{EDECA2B4-45F1-488D-9BF0-279193E973DB}" destId="{9FE35373-23C7-44CB-9A04-9FC842976080}" srcOrd="0" destOrd="0" presId="urn:microsoft.com/office/officeart/2005/8/layout/hList1"/>
    <dgm:cxn modelId="{F31ABEE4-1AB7-4215-8B58-0B051CD5A602}" type="presParOf" srcId="{EDECA2B4-45F1-488D-9BF0-279193E973DB}" destId="{5353CA71-653A-4C0B-A551-4BB6CD4DE893}"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2337E59-FA1D-4B69-B900-772E591E2CF0}" type="doc">
      <dgm:prSet loTypeId="urn:microsoft.com/office/officeart/2011/layout/ConvergingText#1" loCatId="process" qsTypeId="urn:microsoft.com/office/officeart/2005/8/quickstyle/simple1" qsCatId="simple" csTypeId="urn:microsoft.com/office/officeart/2005/8/colors/colorful3" csCatId="colorful" phldr="1"/>
      <dgm:spPr/>
    </dgm:pt>
    <dgm:pt modelId="{24EB432E-9971-4871-8458-9BFEA9F664FD}">
      <dgm:prSet phldrT="[Text]" custT="1"/>
      <dgm:spPr/>
      <dgm:t>
        <a:bodyPr/>
        <a:lstStyle/>
        <a:p>
          <a:pPr>
            <a:spcAft>
              <a:spcPts val="0"/>
            </a:spcAft>
          </a:pPr>
          <a:r>
            <a:rPr lang="zh-CN" altLang="en-US" sz="1600" dirty="0" smtClean="0">
              <a:solidFill>
                <a:schemeClr val="tx1"/>
              </a:solidFill>
            </a:rPr>
            <a:t>事前</a:t>
          </a:r>
          <a:endParaRPr lang="en-US" altLang="zh-CN" sz="1600" dirty="0" smtClean="0">
            <a:solidFill>
              <a:schemeClr val="tx1"/>
            </a:solidFill>
          </a:endParaRPr>
        </a:p>
        <a:p>
          <a:pPr>
            <a:spcAft>
              <a:spcPts val="0"/>
            </a:spcAft>
          </a:pPr>
          <a:r>
            <a:rPr lang="zh-CN" altLang="en-US" sz="1600" dirty="0" smtClean="0">
              <a:solidFill>
                <a:schemeClr val="tx1"/>
              </a:solidFill>
            </a:rPr>
            <a:t>检测预警</a:t>
          </a:r>
          <a:endParaRPr lang="en-US" sz="1600" dirty="0">
            <a:solidFill>
              <a:schemeClr val="tx1"/>
            </a:solidFill>
          </a:endParaRPr>
        </a:p>
      </dgm:t>
    </dgm:pt>
    <dgm:pt modelId="{CD943F08-F708-4715-B2C5-90B63B3E2674}" type="parTrans" cxnId="{CBCE113D-0D4E-458E-A3F2-6265189FEFFE}">
      <dgm:prSet/>
      <dgm:spPr/>
      <dgm:t>
        <a:bodyPr/>
        <a:lstStyle/>
        <a:p>
          <a:endParaRPr lang="en-US" sz="1600">
            <a:solidFill>
              <a:schemeClr val="tx1"/>
            </a:solidFill>
          </a:endParaRPr>
        </a:p>
      </dgm:t>
    </dgm:pt>
    <dgm:pt modelId="{03DE23A7-D800-4B33-B3D5-5922F9AC0AFE}" type="sibTrans" cxnId="{CBCE113D-0D4E-458E-A3F2-6265189FEFFE}">
      <dgm:prSet/>
      <dgm:spPr/>
      <dgm:t>
        <a:bodyPr/>
        <a:lstStyle/>
        <a:p>
          <a:endParaRPr lang="en-US" sz="1600">
            <a:solidFill>
              <a:schemeClr val="tx1"/>
            </a:solidFill>
          </a:endParaRPr>
        </a:p>
      </dgm:t>
    </dgm:pt>
    <dgm:pt modelId="{6B03E855-545D-437C-95D7-1DBF127D34FA}">
      <dgm:prSet phldrT="[Text]" custT="1"/>
      <dgm:spPr/>
      <dgm:t>
        <a:bodyPr/>
        <a:lstStyle/>
        <a:p>
          <a:pPr>
            <a:spcAft>
              <a:spcPts val="0"/>
            </a:spcAft>
          </a:pPr>
          <a:r>
            <a:rPr lang="zh-CN" altLang="en-US" sz="1600" dirty="0" smtClean="0">
              <a:solidFill>
                <a:schemeClr val="tx1"/>
              </a:solidFill>
            </a:rPr>
            <a:t>事中</a:t>
          </a:r>
          <a:endParaRPr lang="en-US" altLang="zh-CN" sz="1600" dirty="0" smtClean="0">
            <a:solidFill>
              <a:schemeClr val="tx1"/>
            </a:solidFill>
          </a:endParaRPr>
        </a:p>
        <a:p>
          <a:pPr>
            <a:spcAft>
              <a:spcPts val="0"/>
            </a:spcAft>
          </a:pPr>
          <a:r>
            <a:rPr lang="zh-CN" altLang="en-US" sz="1600" dirty="0" smtClean="0">
              <a:solidFill>
                <a:schemeClr val="tx1"/>
              </a:solidFill>
            </a:rPr>
            <a:t>安全防护</a:t>
          </a:r>
          <a:endParaRPr lang="en-US" sz="1600" dirty="0">
            <a:solidFill>
              <a:schemeClr val="tx1"/>
            </a:solidFill>
          </a:endParaRPr>
        </a:p>
      </dgm:t>
    </dgm:pt>
    <dgm:pt modelId="{86936807-F7D9-4383-A55B-8DB01FA6F9E4}" type="parTrans" cxnId="{F159C867-5AAA-42CA-A707-C06BD16EA523}">
      <dgm:prSet/>
      <dgm:spPr/>
      <dgm:t>
        <a:bodyPr/>
        <a:lstStyle/>
        <a:p>
          <a:endParaRPr lang="en-US" sz="1600">
            <a:solidFill>
              <a:schemeClr val="tx1"/>
            </a:solidFill>
          </a:endParaRPr>
        </a:p>
      </dgm:t>
    </dgm:pt>
    <dgm:pt modelId="{7BEB522A-1DFC-48B4-9F17-39A672BAD5EC}" type="sibTrans" cxnId="{F159C867-5AAA-42CA-A707-C06BD16EA523}">
      <dgm:prSet/>
      <dgm:spPr/>
      <dgm:t>
        <a:bodyPr/>
        <a:lstStyle/>
        <a:p>
          <a:endParaRPr lang="en-US" sz="1600">
            <a:solidFill>
              <a:schemeClr val="tx1"/>
            </a:solidFill>
          </a:endParaRPr>
        </a:p>
      </dgm:t>
    </dgm:pt>
    <dgm:pt modelId="{5B7714FF-CA1A-432A-8B0A-4F4E49E47A4B}">
      <dgm:prSet phldrT="[Text]" custT="1"/>
      <dgm:spPr>
        <a:solidFill>
          <a:schemeClr val="accent4"/>
        </a:solidFill>
      </dgm:spPr>
      <dgm:t>
        <a:bodyPr/>
        <a:lstStyle/>
        <a:p>
          <a:pPr>
            <a:lnSpc>
              <a:spcPct val="100000"/>
            </a:lnSpc>
            <a:spcAft>
              <a:spcPts val="0"/>
            </a:spcAft>
          </a:pPr>
          <a:r>
            <a:rPr lang="zh-CN" altLang="en-US" sz="1600" dirty="0" smtClean="0">
              <a:solidFill>
                <a:schemeClr val="tx1"/>
              </a:solidFill>
            </a:rPr>
            <a:t>事后</a:t>
          </a:r>
          <a:endParaRPr lang="en-US" altLang="zh-CN" sz="1600" dirty="0" smtClean="0">
            <a:solidFill>
              <a:schemeClr val="tx1"/>
            </a:solidFill>
          </a:endParaRPr>
        </a:p>
        <a:p>
          <a:pPr>
            <a:lnSpc>
              <a:spcPct val="100000"/>
            </a:lnSpc>
            <a:spcAft>
              <a:spcPts val="0"/>
            </a:spcAft>
          </a:pPr>
          <a:r>
            <a:rPr lang="zh-CN" altLang="en-US" sz="1600" dirty="0" smtClean="0">
              <a:solidFill>
                <a:schemeClr val="tx1"/>
              </a:solidFill>
            </a:rPr>
            <a:t>快速处置</a:t>
          </a:r>
          <a:endParaRPr lang="en-US" sz="1600" dirty="0">
            <a:solidFill>
              <a:schemeClr val="tx1"/>
            </a:solidFill>
          </a:endParaRPr>
        </a:p>
      </dgm:t>
    </dgm:pt>
    <dgm:pt modelId="{A5B8123D-080A-4F44-B054-39667200CD3F}" type="parTrans" cxnId="{1839E8B4-D479-4C73-A006-C9C382EB144A}">
      <dgm:prSet/>
      <dgm:spPr/>
      <dgm:t>
        <a:bodyPr/>
        <a:lstStyle/>
        <a:p>
          <a:endParaRPr lang="en-US" sz="1600">
            <a:solidFill>
              <a:schemeClr val="tx1"/>
            </a:solidFill>
          </a:endParaRPr>
        </a:p>
      </dgm:t>
    </dgm:pt>
    <dgm:pt modelId="{BEFBDF2A-4D24-45CC-A5CE-BB70F9421A1E}" type="sibTrans" cxnId="{1839E8B4-D479-4C73-A006-C9C382EB144A}">
      <dgm:prSet/>
      <dgm:spPr/>
      <dgm:t>
        <a:bodyPr/>
        <a:lstStyle/>
        <a:p>
          <a:endParaRPr lang="en-US" sz="1600">
            <a:solidFill>
              <a:schemeClr val="tx1"/>
            </a:solidFill>
          </a:endParaRPr>
        </a:p>
      </dgm:t>
    </dgm:pt>
    <dgm:pt modelId="{08668329-C124-40A5-BC65-594267674910}" type="pres">
      <dgm:prSet presAssocID="{42337E59-FA1D-4B69-B900-772E591E2CF0}" presName="Name0" presStyleCnt="0">
        <dgm:presLayoutVars>
          <dgm:chMax/>
          <dgm:chPref val="1"/>
          <dgm:dir/>
          <dgm:animOne val="branch"/>
          <dgm:animLvl val="lvl"/>
          <dgm:resizeHandles/>
        </dgm:presLayoutVars>
      </dgm:prSet>
      <dgm:spPr/>
    </dgm:pt>
    <dgm:pt modelId="{95D3AB0A-017C-4064-9F80-1D82124662B7}" type="pres">
      <dgm:prSet presAssocID="{24EB432E-9971-4871-8458-9BFEA9F664FD}" presName="composite" presStyleCnt="0"/>
      <dgm:spPr/>
    </dgm:pt>
    <dgm:pt modelId="{240768F6-4A36-4B8C-A79B-AB57D903CF0F}" type="pres">
      <dgm:prSet presAssocID="{24EB432E-9971-4871-8458-9BFEA9F664FD}" presName="ParentAccent1" presStyleLbl="alignNode1" presStyleIdx="0" presStyleCnt="33"/>
      <dgm:spPr/>
    </dgm:pt>
    <dgm:pt modelId="{1828A64B-FCCF-4DC5-86C0-F0F75C0065FE}" type="pres">
      <dgm:prSet presAssocID="{24EB432E-9971-4871-8458-9BFEA9F664FD}" presName="ParentAccent2" presStyleLbl="alignNode1" presStyleIdx="1" presStyleCnt="33"/>
      <dgm:spPr/>
    </dgm:pt>
    <dgm:pt modelId="{0708CE71-2028-4F09-BEE2-F3B9DC69DE8A}" type="pres">
      <dgm:prSet presAssocID="{24EB432E-9971-4871-8458-9BFEA9F664FD}" presName="ParentAccent3" presStyleLbl="alignNode1" presStyleIdx="2" presStyleCnt="33"/>
      <dgm:spPr/>
    </dgm:pt>
    <dgm:pt modelId="{1AB012EC-188E-4635-9173-756E6ACD43E1}" type="pres">
      <dgm:prSet presAssocID="{24EB432E-9971-4871-8458-9BFEA9F664FD}" presName="ParentAccent4" presStyleLbl="alignNode1" presStyleIdx="3" presStyleCnt="33"/>
      <dgm:spPr/>
    </dgm:pt>
    <dgm:pt modelId="{AEF98CEC-6FDB-4A85-A156-770F907E5578}" type="pres">
      <dgm:prSet presAssocID="{24EB432E-9971-4871-8458-9BFEA9F664FD}" presName="ParentAccent5" presStyleLbl="alignNode1" presStyleIdx="4" presStyleCnt="33"/>
      <dgm:spPr/>
    </dgm:pt>
    <dgm:pt modelId="{C961551A-258C-4397-8B8D-92BAE8AEFB29}" type="pres">
      <dgm:prSet presAssocID="{24EB432E-9971-4871-8458-9BFEA9F664FD}" presName="ParentAccent6" presStyleLbl="alignNode1" presStyleIdx="5" presStyleCnt="33"/>
      <dgm:spPr/>
    </dgm:pt>
    <dgm:pt modelId="{AE026B0C-1225-4775-A051-1E3A3F5B5DAD}" type="pres">
      <dgm:prSet presAssocID="{24EB432E-9971-4871-8458-9BFEA9F664FD}" presName="ParentAccent7" presStyleLbl="alignNode1" presStyleIdx="6" presStyleCnt="33"/>
      <dgm:spPr/>
    </dgm:pt>
    <dgm:pt modelId="{0CEA4694-AB3E-41F5-A526-ADED6A4DEB4E}" type="pres">
      <dgm:prSet presAssocID="{24EB432E-9971-4871-8458-9BFEA9F664FD}" presName="ParentAccent8" presStyleLbl="alignNode1" presStyleIdx="7" presStyleCnt="33"/>
      <dgm:spPr/>
    </dgm:pt>
    <dgm:pt modelId="{F7FE4771-9003-4F9F-9ADF-D7FFE2189957}" type="pres">
      <dgm:prSet presAssocID="{24EB432E-9971-4871-8458-9BFEA9F664FD}" presName="ParentAccent9" presStyleLbl="alignNode1" presStyleIdx="8" presStyleCnt="33"/>
      <dgm:spPr/>
    </dgm:pt>
    <dgm:pt modelId="{00EF83C1-3824-4C46-8C9B-61C12061F8C3}" type="pres">
      <dgm:prSet presAssocID="{24EB432E-9971-4871-8458-9BFEA9F664FD}" presName="ParentAccent10" presStyleLbl="alignNode1" presStyleIdx="9" presStyleCnt="33"/>
      <dgm:spPr/>
    </dgm:pt>
    <dgm:pt modelId="{C84FAFB8-8BE5-4314-AAA5-8F50A4BD35D4}" type="pres">
      <dgm:prSet presAssocID="{24EB432E-9971-4871-8458-9BFEA9F664FD}" presName="Parent" presStyleLbl="alignNode1" presStyleIdx="10" presStyleCnt="33">
        <dgm:presLayoutVars>
          <dgm:chMax val="5"/>
          <dgm:chPref val="3"/>
          <dgm:bulletEnabled val="1"/>
        </dgm:presLayoutVars>
      </dgm:prSet>
      <dgm:spPr/>
      <dgm:t>
        <a:bodyPr/>
        <a:lstStyle/>
        <a:p>
          <a:endParaRPr lang="zh-CN" altLang="en-US"/>
        </a:p>
      </dgm:t>
    </dgm:pt>
    <dgm:pt modelId="{EC70970D-77C6-483E-A10F-5669A1E4BE6C}" type="pres">
      <dgm:prSet presAssocID="{03DE23A7-D800-4B33-B3D5-5922F9AC0AFE}" presName="sibTrans" presStyleCnt="0"/>
      <dgm:spPr/>
    </dgm:pt>
    <dgm:pt modelId="{7F60220D-5CC0-41E2-9E6C-2813BB39C8A8}" type="pres">
      <dgm:prSet presAssocID="{6B03E855-545D-437C-95D7-1DBF127D34FA}" presName="composite" presStyleCnt="0"/>
      <dgm:spPr/>
    </dgm:pt>
    <dgm:pt modelId="{616E6E52-B3DC-4D98-AA51-D8AC05AC0434}" type="pres">
      <dgm:prSet presAssocID="{6B03E855-545D-437C-95D7-1DBF127D34FA}" presName="ParentAccent1" presStyleLbl="alignNode1" presStyleIdx="11" presStyleCnt="33"/>
      <dgm:spPr/>
    </dgm:pt>
    <dgm:pt modelId="{2489AC3C-9BCB-4252-B48F-6E21B81F82F5}" type="pres">
      <dgm:prSet presAssocID="{6B03E855-545D-437C-95D7-1DBF127D34FA}" presName="ParentAccent2" presStyleLbl="alignNode1" presStyleIdx="12" presStyleCnt="33"/>
      <dgm:spPr/>
    </dgm:pt>
    <dgm:pt modelId="{0F06C400-16AC-4972-97A9-DEF74901A92A}" type="pres">
      <dgm:prSet presAssocID="{6B03E855-545D-437C-95D7-1DBF127D34FA}" presName="ParentAccent3" presStyleLbl="alignNode1" presStyleIdx="13" presStyleCnt="33"/>
      <dgm:spPr/>
    </dgm:pt>
    <dgm:pt modelId="{82BE7A5E-3194-4B7E-87D5-ED15897F7CDC}" type="pres">
      <dgm:prSet presAssocID="{6B03E855-545D-437C-95D7-1DBF127D34FA}" presName="ParentAccent4" presStyleLbl="alignNode1" presStyleIdx="14" presStyleCnt="33"/>
      <dgm:spPr/>
    </dgm:pt>
    <dgm:pt modelId="{E6157087-3AC0-4FF5-8D31-A73C83F86A21}" type="pres">
      <dgm:prSet presAssocID="{6B03E855-545D-437C-95D7-1DBF127D34FA}" presName="ParentAccent5" presStyleLbl="alignNode1" presStyleIdx="15" presStyleCnt="33"/>
      <dgm:spPr/>
    </dgm:pt>
    <dgm:pt modelId="{B75BAC81-4B82-43AD-8788-F6B0CEFB9530}" type="pres">
      <dgm:prSet presAssocID="{6B03E855-545D-437C-95D7-1DBF127D34FA}" presName="ParentAccent6" presStyleLbl="alignNode1" presStyleIdx="16" presStyleCnt="33"/>
      <dgm:spPr/>
    </dgm:pt>
    <dgm:pt modelId="{45B4421A-88EE-4FAA-A067-DC2BF217D7DB}" type="pres">
      <dgm:prSet presAssocID="{6B03E855-545D-437C-95D7-1DBF127D34FA}" presName="ParentAccent7" presStyleLbl="alignNode1" presStyleIdx="17" presStyleCnt="33"/>
      <dgm:spPr/>
    </dgm:pt>
    <dgm:pt modelId="{582254DF-9EB7-49E3-8DC2-EB2A71087CDE}" type="pres">
      <dgm:prSet presAssocID="{6B03E855-545D-437C-95D7-1DBF127D34FA}" presName="ParentAccent8" presStyleLbl="alignNode1" presStyleIdx="18" presStyleCnt="33"/>
      <dgm:spPr/>
    </dgm:pt>
    <dgm:pt modelId="{704A6F1F-0000-4454-B3B8-4B10BCB73247}" type="pres">
      <dgm:prSet presAssocID="{6B03E855-545D-437C-95D7-1DBF127D34FA}" presName="ParentAccent9" presStyleLbl="alignNode1" presStyleIdx="19" presStyleCnt="33"/>
      <dgm:spPr/>
    </dgm:pt>
    <dgm:pt modelId="{08C88FE3-EF53-4706-9E2C-39712C335253}" type="pres">
      <dgm:prSet presAssocID="{6B03E855-545D-437C-95D7-1DBF127D34FA}" presName="ParentAccent10" presStyleLbl="alignNode1" presStyleIdx="20" presStyleCnt="33"/>
      <dgm:spPr/>
    </dgm:pt>
    <dgm:pt modelId="{923BFF55-2B7B-4D84-8ED5-8D1BEB41E028}" type="pres">
      <dgm:prSet presAssocID="{6B03E855-545D-437C-95D7-1DBF127D34FA}" presName="Parent" presStyleLbl="alignNode1" presStyleIdx="21" presStyleCnt="33">
        <dgm:presLayoutVars>
          <dgm:chMax val="5"/>
          <dgm:chPref val="3"/>
          <dgm:bulletEnabled val="1"/>
        </dgm:presLayoutVars>
      </dgm:prSet>
      <dgm:spPr/>
      <dgm:t>
        <a:bodyPr/>
        <a:lstStyle/>
        <a:p>
          <a:endParaRPr lang="zh-CN" altLang="en-US"/>
        </a:p>
      </dgm:t>
    </dgm:pt>
    <dgm:pt modelId="{A055194D-3E4B-471C-A470-F790A3152869}" type="pres">
      <dgm:prSet presAssocID="{7BEB522A-1DFC-48B4-9F17-39A672BAD5EC}" presName="sibTrans" presStyleCnt="0"/>
      <dgm:spPr/>
    </dgm:pt>
    <dgm:pt modelId="{D1D1EFE3-6F3C-4D57-ADCB-3F66DE24DC8E}" type="pres">
      <dgm:prSet presAssocID="{5B7714FF-CA1A-432A-8B0A-4F4E49E47A4B}" presName="composite" presStyleCnt="0"/>
      <dgm:spPr/>
    </dgm:pt>
    <dgm:pt modelId="{BCC29982-B692-4939-9D3D-6027EF73172D}" type="pres">
      <dgm:prSet presAssocID="{5B7714FF-CA1A-432A-8B0A-4F4E49E47A4B}" presName="ParentAccent1" presStyleLbl="alignNode1" presStyleIdx="22" presStyleCnt="33"/>
      <dgm:spPr/>
    </dgm:pt>
    <dgm:pt modelId="{44274296-0CA9-4A4A-BB38-3D9D6D09C901}" type="pres">
      <dgm:prSet presAssocID="{5B7714FF-CA1A-432A-8B0A-4F4E49E47A4B}" presName="ParentAccent2" presStyleLbl="alignNode1" presStyleIdx="23" presStyleCnt="33"/>
      <dgm:spPr/>
      <dgm:t>
        <a:bodyPr/>
        <a:lstStyle/>
        <a:p>
          <a:endParaRPr lang="zh-CN" altLang="en-US"/>
        </a:p>
      </dgm:t>
    </dgm:pt>
    <dgm:pt modelId="{A39BF141-8355-470A-9A94-3B2933B476B0}" type="pres">
      <dgm:prSet presAssocID="{5B7714FF-CA1A-432A-8B0A-4F4E49E47A4B}" presName="ParentAccent3" presStyleLbl="alignNode1" presStyleIdx="24" presStyleCnt="33"/>
      <dgm:spPr/>
    </dgm:pt>
    <dgm:pt modelId="{0F13C5AB-8FF2-4ED6-9E1A-F78FC3EBA450}" type="pres">
      <dgm:prSet presAssocID="{5B7714FF-CA1A-432A-8B0A-4F4E49E47A4B}" presName="ParentAccent4" presStyleLbl="alignNode1" presStyleIdx="25" presStyleCnt="33"/>
      <dgm:spPr/>
    </dgm:pt>
    <dgm:pt modelId="{0BD7747B-F3E9-46DB-9B42-9E1E8A25DAF0}" type="pres">
      <dgm:prSet presAssocID="{5B7714FF-CA1A-432A-8B0A-4F4E49E47A4B}" presName="ParentAccent5" presStyleLbl="alignNode1" presStyleIdx="26" presStyleCnt="33"/>
      <dgm:spPr/>
    </dgm:pt>
    <dgm:pt modelId="{39B181CE-A0FE-4786-BD23-771E3DAFF003}" type="pres">
      <dgm:prSet presAssocID="{5B7714FF-CA1A-432A-8B0A-4F4E49E47A4B}" presName="ParentAccent6" presStyleLbl="alignNode1" presStyleIdx="27" presStyleCnt="33"/>
      <dgm:spPr/>
    </dgm:pt>
    <dgm:pt modelId="{3FA71674-180B-4F74-9CBF-31121F73B6A4}" type="pres">
      <dgm:prSet presAssocID="{5B7714FF-CA1A-432A-8B0A-4F4E49E47A4B}" presName="ParentAccent7" presStyleLbl="alignNode1" presStyleIdx="28" presStyleCnt="33"/>
      <dgm:spPr/>
    </dgm:pt>
    <dgm:pt modelId="{82EF430A-2423-400A-B53D-E727F1D99CD9}" type="pres">
      <dgm:prSet presAssocID="{5B7714FF-CA1A-432A-8B0A-4F4E49E47A4B}" presName="ParentAccent8" presStyleLbl="alignNode1" presStyleIdx="29" presStyleCnt="33"/>
      <dgm:spPr/>
    </dgm:pt>
    <dgm:pt modelId="{BB037F21-D839-4B19-8198-E21491C9302F}" type="pres">
      <dgm:prSet presAssocID="{5B7714FF-CA1A-432A-8B0A-4F4E49E47A4B}" presName="ParentAccent9" presStyleLbl="alignNode1" presStyleIdx="30" presStyleCnt="33"/>
      <dgm:spPr/>
    </dgm:pt>
    <dgm:pt modelId="{EB8ED1AB-C10C-44E1-8809-63ED41C86698}" type="pres">
      <dgm:prSet presAssocID="{5B7714FF-CA1A-432A-8B0A-4F4E49E47A4B}" presName="ParentAccent10" presStyleLbl="alignNode1" presStyleIdx="31" presStyleCnt="33"/>
      <dgm:spPr/>
    </dgm:pt>
    <dgm:pt modelId="{B501F386-D23E-40AE-BC46-AD933875DB77}" type="pres">
      <dgm:prSet presAssocID="{5B7714FF-CA1A-432A-8B0A-4F4E49E47A4B}" presName="Parent" presStyleLbl="alignNode1" presStyleIdx="32" presStyleCnt="33">
        <dgm:presLayoutVars>
          <dgm:chMax val="5"/>
          <dgm:chPref val="3"/>
          <dgm:bulletEnabled val="1"/>
        </dgm:presLayoutVars>
      </dgm:prSet>
      <dgm:spPr/>
      <dgm:t>
        <a:bodyPr/>
        <a:lstStyle/>
        <a:p>
          <a:endParaRPr lang="zh-CN" altLang="en-US"/>
        </a:p>
      </dgm:t>
    </dgm:pt>
  </dgm:ptLst>
  <dgm:cxnLst>
    <dgm:cxn modelId="{CBCE113D-0D4E-458E-A3F2-6265189FEFFE}" srcId="{42337E59-FA1D-4B69-B900-772E591E2CF0}" destId="{24EB432E-9971-4871-8458-9BFEA9F664FD}" srcOrd="0" destOrd="0" parTransId="{CD943F08-F708-4715-B2C5-90B63B3E2674}" sibTransId="{03DE23A7-D800-4B33-B3D5-5922F9AC0AFE}"/>
    <dgm:cxn modelId="{0C59710C-A94D-8548-A23B-BF909DECD8FE}" type="presOf" srcId="{6B03E855-545D-437C-95D7-1DBF127D34FA}" destId="{923BFF55-2B7B-4D84-8ED5-8D1BEB41E028}" srcOrd="0" destOrd="0" presId="urn:microsoft.com/office/officeart/2011/layout/ConvergingText#1"/>
    <dgm:cxn modelId="{1839E8B4-D479-4C73-A006-C9C382EB144A}" srcId="{42337E59-FA1D-4B69-B900-772E591E2CF0}" destId="{5B7714FF-CA1A-432A-8B0A-4F4E49E47A4B}" srcOrd="2" destOrd="0" parTransId="{A5B8123D-080A-4F44-B054-39667200CD3F}" sibTransId="{BEFBDF2A-4D24-45CC-A5CE-BB70F9421A1E}"/>
    <dgm:cxn modelId="{AB6A0976-2A0E-904F-B2BF-3D4F42161392}" type="presOf" srcId="{5B7714FF-CA1A-432A-8B0A-4F4E49E47A4B}" destId="{B501F386-D23E-40AE-BC46-AD933875DB77}" srcOrd="0" destOrd="0" presId="urn:microsoft.com/office/officeart/2011/layout/ConvergingText#1"/>
    <dgm:cxn modelId="{F159C867-5AAA-42CA-A707-C06BD16EA523}" srcId="{42337E59-FA1D-4B69-B900-772E591E2CF0}" destId="{6B03E855-545D-437C-95D7-1DBF127D34FA}" srcOrd="1" destOrd="0" parTransId="{86936807-F7D9-4383-A55B-8DB01FA6F9E4}" sibTransId="{7BEB522A-1DFC-48B4-9F17-39A672BAD5EC}"/>
    <dgm:cxn modelId="{96D456D1-2DD4-6D45-B36C-375BECFD67FD}" type="presOf" srcId="{42337E59-FA1D-4B69-B900-772E591E2CF0}" destId="{08668329-C124-40A5-BC65-594267674910}" srcOrd="0" destOrd="0" presId="urn:microsoft.com/office/officeart/2011/layout/ConvergingText#1"/>
    <dgm:cxn modelId="{2A363A90-6DA1-714D-8922-BCF799BD9406}" type="presOf" srcId="{24EB432E-9971-4871-8458-9BFEA9F664FD}" destId="{C84FAFB8-8BE5-4314-AAA5-8F50A4BD35D4}" srcOrd="0" destOrd="0" presId="urn:microsoft.com/office/officeart/2011/layout/ConvergingText#1"/>
    <dgm:cxn modelId="{943404BD-2EF5-3042-BB6A-03C000E9AF5F}" type="presParOf" srcId="{08668329-C124-40A5-BC65-594267674910}" destId="{95D3AB0A-017C-4064-9F80-1D82124662B7}" srcOrd="0" destOrd="0" presId="urn:microsoft.com/office/officeart/2011/layout/ConvergingText#1"/>
    <dgm:cxn modelId="{A506E2F8-4047-694C-96C9-0CA0A86A0024}" type="presParOf" srcId="{95D3AB0A-017C-4064-9F80-1D82124662B7}" destId="{240768F6-4A36-4B8C-A79B-AB57D903CF0F}" srcOrd="0" destOrd="0" presId="urn:microsoft.com/office/officeart/2011/layout/ConvergingText#1"/>
    <dgm:cxn modelId="{AF803B3F-5104-784F-8F15-AB9A39E63CD1}" type="presParOf" srcId="{95D3AB0A-017C-4064-9F80-1D82124662B7}" destId="{1828A64B-FCCF-4DC5-86C0-F0F75C0065FE}" srcOrd="1" destOrd="0" presId="urn:microsoft.com/office/officeart/2011/layout/ConvergingText#1"/>
    <dgm:cxn modelId="{4F2FAC0C-61DA-AD49-85A5-7B58791C27F4}" type="presParOf" srcId="{95D3AB0A-017C-4064-9F80-1D82124662B7}" destId="{0708CE71-2028-4F09-BEE2-F3B9DC69DE8A}" srcOrd="2" destOrd="0" presId="urn:microsoft.com/office/officeart/2011/layout/ConvergingText#1"/>
    <dgm:cxn modelId="{0E58BAA6-0DF7-744E-BE53-717D3A059EF6}" type="presParOf" srcId="{95D3AB0A-017C-4064-9F80-1D82124662B7}" destId="{1AB012EC-188E-4635-9173-756E6ACD43E1}" srcOrd="3" destOrd="0" presId="urn:microsoft.com/office/officeart/2011/layout/ConvergingText#1"/>
    <dgm:cxn modelId="{F2CC146F-4BDD-5447-9FE8-5D99C255E3C0}" type="presParOf" srcId="{95D3AB0A-017C-4064-9F80-1D82124662B7}" destId="{AEF98CEC-6FDB-4A85-A156-770F907E5578}" srcOrd="4" destOrd="0" presId="urn:microsoft.com/office/officeart/2011/layout/ConvergingText#1"/>
    <dgm:cxn modelId="{7D5D945B-5E5D-6C41-A917-D3914D89A4FF}" type="presParOf" srcId="{95D3AB0A-017C-4064-9F80-1D82124662B7}" destId="{C961551A-258C-4397-8B8D-92BAE8AEFB29}" srcOrd="5" destOrd="0" presId="urn:microsoft.com/office/officeart/2011/layout/ConvergingText#1"/>
    <dgm:cxn modelId="{788595CC-2B23-7F47-A929-E58BF9EEA6D1}" type="presParOf" srcId="{95D3AB0A-017C-4064-9F80-1D82124662B7}" destId="{AE026B0C-1225-4775-A051-1E3A3F5B5DAD}" srcOrd="6" destOrd="0" presId="urn:microsoft.com/office/officeart/2011/layout/ConvergingText#1"/>
    <dgm:cxn modelId="{50B986C8-E1CD-804B-AA6E-53733F853F80}" type="presParOf" srcId="{95D3AB0A-017C-4064-9F80-1D82124662B7}" destId="{0CEA4694-AB3E-41F5-A526-ADED6A4DEB4E}" srcOrd="7" destOrd="0" presId="urn:microsoft.com/office/officeart/2011/layout/ConvergingText#1"/>
    <dgm:cxn modelId="{BB87A785-E8F1-D44B-AC2E-E9E37327609A}" type="presParOf" srcId="{95D3AB0A-017C-4064-9F80-1D82124662B7}" destId="{F7FE4771-9003-4F9F-9ADF-D7FFE2189957}" srcOrd="8" destOrd="0" presId="urn:microsoft.com/office/officeart/2011/layout/ConvergingText#1"/>
    <dgm:cxn modelId="{1806B3AB-36F9-7640-BBE1-C4F19A7D1C29}" type="presParOf" srcId="{95D3AB0A-017C-4064-9F80-1D82124662B7}" destId="{00EF83C1-3824-4C46-8C9B-61C12061F8C3}" srcOrd="9" destOrd="0" presId="urn:microsoft.com/office/officeart/2011/layout/ConvergingText#1"/>
    <dgm:cxn modelId="{57E09B8C-4370-364C-8B92-83056149F648}" type="presParOf" srcId="{95D3AB0A-017C-4064-9F80-1D82124662B7}" destId="{C84FAFB8-8BE5-4314-AAA5-8F50A4BD35D4}" srcOrd="10" destOrd="0" presId="urn:microsoft.com/office/officeart/2011/layout/ConvergingText#1"/>
    <dgm:cxn modelId="{B312951A-8E0D-994D-A8C7-DB2AF6A85C32}" type="presParOf" srcId="{08668329-C124-40A5-BC65-594267674910}" destId="{EC70970D-77C6-483E-A10F-5669A1E4BE6C}" srcOrd="1" destOrd="0" presId="urn:microsoft.com/office/officeart/2011/layout/ConvergingText#1"/>
    <dgm:cxn modelId="{0C7CA800-C86E-BF4A-B979-F01BF6531361}" type="presParOf" srcId="{08668329-C124-40A5-BC65-594267674910}" destId="{7F60220D-5CC0-41E2-9E6C-2813BB39C8A8}" srcOrd="2" destOrd="0" presId="urn:microsoft.com/office/officeart/2011/layout/ConvergingText#1"/>
    <dgm:cxn modelId="{0791FEBE-EDB3-9047-A56B-77E19C4841AB}" type="presParOf" srcId="{7F60220D-5CC0-41E2-9E6C-2813BB39C8A8}" destId="{616E6E52-B3DC-4D98-AA51-D8AC05AC0434}" srcOrd="0" destOrd="0" presId="urn:microsoft.com/office/officeart/2011/layout/ConvergingText#1"/>
    <dgm:cxn modelId="{9E51EC91-0A77-924A-AF17-9E1805A371BF}" type="presParOf" srcId="{7F60220D-5CC0-41E2-9E6C-2813BB39C8A8}" destId="{2489AC3C-9BCB-4252-B48F-6E21B81F82F5}" srcOrd="1" destOrd="0" presId="urn:microsoft.com/office/officeart/2011/layout/ConvergingText#1"/>
    <dgm:cxn modelId="{8F6FE480-48E6-914C-B0DE-6BF5C4B754E7}" type="presParOf" srcId="{7F60220D-5CC0-41E2-9E6C-2813BB39C8A8}" destId="{0F06C400-16AC-4972-97A9-DEF74901A92A}" srcOrd="2" destOrd="0" presId="urn:microsoft.com/office/officeart/2011/layout/ConvergingText#1"/>
    <dgm:cxn modelId="{2D7FC063-4B91-174D-AE18-7526F072B8E7}" type="presParOf" srcId="{7F60220D-5CC0-41E2-9E6C-2813BB39C8A8}" destId="{82BE7A5E-3194-4B7E-87D5-ED15897F7CDC}" srcOrd="3" destOrd="0" presId="urn:microsoft.com/office/officeart/2011/layout/ConvergingText#1"/>
    <dgm:cxn modelId="{D8B359B7-7F4A-2744-A29F-359ABC9F2C8E}" type="presParOf" srcId="{7F60220D-5CC0-41E2-9E6C-2813BB39C8A8}" destId="{E6157087-3AC0-4FF5-8D31-A73C83F86A21}" srcOrd="4" destOrd="0" presId="urn:microsoft.com/office/officeart/2011/layout/ConvergingText#1"/>
    <dgm:cxn modelId="{E553AE30-7708-7141-9301-D65F267D2BC0}" type="presParOf" srcId="{7F60220D-5CC0-41E2-9E6C-2813BB39C8A8}" destId="{B75BAC81-4B82-43AD-8788-F6B0CEFB9530}" srcOrd="5" destOrd="0" presId="urn:microsoft.com/office/officeart/2011/layout/ConvergingText#1"/>
    <dgm:cxn modelId="{C170720C-E4A2-FE47-A4B1-CE5DB560DB3E}" type="presParOf" srcId="{7F60220D-5CC0-41E2-9E6C-2813BB39C8A8}" destId="{45B4421A-88EE-4FAA-A067-DC2BF217D7DB}" srcOrd="6" destOrd="0" presId="urn:microsoft.com/office/officeart/2011/layout/ConvergingText#1"/>
    <dgm:cxn modelId="{65C8B850-CCBA-174D-A92E-B846CE5D81A4}" type="presParOf" srcId="{7F60220D-5CC0-41E2-9E6C-2813BB39C8A8}" destId="{582254DF-9EB7-49E3-8DC2-EB2A71087CDE}" srcOrd="7" destOrd="0" presId="urn:microsoft.com/office/officeart/2011/layout/ConvergingText#1"/>
    <dgm:cxn modelId="{4F36CA8C-0B9E-824C-A640-4FE84D279D9D}" type="presParOf" srcId="{7F60220D-5CC0-41E2-9E6C-2813BB39C8A8}" destId="{704A6F1F-0000-4454-B3B8-4B10BCB73247}" srcOrd="8" destOrd="0" presId="urn:microsoft.com/office/officeart/2011/layout/ConvergingText#1"/>
    <dgm:cxn modelId="{FECE1420-7554-7E4E-94BB-744317C0F924}" type="presParOf" srcId="{7F60220D-5CC0-41E2-9E6C-2813BB39C8A8}" destId="{08C88FE3-EF53-4706-9E2C-39712C335253}" srcOrd="9" destOrd="0" presId="urn:microsoft.com/office/officeart/2011/layout/ConvergingText#1"/>
    <dgm:cxn modelId="{8A02242B-1A15-3B47-8E3C-D890B63C9995}" type="presParOf" srcId="{7F60220D-5CC0-41E2-9E6C-2813BB39C8A8}" destId="{923BFF55-2B7B-4D84-8ED5-8D1BEB41E028}" srcOrd="10" destOrd="0" presId="urn:microsoft.com/office/officeart/2011/layout/ConvergingText#1"/>
    <dgm:cxn modelId="{CAE63F51-A4E0-A64F-886F-3FEC7D01A334}" type="presParOf" srcId="{08668329-C124-40A5-BC65-594267674910}" destId="{A055194D-3E4B-471C-A470-F790A3152869}" srcOrd="3" destOrd="0" presId="urn:microsoft.com/office/officeart/2011/layout/ConvergingText#1"/>
    <dgm:cxn modelId="{3905B199-2256-D94E-B06B-BB5AD026CF69}" type="presParOf" srcId="{08668329-C124-40A5-BC65-594267674910}" destId="{D1D1EFE3-6F3C-4D57-ADCB-3F66DE24DC8E}" srcOrd="4" destOrd="0" presId="urn:microsoft.com/office/officeart/2011/layout/ConvergingText#1"/>
    <dgm:cxn modelId="{80C73399-AEFE-C141-976B-7C4A5ED4A0CE}" type="presParOf" srcId="{D1D1EFE3-6F3C-4D57-ADCB-3F66DE24DC8E}" destId="{BCC29982-B692-4939-9D3D-6027EF73172D}" srcOrd="0" destOrd="0" presId="urn:microsoft.com/office/officeart/2011/layout/ConvergingText#1"/>
    <dgm:cxn modelId="{E2FCE5C9-7489-7D48-9D73-0A4ED2309F09}" type="presParOf" srcId="{D1D1EFE3-6F3C-4D57-ADCB-3F66DE24DC8E}" destId="{44274296-0CA9-4A4A-BB38-3D9D6D09C901}" srcOrd="1" destOrd="0" presId="urn:microsoft.com/office/officeart/2011/layout/ConvergingText#1"/>
    <dgm:cxn modelId="{A5559283-1971-0346-B02D-CB37C69282D4}" type="presParOf" srcId="{D1D1EFE3-6F3C-4D57-ADCB-3F66DE24DC8E}" destId="{A39BF141-8355-470A-9A94-3B2933B476B0}" srcOrd="2" destOrd="0" presId="urn:microsoft.com/office/officeart/2011/layout/ConvergingText#1"/>
    <dgm:cxn modelId="{730626E1-A2A7-304A-82A7-F12CFF8D2AF4}" type="presParOf" srcId="{D1D1EFE3-6F3C-4D57-ADCB-3F66DE24DC8E}" destId="{0F13C5AB-8FF2-4ED6-9E1A-F78FC3EBA450}" srcOrd="3" destOrd="0" presId="urn:microsoft.com/office/officeart/2011/layout/ConvergingText#1"/>
    <dgm:cxn modelId="{382E9239-B618-3846-B3AC-A25AD44DFBAF}" type="presParOf" srcId="{D1D1EFE3-6F3C-4D57-ADCB-3F66DE24DC8E}" destId="{0BD7747B-F3E9-46DB-9B42-9E1E8A25DAF0}" srcOrd="4" destOrd="0" presId="urn:microsoft.com/office/officeart/2011/layout/ConvergingText#1"/>
    <dgm:cxn modelId="{6748B92A-DF7A-4E46-A75D-144F29444B1B}" type="presParOf" srcId="{D1D1EFE3-6F3C-4D57-ADCB-3F66DE24DC8E}" destId="{39B181CE-A0FE-4786-BD23-771E3DAFF003}" srcOrd="5" destOrd="0" presId="urn:microsoft.com/office/officeart/2011/layout/ConvergingText#1"/>
    <dgm:cxn modelId="{56CDE7F5-220C-BD42-B84A-22CD7E60AD5C}" type="presParOf" srcId="{D1D1EFE3-6F3C-4D57-ADCB-3F66DE24DC8E}" destId="{3FA71674-180B-4F74-9CBF-31121F73B6A4}" srcOrd="6" destOrd="0" presId="urn:microsoft.com/office/officeart/2011/layout/ConvergingText#1"/>
    <dgm:cxn modelId="{23B3C236-67C7-9444-BD45-47F2C68EE214}" type="presParOf" srcId="{D1D1EFE3-6F3C-4D57-ADCB-3F66DE24DC8E}" destId="{82EF430A-2423-400A-B53D-E727F1D99CD9}" srcOrd="7" destOrd="0" presId="urn:microsoft.com/office/officeart/2011/layout/ConvergingText#1"/>
    <dgm:cxn modelId="{348B903A-698F-4142-B779-00309304ADFF}" type="presParOf" srcId="{D1D1EFE3-6F3C-4D57-ADCB-3F66DE24DC8E}" destId="{BB037F21-D839-4B19-8198-E21491C9302F}" srcOrd="8" destOrd="0" presId="urn:microsoft.com/office/officeart/2011/layout/ConvergingText#1"/>
    <dgm:cxn modelId="{F4BE8929-6A7C-8D47-B075-1B412067B5A2}" type="presParOf" srcId="{D1D1EFE3-6F3C-4D57-ADCB-3F66DE24DC8E}" destId="{EB8ED1AB-C10C-44E1-8809-63ED41C86698}" srcOrd="9" destOrd="0" presId="urn:microsoft.com/office/officeart/2011/layout/ConvergingText#1"/>
    <dgm:cxn modelId="{8A289D57-7B16-F742-B512-09D89313DEC1}" type="presParOf" srcId="{D1D1EFE3-6F3C-4D57-ADCB-3F66DE24DC8E}" destId="{B501F386-D23E-40AE-BC46-AD933875DB77}" srcOrd="10" destOrd="0" presId="urn:microsoft.com/office/officeart/2011/layout/ConvergingTex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F11A139-1034-4285-A9BF-4135CF156D68}" type="doc">
      <dgm:prSet loTypeId="urn:microsoft.com/office/officeart/2005/8/layout/venn2" loCatId="relationship" qsTypeId="urn:microsoft.com/office/officeart/2005/8/quickstyle/simple1" qsCatId="simple" csTypeId="urn:microsoft.com/office/officeart/2005/8/colors/colorful4" csCatId="colorful" phldr="1"/>
      <dgm:spPr/>
      <dgm:t>
        <a:bodyPr/>
        <a:lstStyle/>
        <a:p>
          <a:endParaRPr lang="zh-CN" altLang="en-US"/>
        </a:p>
      </dgm:t>
    </dgm:pt>
    <dgm:pt modelId="{CC8BFF76-6C3C-4C23-BE87-B5C450178E58}">
      <dgm:prSet phldrT="[文本]" custT="1"/>
      <dgm:spPr/>
      <dgm:t>
        <a:bodyPr/>
        <a:lstStyle/>
        <a:p>
          <a:r>
            <a:rPr lang="zh-CN" altLang="en-US" sz="1100"/>
            <a:t>网络</a:t>
          </a:r>
          <a:endParaRPr lang="zh-CN" altLang="en-US" sz="1100" dirty="0"/>
        </a:p>
      </dgm:t>
    </dgm:pt>
    <dgm:pt modelId="{421F4A6C-FBDD-43FB-AF22-2B5DF6348E2D}" type="parTrans" cxnId="{4706112E-EAD6-4FC7-8B15-961006D5C8DA}">
      <dgm:prSet/>
      <dgm:spPr/>
      <dgm:t>
        <a:bodyPr/>
        <a:lstStyle/>
        <a:p>
          <a:endParaRPr lang="zh-CN" altLang="en-US" sz="4000">
            <a:solidFill>
              <a:schemeClr val="tx1"/>
            </a:solidFill>
          </a:endParaRPr>
        </a:p>
      </dgm:t>
    </dgm:pt>
    <dgm:pt modelId="{B74EAACE-17F2-407C-8580-B6B0790CFE99}" type="sibTrans" cxnId="{4706112E-EAD6-4FC7-8B15-961006D5C8DA}">
      <dgm:prSet/>
      <dgm:spPr/>
      <dgm:t>
        <a:bodyPr/>
        <a:lstStyle/>
        <a:p>
          <a:endParaRPr lang="zh-CN" altLang="en-US" sz="4000">
            <a:solidFill>
              <a:schemeClr val="tx1"/>
            </a:solidFill>
          </a:endParaRPr>
        </a:p>
      </dgm:t>
    </dgm:pt>
    <dgm:pt modelId="{E3805039-9F49-4CAC-8D39-5FC5F89BF08C}">
      <dgm:prSet phldrT="[文本]" custT="1"/>
      <dgm:spPr/>
      <dgm:t>
        <a:bodyPr/>
        <a:lstStyle/>
        <a:p>
          <a:r>
            <a:rPr lang="zh-CN" altLang="en-US" sz="1100"/>
            <a:t>终端</a:t>
          </a:r>
          <a:endParaRPr lang="zh-CN" altLang="en-US" sz="1100" dirty="0"/>
        </a:p>
      </dgm:t>
    </dgm:pt>
    <dgm:pt modelId="{E9AA19A7-FD27-4F9A-85E7-7DE4F628CC61}" type="parTrans" cxnId="{C993E1A3-D9FD-4359-8B2F-7DBAC902EB53}">
      <dgm:prSet/>
      <dgm:spPr/>
      <dgm:t>
        <a:bodyPr/>
        <a:lstStyle/>
        <a:p>
          <a:endParaRPr lang="zh-CN" altLang="en-US" sz="4000">
            <a:solidFill>
              <a:schemeClr val="tx1"/>
            </a:solidFill>
          </a:endParaRPr>
        </a:p>
      </dgm:t>
    </dgm:pt>
    <dgm:pt modelId="{54E04171-0A64-47FE-AE18-194CE5645393}" type="sibTrans" cxnId="{C993E1A3-D9FD-4359-8B2F-7DBAC902EB53}">
      <dgm:prSet/>
      <dgm:spPr/>
      <dgm:t>
        <a:bodyPr/>
        <a:lstStyle/>
        <a:p>
          <a:endParaRPr lang="zh-CN" altLang="en-US" sz="4000">
            <a:solidFill>
              <a:schemeClr val="tx1"/>
            </a:solidFill>
          </a:endParaRPr>
        </a:p>
      </dgm:t>
    </dgm:pt>
    <dgm:pt modelId="{5ECE3F34-2C1F-4BEF-90B2-38C5EE52FE86}">
      <dgm:prSet phldrT="[文本]" custT="1"/>
      <dgm:spPr/>
      <dgm:t>
        <a:bodyPr/>
        <a:lstStyle/>
        <a:p>
          <a:r>
            <a:rPr lang="zh-CN" altLang="en-US" sz="1100"/>
            <a:t>业务核心</a:t>
          </a:r>
          <a:endParaRPr lang="zh-CN" altLang="en-US" sz="1100" dirty="0"/>
        </a:p>
      </dgm:t>
    </dgm:pt>
    <dgm:pt modelId="{BFE97E4C-1813-4625-8115-70E68869B564}" type="parTrans" cxnId="{F664A7E8-6AD0-45B2-B603-6C1EB83E18A4}">
      <dgm:prSet/>
      <dgm:spPr/>
      <dgm:t>
        <a:bodyPr/>
        <a:lstStyle/>
        <a:p>
          <a:endParaRPr lang="zh-CN" altLang="en-US" sz="4000">
            <a:solidFill>
              <a:schemeClr val="tx1"/>
            </a:solidFill>
          </a:endParaRPr>
        </a:p>
      </dgm:t>
    </dgm:pt>
    <dgm:pt modelId="{606BD746-6018-4383-912F-EA9971653D45}" type="sibTrans" cxnId="{F664A7E8-6AD0-45B2-B603-6C1EB83E18A4}">
      <dgm:prSet/>
      <dgm:spPr/>
      <dgm:t>
        <a:bodyPr/>
        <a:lstStyle/>
        <a:p>
          <a:endParaRPr lang="zh-CN" altLang="en-US" sz="4000">
            <a:solidFill>
              <a:schemeClr val="tx1"/>
            </a:solidFill>
          </a:endParaRPr>
        </a:p>
      </dgm:t>
    </dgm:pt>
    <dgm:pt modelId="{4215D304-3CD9-48CC-B635-C07BBD261D92}" type="pres">
      <dgm:prSet presAssocID="{1F11A139-1034-4285-A9BF-4135CF156D68}" presName="Name0" presStyleCnt="0">
        <dgm:presLayoutVars>
          <dgm:chMax val="7"/>
          <dgm:resizeHandles val="exact"/>
        </dgm:presLayoutVars>
      </dgm:prSet>
      <dgm:spPr/>
      <dgm:t>
        <a:bodyPr/>
        <a:lstStyle/>
        <a:p>
          <a:endParaRPr lang="zh-CN" altLang="en-US"/>
        </a:p>
      </dgm:t>
    </dgm:pt>
    <dgm:pt modelId="{DB54C211-2B89-4298-89B8-3994B4B4E6A1}" type="pres">
      <dgm:prSet presAssocID="{1F11A139-1034-4285-A9BF-4135CF156D68}" presName="comp1" presStyleCnt="0"/>
      <dgm:spPr/>
    </dgm:pt>
    <dgm:pt modelId="{52843552-F192-4441-8217-E5BFE76D83F3}" type="pres">
      <dgm:prSet presAssocID="{1F11A139-1034-4285-A9BF-4135CF156D68}" presName="circle1" presStyleLbl="node1" presStyleIdx="0" presStyleCnt="3"/>
      <dgm:spPr/>
      <dgm:t>
        <a:bodyPr/>
        <a:lstStyle/>
        <a:p>
          <a:endParaRPr lang="zh-CN" altLang="en-US"/>
        </a:p>
      </dgm:t>
    </dgm:pt>
    <dgm:pt modelId="{69FF9EC4-ECC4-4AC2-A741-29AA0DFAB60F}" type="pres">
      <dgm:prSet presAssocID="{1F11A139-1034-4285-A9BF-4135CF156D68}" presName="c1text" presStyleLbl="node1" presStyleIdx="0" presStyleCnt="3">
        <dgm:presLayoutVars>
          <dgm:bulletEnabled val="1"/>
        </dgm:presLayoutVars>
      </dgm:prSet>
      <dgm:spPr/>
      <dgm:t>
        <a:bodyPr/>
        <a:lstStyle/>
        <a:p>
          <a:endParaRPr lang="zh-CN" altLang="en-US"/>
        </a:p>
      </dgm:t>
    </dgm:pt>
    <dgm:pt modelId="{15C3793F-6EEA-4316-973D-5261EDA547E1}" type="pres">
      <dgm:prSet presAssocID="{1F11A139-1034-4285-A9BF-4135CF156D68}" presName="comp2" presStyleCnt="0"/>
      <dgm:spPr/>
    </dgm:pt>
    <dgm:pt modelId="{64C4AB9E-A1A7-4030-9722-527E6CF2EDF7}" type="pres">
      <dgm:prSet presAssocID="{1F11A139-1034-4285-A9BF-4135CF156D68}" presName="circle2" presStyleLbl="node1" presStyleIdx="1" presStyleCnt="3"/>
      <dgm:spPr/>
      <dgm:t>
        <a:bodyPr/>
        <a:lstStyle/>
        <a:p>
          <a:endParaRPr lang="zh-CN" altLang="en-US"/>
        </a:p>
      </dgm:t>
    </dgm:pt>
    <dgm:pt modelId="{A63A1397-57B3-4B68-AC24-7934585E4203}" type="pres">
      <dgm:prSet presAssocID="{1F11A139-1034-4285-A9BF-4135CF156D68}" presName="c2text" presStyleLbl="node1" presStyleIdx="1" presStyleCnt="3">
        <dgm:presLayoutVars>
          <dgm:bulletEnabled val="1"/>
        </dgm:presLayoutVars>
      </dgm:prSet>
      <dgm:spPr/>
      <dgm:t>
        <a:bodyPr/>
        <a:lstStyle/>
        <a:p>
          <a:endParaRPr lang="zh-CN" altLang="en-US"/>
        </a:p>
      </dgm:t>
    </dgm:pt>
    <dgm:pt modelId="{901D386E-0371-4F53-A565-129E9031E517}" type="pres">
      <dgm:prSet presAssocID="{1F11A139-1034-4285-A9BF-4135CF156D68}" presName="comp3" presStyleCnt="0"/>
      <dgm:spPr/>
    </dgm:pt>
    <dgm:pt modelId="{91B42524-4A49-411D-94F5-1077DE697055}" type="pres">
      <dgm:prSet presAssocID="{1F11A139-1034-4285-A9BF-4135CF156D68}" presName="circle3" presStyleLbl="node1" presStyleIdx="2" presStyleCnt="3"/>
      <dgm:spPr/>
      <dgm:t>
        <a:bodyPr/>
        <a:lstStyle/>
        <a:p>
          <a:endParaRPr lang="zh-CN" altLang="en-US"/>
        </a:p>
      </dgm:t>
    </dgm:pt>
    <dgm:pt modelId="{50695EED-CD12-44A4-9866-3B1A82AD6D25}" type="pres">
      <dgm:prSet presAssocID="{1F11A139-1034-4285-A9BF-4135CF156D68}" presName="c3text" presStyleLbl="node1" presStyleIdx="2" presStyleCnt="3">
        <dgm:presLayoutVars>
          <dgm:bulletEnabled val="1"/>
        </dgm:presLayoutVars>
      </dgm:prSet>
      <dgm:spPr/>
      <dgm:t>
        <a:bodyPr/>
        <a:lstStyle/>
        <a:p>
          <a:endParaRPr lang="zh-CN" altLang="en-US"/>
        </a:p>
      </dgm:t>
    </dgm:pt>
  </dgm:ptLst>
  <dgm:cxnLst>
    <dgm:cxn modelId="{46F96A7E-C36A-4677-B29B-C22E57DBE3B6}" type="presOf" srcId="{5ECE3F34-2C1F-4BEF-90B2-38C5EE52FE86}" destId="{91B42524-4A49-411D-94F5-1077DE697055}" srcOrd="0" destOrd="0" presId="urn:microsoft.com/office/officeart/2005/8/layout/venn2"/>
    <dgm:cxn modelId="{F664A7E8-6AD0-45B2-B603-6C1EB83E18A4}" srcId="{1F11A139-1034-4285-A9BF-4135CF156D68}" destId="{5ECE3F34-2C1F-4BEF-90B2-38C5EE52FE86}" srcOrd="2" destOrd="0" parTransId="{BFE97E4C-1813-4625-8115-70E68869B564}" sibTransId="{606BD746-6018-4383-912F-EA9971653D45}"/>
    <dgm:cxn modelId="{C993E1A3-D9FD-4359-8B2F-7DBAC902EB53}" srcId="{1F11A139-1034-4285-A9BF-4135CF156D68}" destId="{E3805039-9F49-4CAC-8D39-5FC5F89BF08C}" srcOrd="1" destOrd="0" parTransId="{E9AA19A7-FD27-4F9A-85E7-7DE4F628CC61}" sibTransId="{54E04171-0A64-47FE-AE18-194CE5645393}"/>
    <dgm:cxn modelId="{2099FC14-37A6-4F0D-BD3C-F615107CF0EA}" type="presOf" srcId="{1F11A139-1034-4285-A9BF-4135CF156D68}" destId="{4215D304-3CD9-48CC-B635-C07BBD261D92}" srcOrd="0" destOrd="0" presId="urn:microsoft.com/office/officeart/2005/8/layout/venn2"/>
    <dgm:cxn modelId="{93CD9556-E502-4845-9A0E-BCAD94BC60F6}" type="presOf" srcId="{5ECE3F34-2C1F-4BEF-90B2-38C5EE52FE86}" destId="{50695EED-CD12-44A4-9866-3B1A82AD6D25}" srcOrd="1" destOrd="0" presId="urn:microsoft.com/office/officeart/2005/8/layout/venn2"/>
    <dgm:cxn modelId="{FAE7F2A3-5CA5-44AE-9A98-D2F11D0D46F1}" type="presOf" srcId="{CC8BFF76-6C3C-4C23-BE87-B5C450178E58}" destId="{69FF9EC4-ECC4-4AC2-A741-29AA0DFAB60F}" srcOrd="1" destOrd="0" presId="urn:microsoft.com/office/officeart/2005/8/layout/venn2"/>
    <dgm:cxn modelId="{425A0CA2-9DD7-4E6C-9DE8-A23AEFB504F5}" type="presOf" srcId="{E3805039-9F49-4CAC-8D39-5FC5F89BF08C}" destId="{A63A1397-57B3-4B68-AC24-7934585E4203}" srcOrd="1" destOrd="0" presId="urn:microsoft.com/office/officeart/2005/8/layout/venn2"/>
    <dgm:cxn modelId="{C5C2B720-AA1E-4FB5-9802-7B187D6FE69D}" type="presOf" srcId="{CC8BFF76-6C3C-4C23-BE87-B5C450178E58}" destId="{52843552-F192-4441-8217-E5BFE76D83F3}" srcOrd="0" destOrd="0" presId="urn:microsoft.com/office/officeart/2005/8/layout/venn2"/>
    <dgm:cxn modelId="{4706112E-EAD6-4FC7-8B15-961006D5C8DA}" srcId="{1F11A139-1034-4285-A9BF-4135CF156D68}" destId="{CC8BFF76-6C3C-4C23-BE87-B5C450178E58}" srcOrd="0" destOrd="0" parTransId="{421F4A6C-FBDD-43FB-AF22-2B5DF6348E2D}" sibTransId="{B74EAACE-17F2-407C-8580-B6B0790CFE99}"/>
    <dgm:cxn modelId="{D7DE70F8-3DFD-455A-8107-FD19CAA77AF2}" type="presOf" srcId="{E3805039-9F49-4CAC-8D39-5FC5F89BF08C}" destId="{64C4AB9E-A1A7-4030-9722-527E6CF2EDF7}" srcOrd="0" destOrd="0" presId="urn:microsoft.com/office/officeart/2005/8/layout/venn2"/>
    <dgm:cxn modelId="{2819C837-D805-4F1E-98D1-0B274A85ABE8}" type="presParOf" srcId="{4215D304-3CD9-48CC-B635-C07BBD261D92}" destId="{DB54C211-2B89-4298-89B8-3994B4B4E6A1}" srcOrd="0" destOrd="0" presId="urn:microsoft.com/office/officeart/2005/8/layout/venn2"/>
    <dgm:cxn modelId="{EF800B31-3D4D-42DE-856B-0E0244C7E06D}" type="presParOf" srcId="{DB54C211-2B89-4298-89B8-3994B4B4E6A1}" destId="{52843552-F192-4441-8217-E5BFE76D83F3}" srcOrd="0" destOrd="0" presId="urn:microsoft.com/office/officeart/2005/8/layout/venn2"/>
    <dgm:cxn modelId="{EAD20BB9-B4CA-4179-89FE-0E1B45E32F38}" type="presParOf" srcId="{DB54C211-2B89-4298-89B8-3994B4B4E6A1}" destId="{69FF9EC4-ECC4-4AC2-A741-29AA0DFAB60F}" srcOrd="1" destOrd="0" presId="urn:microsoft.com/office/officeart/2005/8/layout/venn2"/>
    <dgm:cxn modelId="{253900B1-5285-4639-BC38-DE95C0328B7E}" type="presParOf" srcId="{4215D304-3CD9-48CC-B635-C07BBD261D92}" destId="{15C3793F-6EEA-4316-973D-5261EDA547E1}" srcOrd="1" destOrd="0" presId="urn:microsoft.com/office/officeart/2005/8/layout/venn2"/>
    <dgm:cxn modelId="{E38DD992-8E7C-48FE-ABD0-3CC599AA85A4}" type="presParOf" srcId="{15C3793F-6EEA-4316-973D-5261EDA547E1}" destId="{64C4AB9E-A1A7-4030-9722-527E6CF2EDF7}" srcOrd="0" destOrd="0" presId="urn:microsoft.com/office/officeart/2005/8/layout/venn2"/>
    <dgm:cxn modelId="{56006F62-FFFD-4DBD-A1E2-91FCC511959C}" type="presParOf" srcId="{15C3793F-6EEA-4316-973D-5261EDA547E1}" destId="{A63A1397-57B3-4B68-AC24-7934585E4203}" srcOrd="1" destOrd="0" presId="urn:microsoft.com/office/officeart/2005/8/layout/venn2"/>
    <dgm:cxn modelId="{9B8A6D54-C1FA-4012-B4A2-48B89EB8F887}" type="presParOf" srcId="{4215D304-3CD9-48CC-B635-C07BBD261D92}" destId="{901D386E-0371-4F53-A565-129E9031E517}" srcOrd="2" destOrd="0" presId="urn:microsoft.com/office/officeart/2005/8/layout/venn2"/>
    <dgm:cxn modelId="{CC6C5133-CAB7-42F0-845E-B2F0C09437A2}" type="presParOf" srcId="{901D386E-0371-4F53-A565-129E9031E517}" destId="{91B42524-4A49-411D-94F5-1077DE697055}" srcOrd="0" destOrd="0" presId="urn:microsoft.com/office/officeart/2005/8/layout/venn2"/>
    <dgm:cxn modelId="{2744DFB8-40B0-4381-B1CF-0157F1835F33}" type="presParOf" srcId="{901D386E-0371-4F53-A565-129E9031E517}" destId="{50695EED-CD12-44A4-9866-3B1A82AD6D25}"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AB5E8A-939B-4000-8E05-D5394C7C9848}">
      <dsp:nvSpPr>
        <dsp:cNvPr id="0" name=""/>
        <dsp:cNvSpPr/>
      </dsp:nvSpPr>
      <dsp:spPr>
        <a:xfrm>
          <a:off x="2953" y="0"/>
          <a:ext cx="644365" cy="64436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C7F60B-1B45-4B0A-93A3-DAB87D736A4D}">
      <dsp:nvSpPr>
        <dsp:cNvPr id="0" name=""/>
        <dsp:cNvSpPr/>
      </dsp:nvSpPr>
      <dsp:spPr>
        <a:xfrm>
          <a:off x="67390" y="64436"/>
          <a:ext cx="515492" cy="515492"/>
        </a:xfrm>
        <a:prstGeom prst="chord">
          <a:avLst>
            <a:gd name="adj1" fmla="val 2332194"/>
            <a:gd name="adj2" fmla="val 8587806"/>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F74F6E-CEA1-4601-A302-D4EBA0AB201D}">
      <dsp:nvSpPr>
        <dsp:cNvPr id="0" name=""/>
        <dsp:cNvSpPr/>
      </dsp:nvSpPr>
      <dsp:spPr>
        <a:xfrm>
          <a:off x="781561" y="644365"/>
          <a:ext cx="1906247" cy="27117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t" anchorCtr="0">
          <a:noAutofit/>
        </a:bodyPr>
        <a:lstStyle/>
        <a:p>
          <a:pPr lvl="0" algn="l" defTabSz="355600">
            <a:lnSpc>
              <a:spcPct val="90000"/>
            </a:lnSpc>
            <a:spcBef>
              <a:spcPct val="0"/>
            </a:spcBef>
            <a:spcAft>
              <a:spcPct val="35000"/>
            </a:spcAft>
          </a:pPr>
          <a:r>
            <a:rPr lang="zh-CN" altLang="en-US" sz="800" kern="1200" dirty="0" smtClean="0"/>
            <a:t>中华人民共和国计算机信息系统安全保护条例（</a:t>
          </a:r>
          <a:r>
            <a:rPr lang="en-US" altLang="en-US" sz="800" kern="1200" dirty="0" smtClean="0"/>
            <a:t>1994 </a:t>
          </a:r>
          <a:r>
            <a:rPr lang="zh-CN" altLang="en-US" sz="800" kern="1200" dirty="0" smtClean="0"/>
            <a:t>年 </a:t>
          </a:r>
          <a:r>
            <a:rPr lang="en-US" altLang="en-US" sz="800" kern="1200" dirty="0" smtClean="0"/>
            <a:t>2 </a:t>
          </a:r>
          <a:r>
            <a:rPr lang="zh-CN" altLang="en-US" sz="800" kern="1200" dirty="0" smtClean="0"/>
            <a:t>月 </a:t>
          </a:r>
          <a:r>
            <a:rPr lang="en-US" altLang="en-US" sz="800" kern="1200" dirty="0" smtClean="0"/>
            <a:t>18 </a:t>
          </a:r>
          <a:r>
            <a:rPr lang="zh-CN" altLang="en-US" sz="800" kern="1200" dirty="0" smtClean="0"/>
            <a:t>日中华人民共和国国务院令 </a:t>
          </a:r>
          <a:r>
            <a:rPr lang="en-US" altLang="en-US" sz="800" kern="1200" dirty="0" smtClean="0"/>
            <a:t>147 </a:t>
          </a:r>
          <a:r>
            <a:rPr lang="zh-CN" altLang="en-US" sz="800" kern="1200" dirty="0" smtClean="0"/>
            <a:t>号）</a:t>
          </a:r>
          <a:endParaRPr lang="zh-CN" altLang="en-US" sz="800" kern="1200" dirty="0"/>
        </a:p>
        <a:p>
          <a:pPr lvl="0" algn="l" defTabSz="355600">
            <a:lnSpc>
              <a:spcPct val="90000"/>
            </a:lnSpc>
            <a:spcBef>
              <a:spcPct val="0"/>
            </a:spcBef>
            <a:spcAft>
              <a:spcPct val="35000"/>
            </a:spcAft>
          </a:pPr>
          <a:r>
            <a:rPr lang="en-US" altLang="en-US" sz="800" kern="1200" dirty="0" smtClean="0"/>
            <a:t>1999</a:t>
          </a:r>
          <a:r>
            <a:rPr lang="zh-CN" altLang="en-US" sz="800" kern="1200" dirty="0" smtClean="0"/>
            <a:t>年发布</a:t>
          </a:r>
          <a:r>
            <a:rPr lang="en-US" altLang="en-US" sz="800" kern="1200" dirty="0" smtClean="0"/>
            <a:t>《</a:t>
          </a:r>
          <a:r>
            <a:rPr lang="zh-CN" altLang="en-US" sz="800" kern="1200" dirty="0" smtClean="0"/>
            <a:t>计算机信息系统安全保护等级划分准则</a:t>
          </a:r>
          <a:r>
            <a:rPr lang="en-US" altLang="en-US" sz="800" kern="1200" dirty="0" smtClean="0"/>
            <a:t>》 </a:t>
          </a:r>
          <a:r>
            <a:rPr lang="zh-CN" altLang="en-US" sz="800" kern="1200" dirty="0" smtClean="0"/>
            <a:t>强制性标准 </a:t>
          </a:r>
          <a:endParaRPr lang="zh-CN" altLang="en-US" sz="800" kern="1200" dirty="0"/>
        </a:p>
        <a:p>
          <a:pPr lvl="0" algn="l" defTabSz="355600">
            <a:lnSpc>
              <a:spcPct val="90000"/>
            </a:lnSpc>
            <a:spcBef>
              <a:spcPct val="0"/>
            </a:spcBef>
            <a:spcAft>
              <a:spcPct val="35000"/>
            </a:spcAft>
          </a:pPr>
          <a:r>
            <a:rPr lang="en-US" altLang="en-US" sz="800" kern="1200" dirty="0" smtClean="0"/>
            <a:t>2003 </a:t>
          </a:r>
          <a:r>
            <a:rPr lang="zh-CN" altLang="en-US" sz="800" kern="1200" dirty="0" smtClean="0"/>
            <a:t>年 </a:t>
          </a:r>
          <a:r>
            <a:rPr lang="en-US" altLang="en-US" sz="800" kern="1200" dirty="0" smtClean="0"/>
            <a:t>9 </a:t>
          </a:r>
          <a:r>
            <a:rPr lang="zh-CN" altLang="en-US" sz="800" kern="1200" dirty="0" smtClean="0"/>
            <a:t>月中办国办颁发</a:t>
          </a:r>
          <a:r>
            <a:rPr lang="en-US" altLang="en-US" sz="800" kern="1200" dirty="0" smtClean="0"/>
            <a:t>《</a:t>
          </a:r>
          <a:r>
            <a:rPr lang="zh-CN" altLang="en-US" sz="800" kern="1200" dirty="0" smtClean="0"/>
            <a:t>关于加强信息安全保障工作的意见</a:t>
          </a:r>
          <a:r>
            <a:rPr lang="en-US" altLang="en-US" sz="800" kern="1200" dirty="0" smtClean="0"/>
            <a:t>》</a:t>
          </a:r>
          <a:r>
            <a:rPr lang="zh-CN" altLang="en-US" sz="800" kern="1200" dirty="0" smtClean="0"/>
            <a:t>（中办发</a:t>
          </a:r>
          <a:r>
            <a:rPr lang="en-US" altLang="en-US" sz="800" kern="1200" dirty="0" smtClean="0"/>
            <a:t>[2003] 27 </a:t>
          </a:r>
          <a:r>
            <a:rPr lang="zh-CN" altLang="en-US" sz="800" kern="1200" dirty="0" smtClean="0"/>
            <a:t>号）</a:t>
          </a:r>
          <a:endParaRPr lang="zh-CN" altLang="en-US" sz="800" kern="1200" dirty="0"/>
        </a:p>
        <a:p>
          <a:pPr lvl="0" algn="l" defTabSz="355600">
            <a:lnSpc>
              <a:spcPct val="90000"/>
            </a:lnSpc>
            <a:spcBef>
              <a:spcPct val="0"/>
            </a:spcBef>
            <a:spcAft>
              <a:spcPct val="35000"/>
            </a:spcAft>
          </a:pPr>
          <a:r>
            <a:rPr lang="en-US" altLang="en-US" sz="800" kern="1200" dirty="0" smtClean="0"/>
            <a:t>2004 </a:t>
          </a:r>
          <a:r>
            <a:rPr lang="zh-CN" altLang="en-US" sz="800" kern="1200" dirty="0" smtClean="0"/>
            <a:t>年 </a:t>
          </a:r>
          <a:r>
            <a:rPr lang="en-US" altLang="en-US" sz="800" kern="1200" dirty="0" smtClean="0"/>
            <a:t>11 </a:t>
          </a:r>
          <a:r>
            <a:rPr lang="zh-CN" altLang="en-US" sz="800" kern="1200" dirty="0" smtClean="0"/>
            <a:t>月四部委会签</a:t>
          </a:r>
          <a:r>
            <a:rPr lang="en-US" altLang="en-US" sz="800" kern="1200" dirty="0" smtClean="0"/>
            <a:t>《</a:t>
          </a:r>
          <a:r>
            <a:rPr lang="zh-CN" altLang="en-US" sz="800" kern="1200" dirty="0" smtClean="0"/>
            <a:t>关于信息安全等级保护工作的实施意见</a:t>
          </a:r>
          <a:r>
            <a:rPr lang="en-US" altLang="en-US" sz="800" kern="1200" dirty="0" smtClean="0"/>
            <a:t>》</a:t>
          </a:r>
          <a:r>
            <a:rPr lang="zh-CN" altLang="en-US" sz="800" kern="1200" dirty="0" smtClean="0"/>
            <a:t>（公通字</a:t>
          </a:r>
          <a:r>
            <a:rPr lang="en-US" altLang="en-US" sz="800" kern="1200" dirty="0" smtClean="0"/>
            <a:t>[2004] 66 </a:t>
          </a:r>
          <a:r>
            <a:rPr lang="zh-CN" altLang="en-US" sz="800" kern="1200" dirty="0" smtClean="0"/>
            <a:t>号）</a:t>
          </a:r>
          <a:endParaRPr lang="zh-CN" altLang="en-US" sz="800" kern="1200" dirty="0"/>
        </a:p>
        <a:p>
          <a:pPr lvl="0" algn="l" defTabSz="355600">
            <a:lnSpc>
              <a:spcPct val="90000"/>
            </a:lnSpc>
            <a:spcBef>
              <a:spcPct val="0"/>
            </a:spcBef>
            <a:spcAft>
              <a:spcPct val="35000"/>
            </a:spcAft>
          </a:pPr>
          <a:r>
            <a:rPr lang="en-US" altLang="en-US" sz="800" kern="1200" smtClean="0"/>
            <a:t>2005 </a:t>
          </a:r>
          <a:r>
            <a:rPr lang="zh-CN" altLang="en-US" sz="800" kern="1200" smtClean="0"/>
            <a:t>年 </a:t>
          </a:r>
          <a:r>
            <a:rPr lang="en-US" altLang="en-US" sz="800" kern="1200" smtClean="0"/>
            <a:t>9 </a:t>
          </a:r>
          <a:r>
            <a:rPr lang="zh-CN" altLang="en-US" sz="800" kern="1200" smtClean="0"/>
            <a:t>月国信办文件</a:t>
          </a:r>
          <a:r>
            <a:rPr lang="en-US" altLang="en-US" sz="800" kern="1200" smtClean="0"/>
            <a:t>《</a:t>
          </a:r>
          <a:r>
            <a:rPr lang="zh-CN" altLang="en-US" sz="800" kern="1200" smtClean="0"/>
            <a:t>关于转发</a:t>
          </a:r>
          <a:r>
            <a:rPr lang="en-US" altLang="en-US" sz="800" kern="1200" smtClean="0"/>
            <a:t>《</a:t>
          </a:r>
          <a:r>
            <a:rPr lang="zh-CN" altLang="en-US" sz="800" kern="1200" smtClean="0"/>
            <a:t>电子政务信息安全等级保护实施指南</a:t>
          </a:r>
          <a:r>
            <a:rPr lang="en-US" altLang="en-US" sz="800" kern="1200" smtClean="0"/>
            <a:t>》</a:t>
          </a:r>
          <a:r>
            <a:rPr lang="zh-CN" altLang="en-US" sz="800" kern="1200" smtClean="0"/>
            <a:t>的通知</a:t>
          </a:r>
          <a:r>
            <a:rPr lang="en-US" altLang="en-US" sz="800" kern="1200" smtClean="0"/>
            <a:t>》</a:t>
          </a:r>
          <a:r>
            <a:rPr lang="zh-CN" altLang="en-US" sz="800" kern="1200" smtClean="0"/>
            <a:t>（国信办</a:t>
          </a:r>
          <a:r>
            <a:rPr lang="en-US" altLang="en-US" sz="800" kern="1200" smtClean="0"/>
            <a:t>[2004] 25 </a:t>
          </a:r>
          <a:r>
            <a:rPr lang="zh-CN" altLang="en-US" sz="800" kern="1200" smtClean="0"/>
            <a:t>号）</a:t>
          </a:r>
          <a:endParaRPr lang="zh-CN" altLang="en-US" sz="800" kern="1200" dirty="0"/>
        </a:p>
        <a:p>
          <a:pPr lvl="0" algn="l" defTabSz="355600">
            <a:lnSpc>
              <a:spcPct val="90000"/>
            </a:lnSpc>
            <a:spcBef>
              <a:spcPct val="0"/>
            </a:spcBef>
            <a:spcAft>
              <a:spcPct val="35000"/>
            </a:spcAft>
          </a:pPr>
          <a:endParaRPr lang="zh-CN" altLang="en-US" sz="800" kern="1200" dirty="0"/>
        </a:p>
      </dsp:txBody>
      <dsp:txXfrm>
        <a:off x="781561" y="644365"/>
        <a:ext cx="1906247" cy="2711704"/>
      </dsp:txXfrm>
    </dsp:sp>
    <dsp:sp modelId="{EE24A0B6-C07D-48DA-8266-0E334DD01105}">
      <dsp:nvSpPr>
        <dsp:cNvPr id="0" name=""/>
        <dsp:cNvSpPr/>
      </dsp:nvSpPr>
      <dsp:spPr>
        <a:xfrm>
          <a:off x="781561" y="0"/>
          <a:ext cx="1906247" cy="6443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0" tIns="63500" rIns="63500" bIns="63500" numCol="1" spcCol="1270" anchor="b" anchorCtr="0">
          <a:noAutofit/>
        </a:bodyPr>
        <a:lstStyle/>
        <a:p>
          <a:pPr lvl="0" algn="l" defTabSz="1111250">
            <a:lnSpc>
              <a:spcPct val="90000"/>
            </a:lnSpc>
            <a:spcBef>
              <a:spcPct val="0"/>
            </a:spcBef>
            <a:spcAft>
              <a:spcPct val="35000"/>
            </a:spcAft>
          </a:pPr>
          <a:r>
            <a:rPr lang="zh-CN" altLang="en-US" sz="2500" kern="1200" dirty="0" smtClean="0"/>
            <a:t>起步</a:t>
          </a:r>
          <a:endParaRPr lang="zh-CN" altLang="en-US" sz="2500" kern="1200" dirty="0"/>
        </a:p>
      </dsp:txBody>
      <dsp:txXfrm>
        <a:off x="781561" y="0"/>
        <a:ext cx="1906247" cy="644365"/>
      </dsp:txXfrm>
    </dsp:sp>
    <dsp:sp modelId="{73EF0EBE-8F95-4FAA-B4C6-0EE25E4DF3C5}">
      <dsp:nvSpPr>
        <dsp:cNvPr id="0" name=""/>
        <dsp:cNvSpPr/>
      </dsp:nvSpPr>
      <dsp:spPr>
        <a:xfrm>
          <a:off x="2822052" y="0"/>
          <a:ext cx="644365" cy="64436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F9EBD4-5272-4B0A-94F7-B7A4610209F8}">
      <dsp:nvSpPr>
        <dsp:cNvPr id="0" name=""/>
        <dsp:cNvSpPr/>
      </dsp:nvSpPr>
      <dsp:spPr>
        <a:xfrm>
          <a:off x="2886488" y="64436"/>
          <a:ext cx="515492" cy="515492"/>
        </a:xfrm>
        <a:prstGeom prst="chord">
          <a:avLst>
            <a:gd name="adj1" fmla="val 692220"/>
            <a:gd name="adj2" fmla="val 1010778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4EE5D1-AC13-46BE-8B71-41C7EDCE1724}">
      <dsp:nvSpPr>
        <dsp:cNvPr id="0" name=""/>
        <dsp:cNvSpPr/>
      </dsp:nvSpPr>
      <dsp:spPr>
        <a:xfrm>
          <a:off x="3600660" y="644365"/>
          <a:ext cx="1906247" cy="27117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t" anchorCtr="0">
          <a:noAutofit/>
        </a:bodyPr>
        <a:lstStyle/>
        <a:p>
          <a:pPr lvl="0" algn="l" defTabSz="355600">
            <a:lnSpc>
              <a:spcPct val="90000"/>
            </a:lnSpc>
            <a:spcBef>
              <a:spcPct val="0"/>
            </a:spcBef>
            <a:spcAft>
              <a:spcPct val="35000"/>
            </a:spcAft>
          </a:pPr>
          <a:r>
            <a:rPr lang="en-US" altLang="en-US" sz="800" kern="1200" dirty="0" smtClean="0"/>
            <a:t>2006 </a:t>
          </a:r>
          <a:r>
            <a:rPr lang="zh-CN" altLang="en-US" sz="800" kern="1200" dirty="0" smtClean="0"/>
            <a:t>年 </a:t>
          </a:r>
          <a:r>
            <a:rPr lang="en-US" altLang="en-US" sz="800" kern="1200" dirty="0" smtClean="0"/>
            <a:t>1 </a:t>
          </a:r>
          <a:r>
            <a:rPr lang="zh-CN" altLang="en-US" sz="800" kern="1200" dirty="0" smtClean="0"/>
            <a:t>月四部委会签</a:t>
          </a:r>
          <a:r>
            <a:rPr lang="en-US" altLang="en-US" sz="800" kern="1200" dirty="0" smtClean="0"/>
            <a:t>《</a:t>
          </a:r>
          <a:r>
            <a:rPr lang="zh-CN" altLang="en-US" sz="800" kern="1200" dirty="0" smtClean="0"/>
            <a:t>关于印发</a:t>
          </a:r>
          <a:r>
            <a:rPr lang="en-US" altLang="en-US" sz="800" kern="1200" dirty="0" smtClean="0"/>
            <a:t>《</a:t>
          </a:r>
          <a:r>
            <a:rPr lang="zh-CN" altLang="en-US" sz="800" kern="1200" dirty="0" smtClean="0"/>
            <a:t>信息安全等级保护管理办法的通知</a:t>
          </a:r>
          <a:r>
            <a:rPr lang="en-US" altLang="en-US" sz="800" kern="1200" dirty="0" smtClean="0"/>
            <a:t>》</a:t>
          </a:r>
          <a:r>
            <a:rPr lang="zh-CN" altLang="en-US" sz="800" kern="1200" dirty="0" smtClean="0"/>
            <a:t>（公通字</a:t>
          </a:r>
          <a:r>
            <a:rPr lang="en-US" altLang="en-US" sz="800" kern="1200" dirty="0" smtClean="0"/>
            <a:t>[2006] 7 </a:t>
          </a:r>
          <a:r>
            <a:rPr lang="zh-CN" altLang="en-US" sz="800" kern="1200" dirty="0" smtClean="0"/>
            <a:t>号）</a:t>
          </a:r>
          <a:endParaRPr lang="zh-CN" altLang="en-US" sz="800" kern="1200" dirty="0"/>
        </a:p>
        <a:p>
          <a:pPr lvl="0" algn="l" defTabSz="355600">
            <a:lnSpc>
              <a:spcPct val="90000"/>
            </a:lnSpc>
            <a:spcBef>
              <a:spcPct val="0"/>
            </a:spcBef>
            <a:spcAft>
              <a:spcPct val="35000"/>
            </a:spcAft>
          </a:pPr>
          <a:r>
            <a:rPr lang="en-US" altLang="en-US" sz="800" kern="1200" dirty="0" smtClean="0"/>
            <a:t>2007 </a:t>
          </a:r>
          <a:r>
            <a:rPr lang="zh-CN" altLang="en-US" sz="800" kern="1200" dirty="0" smtClean="0"/>
            <a:t>年 </a:t>
          </a:r>
          <a:r>
            <a:rPr lang="en-US" altLang="en-US" sz="800" kern="1200" dirty="0" smtClean="0"/>
            <a:t>6 </a:t>
          </a:r>
          <a:r>
            <a:rPr lang="zh-CN" altLang="en-US" sz="800" kern="1200" dirty="0" smtClean="0"/>
            <a:t>月公安部、保密局、国密局、国信办联合印发</a:t>
          </a:r>
          <a:r>
            <a:rPr lang="en-US" altLang="en-US" sz="800" kern="1200" dirty="0" smtClean="0"/>
            <a:t>《</a:t>
          </a:r>
          <a:r>
            <a:rPr lang="zh-CN" altLang="en-US" sz="800" kern="1200" dirty="0" smtClean="0"/>
            <a:t>信息安全等级保护管理办法</a:t>
          </a:r>
          <a:r>
            <a:rPr lang="en-US" altLang="en-US" sz="800" kern="1200" dirty="0" smtClean="0"/>
            <a:t>》</a:t>
          </a:r>
          <a:r>
            <a:rPr lang="zh-CN" altLang="en-US" sz="800" kern="1200" dirty="0" smtClean="0"/>
            <a:t>（公通字</a:t>
          </a:r>
          <a:r>
            <a:rPr lang="en-US" altLang="en-US" sz="800" kern="1200" dirty="0" smtClean="0"/>
            <a:t>[2007] 43 </a:t>
          </a:r>
          <a:r>
            <a:rPr lang="zh-CN" altLang="en-US" sz="800" kern="1200" dirty="0" smtClean="0"/>
            <a:t>号）</a:t>
          </a:r>
          <a:endParaRPr lang="zh-CN" altLang="en-US" sz="800" kern="1200" dirty="0"/>
        </a:p>
        <a:p>
          <a:pPr lvl="0" algn="l" defTabSz="355600">
            <a:lnSpc>
              <a:spcPct val="90000"/>
            </a:lnSpc>
            <a:spcBef>
              <a:spcPct val="0"/>
            </a:spcBef>
            <a:spcAft>
              <a:spcPct val="35000"/>
            </a:spcAft>
          </a:pPr>
          <a:r>
            <a:rPr lang="en-US" altLang="en-US" sz="800" kern="1200" dirty="0" smtClean="0"/>
            <a:t>2007 </a:t>
          </a:r>
          <a:r>
            <a:rPr lang="zh-CN" altLang="en-US" sz="800" kern="1200" dirty="0" smtClean="0"/>
            <a:t>年 </a:t>
          </a:r>
          <a:r>
            <a:rPr lang="en-US" altLang="en-US" sz="800" kern="1200" dirty="0" smtClean="0"/>
            <a:t>7 </a:t>
          </a:r>
          <a:r>
            <a:rPr lang="zh-CN" altLang="en-US" sz="800" kern="1200" dirty="0" smtClean="0"/>
            <a:t>月</a:t>
          </a:r>
          <a:r>
            <a:rPr lang="en-US" altLang="en-US" sz="800" kern="1200" dirty="0" smtClean="0"/>
            <a:t>《</a:t>
          </a:r>
          <a:r>
            <a:rPr lang="zh-CN" altLang="en-US" sz="800" kern="1200" dirty="0" smtClean="0"/>
            <a:t>关于开展全国重要信息系统安全等级保护定级工作的通知</a:t>
          </a:r>
          <a:r>
            <a:rPr lang="en-US" altLang="en-US" sz="800" kern="1200" dirty="0" smtClean="0"/>
            <a:t>》</a:t>
          </a:r>
          <a:r>
            <a:rPr lang="zh-CN" altLang="en-US" sz="800" kern="1200" dirty="0" smtClean="0"/>
            <a:t>（公信安</a:t>
          </a:r>
          <a:r>
            <a:rPr lang="en-US" altLang="en-US" sz="800" kern="1200" dirty="0" smtClean="0"/>
            <a:t>[2007] 861 </a:t>
          </a:r>
          <a:r>
            <a:rPr lang="zh-CN" altLang="en-US" sz="800" kern="1200" dirty="0" smtClean="0"/>
            <a:t>号）</a:t>
          </a:r>
          <a:endParaRPr lang="zh-CN" altLang="en-US" sz="800" kern="1200" dirty="0"/>
        </a:p>
        <a:p>
          <a:pPr lvl="0" algn="l" defTabSz="355600">
            <a:lnSpc>
              <a:spcPct val="90000"/>
            </a:lnSpc>
            <a:spcBef>
              <a:spcPct val="0"/>
            </a:spcBef>
            <a:spcAft>
              <a:spcPct val="35000"/>
            </a:spcAft>
          </a:pPr>
          <a:r>
            <a:rPr lang="en-US" altLang="en-US" sz="800" kern="1200" dirty="0" smtClean="0"/>
            <a:t>2008</a:t>
          </a:r>
          <a:r>
            <a:rPr lang="zh-CN" altLang="en-US" sz="800" kern="1200" dirty="0" smtClean="0"/>
            <a:t>年发布</a:t>
          </a:r>
          <a:r>
            <a:rPr lang="en-US" altLang="en-US" sz="800" kern="1200" dirty="0" smtClean="0"/>
            <a:t>GB/T 22239—2008 《</a:t>
          </a:r>
          <a:r>
            <a:rPr lang="zh-CN" altLang="en-US" sz="800" kern="1200" dirty="0" smtClean="0"/>
            <a:t>信息系统安全等级保护基本要求</a:t>
          </a:r>
          <a:r>
            <a:rPr lang="en-US" altLang="en-US" sz="800" kern="1200" dirty="0" smtClean="0"/>
            <a:t>》GB/T 22240-2008 《</a:t>
          </a:r>
          <a:r>
            <a:rPr lang="zh-CN" altLang="en-US" sz="800" kern="1200" dirty="0" smtClean="0"/>
            <a:t>信息系统安全等级保护定级指南</a:t>
          </a:r>
          <a:r>
            <a:rPr lang="en-US" altLang="en-US" sz="800" kern="1200" dirty="0" smtClean="0"/>
            <a:t>》</a:t>
          </a:r>
          <a:endParaRPr lang="zh-CN" altLang="en-US" sz="800" kern="1200" dirty="0"/>
        </a:p>
      </dsp:txBody>
      <dsp:txXfrm>
        <a:off x="3600660" y="644365"/>
        <a:ext cx="1906247" cy="2711704"/>
      </dsp:txXfrm>
    </dsp:sp>
    <dsp:sp modelId="{A613C3AF-1107-4E6F-A01B-C744C761AB9B}">
      <dsp:nvSpPr>
        <dsp:cNvPr id="0" name=""/>
        <dsp:cNvSpPr/>
      </dsp:nvSpPr>
      <dsp:spPr>
        <a:xfrm>
          <a:off x="3600660" y="0"/>
          <a:ext cx="1906247" cy="6443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0" tIns="63500" rIns="63500" bIns="63500" numCol="1" spcCol="1270" anchor="b" anchorCtr="0">
          <a:noAutofit/>
        </a:bodyPr>
        <a:lstStyle/>
        <a:p>
          <a:pPr lvl="0" algn="l" defTabSz="1111250">
            <a:lnSpc>
              <a:spcPct val="90000"/>
            </a:lnSpc>
            <a:spcBef>
              <a:spcPct val="0"/>
            </a:spcBef>
            <a:spcAft>
              <a:spcPct val="35000"/>
            </a:spcAft>
          </a:pPr>
          <a:r>
            <a:rPr lang="zh-CN" altLang="en-US" sz="2500" kern="1200" dirty="0" smtClean="0"/>
            <a:t>发展</a:t>
          </a:r>
          <a:endParaRPr lang="zh-CN" altLang="en-US" sz="2500" kern="1200" dirty="0"/>
        </a:p>
      </dsp:txBody>
      <dsp:txXfrm>
        <a:off x="3600660" y="0"/>
        <a:ext cx="1906247" cy="644365"/>
      </dsp:txXfrm>
    </dsp:sp>
    <dsp:sp modelId="{B55AD060-DC4B-4970-B72B-A4327D4864CA}">
      <dsp:nvSpPr>
        <dsp:cNvPr id="0" name=""/>
        <dsp:cNvSpPr/>
      </dsp:nvSpPr>
      <dsp:spPr>
        <a:xfrm>
          <a:off x="5641151" y="0"/>
          <a:ext cx="644365" cy="64436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CF0383-9A5C-4BAE-8CA2-FDDDEFED2A3B}">
      <dsp:nvSpPr>
        <dsp:cNvPr id="0" name=""/>
        <dsp:cNvSpPr/>
      </dsp:nvSpPr>
      <dsp:spPr>
        <a:xfrm>
          <a:off x="5705587" y="64436"/>
          <a:ext cx="515492" cy="515492"/>
        </a:xfrm>
        <a:prstGeom prst="chord">
          <a:avLst>
            <a:gd name="adj1" fmla="val 20907780"/>
            <a:gd name="adj2" fmla="val 1149222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9ED7D9-162E-423A-B1BE-85DF57AE8005}">
      <dsp:nvSpPr>
        <dsp:cNvPr id="0" name=""/>
        <dsp:cNvSpPr/>
      </dsp:nvSpPr>
      <dsp:spPr>
        <a:xfrm>
          <a:off x="6419759" y="644365"/>
          <a:ext cx="1906247" cy="27117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t" anchorCtr="0">
          <a:noAutofit/>
        </a:bodyPr>
        <a:lstStyle/>
        <a:p>
          <a:pPr lvl="0" algn="l" defTabSz="355600">
            <a:lnSpc>
              <a:spcPct val="90000"/>
            </a:lnSpc>
            <a:spcBef>
              <a:spcPct val="0"/>
            </a:spcBef>
            <a:spcAft>
              <a:spcPct val="35000"/>
            </a:spcAft>
          </a:pPr>
          <a:r>
            <a:rPr lang="en-US" altLang="en-US" sz="800" kern="1200" dirty="0" smtClean="0"/>
            <a:t>2009</a:t>
          </a:r>
          <a:r>
            <a:rPr lang="zh-CN" altLang="en-US" sz="800" kern="1200" dirty="0" smtClean="0"/>
            <a:t>年公安部发文</a:t>
          </a:r>
          <a:r>
            <a:rPr lang="en-US" altLang="en-US" sz="800" kern="1200" dirty="0" smtClean="0"/>
            <a:t>《</a:t>
          </a:r>
          <a:r>
            <a:rPr lang="zh-CN" altLang="en-US" sz="800" kern="1200" dirty="0" smtClean="0"/>
            <a:t>关于开展信息系统等级保护安全建设整改工作的指导意见</a:t>
          </a:r>
          <a:r>
            <a:rPr lang="en-US" altLang="en-US" sz="800" kern="1200" dirty="0" smtClean="0"/>
            <a:t>》</a:t>
          </a:r>
          <a:r>
            <a:rPr lang="zh-CN" altLang="en-US" sz="800" kern="1200" dirty="0" smtClean="0"/>
            <a:t>（公信安</a:t>
          </a:r>
          <a:r>
            <a:rPr lang="en-US" altLang="en-US" sz="800" kern="1200" dirty="0" smtClean="0"/>
            <a:t>[2009] 1429</a:t>
          </a:r>
          <a:r>
            <a:rPr lang="zh-CN" altLang="en-US" sz="800" kern="1200" dirty="0" smtClean="0"/>
            <a:t>号）</a:t>
          </a:r>
          <a:endParaRPr lang="zh-CN" altLang="en-US" sz="800" kern="1200" dirty="0"/>
        </a:p>
        <a:p>
          <a:pPr lvl="0" algn="l" defTabSz="355600">
            <a:lnSpc>
              <a:spcPct val="90000"/>
            </a:lnSpc>
            <a:spcBef>
              <a:spcPct val="0"/>
            </a:spcBef>
            <a:spcAft>
              <a:spcPct val="35000"/>
            </a:spcAft>
          </a:pPr>
          <a:r>
            <a:rPr lang="en-US" altLang="en-US" sz="800" kern="1200" dirty="0" smtClean="0"/>
            <a:t>2010</a:t>
          </a:r>
          <a:r>
            <a:rPr lang="zh-CN" altLang="en-US" sz="800" kern="1200" dirty="0" smtClean="0"/>
            <a:t>年</a:t>
          </a:r>
          <a:r>
            <a:rPr lang="en-US" altLang="en-US" sz="800" kern="1200" dirty="0" smtClean="0"/>
            <a:t>3</a:t>
          </a:r>
          <a:r>
            <a:rPr lang="zh-CN" altLang="en-US" sz="800" kern="1200" dirty="0" smtClean="0"/>
            <a:t>月公安部发文</a:t>
          </a:r>
          <a:r>
            <a:rPr lang="en-US" altLang="en-US" sz="800" kern="1200" dirty="0" smtClean="0"/>
            <a:t>《</a:t>
          </a:r>
          <a:r>
            <a:rPr lang="zh-CN" altLang="en-US" sz="800" kern="1200" dirty="0" smtClean="0"/>
            <a:t>关于推动信息安全等级保护测评体系建设和开展等级测评工作的通知</a:t>
          </a:r>
          <a:r>
            <a:rPr lang="en-US" altLang="en-US" sz="800" kern="1200" dirty="0" smtClean="0"/>
            <a:t>》</a:t>
          </a:r>
          <a:r>
            <a:rPr lang="zh-CN" altLang="en-US" sz="800" kern="1200" dirty="0" smtClean="0"/>
            <a:t>（公信安</a:t>
          </a:r>
          <a:r>
            <a:rPr lang="en-US" altLang="en-US" sz="800" kern="1200" dirty="0" smtClean="0"/>
            <a:t>[303]</a:t>
          </a:r>
          <a:r>
            <a:rPr lang="zh-CN" altLang="en-US" sz="800" kern="1200" dirty="0" smtClean="0"/>
            <a:t>号）</a:t>
          </a:r>
          <a:endParaRPr lang="en-US" altLang="zh-CN" sz="800" kern="1200" dirty="0" smtClean="0"/>
        </a:p>
        <a:p>
          <a:pPr lvl="0" algn="l" defTabSz="355600">
            <a:lnSpc>
              <a:spcPct val="90000"/>
            </a:lnSpc>
            <a:spcBef>
              <a:spcPct val="0"/>
            </a:spcBef>
            <a:spcAft>
              <a:spcPct val="35000"/>
            </a:spcAft>
          </a:pPr>
          <a:r>
            <a:rPr lang="zh-CN" altLang="en-US" sz="800" kern="1200" dirty="0" smtClean="0"/>
            <a:t>各行业行业等级保护标准</a:t>
          </a:r>
          <a:endParaRPr lang="zh-CN" altLang="en-US" sz="800" kern="1200" dirty="0"/>
        </a:p>
      </dsp:txBody>
      <dsp:txXfrm>
        <a:off x="6419759" y="644365"/>
        <a:ext cx="1906247" cy="2711704"/>
      </dsp:txXfrm>
    </dsp:sp>
    <dsp:sp modelId="{22221AE3-EDC2-4F20-A9DC-B143C72F385F}">
      <dsp:nvSpPr>
        <dsp:cNvPr id="0" name=""/>
        <dsp:cNvSpPr/>
      </dsp:nvSpPr>
      <dsp:spPr>
        <a:xfrm>
          <a:off x="6419759" y="0"/>
          <a:ext cx="1906247" cy="6443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0" tIns="63500" rIns="63500" bIns="63500" numCol="1" spcCol="1270" anchor="b" anchorCtr="0">
          <a:noAutofit/>
        </a:bodyPr>
        <a:lstStyle/>
        <a:p>
          <a:pPr lvl="0" algn="l" defTabSz="1111250">
            <a:lnSpc>
              <a:spcPct val="90000"/>
            </a:lnSpc>
            <a:spcBef>
              <a:spcPct val="0"/>
            </a:spcBef>
            <a:spcAft>
              <a:spcPct val="35000"/>
            </a:spcAft>
          </a:pPr>
          <a:r>
            <a:rPr lang="zh-CN" altLang="en-US" sz="2500" kern="1200" dirty="0" smtClean="0"/>
            <a:t>推行</a:t>
          </a:r>
          <a:endParaRPr lang="zh-CN" altLang="en-US" sz="2500" kern="1200" dirty="0"/>
        </a:p>
      </dsp:txBody>
      <dsp:txXfrm>
        <a:off x="6419759" y="0"/>
        <a:ext cx="1906247" cy="644365"/>
      </dsp:txXfrm>
    </dsp:sp>
    <dsp:sp modelId="{E7D02BA5-C69E-4214-B07C-103D35DB22AF}">
      <dsp:nvSpPr>
        <dsp:cNvPr id="0" name=""/>
        <dsp:cNvSpPr/>
      </dsp:nvSpPr>
      <dsp:spPr>
        <a:xfrm>
          <a:off x="8460249" y="0"/>
          <a:ext cx="644365" cy="64436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21DD4B-74B8-48DE-9BAB-5ABEF3CBA367}">
      <dsp:nvSpPr>
        <dsp:cNvPr id="0" name=""/>
        <dsp:cNvSpPr/>
      </dsp:nvSpPr>
      <dsp:spPr>
        <a:xfrm>
          <a:off x="8524686" y="64436"/>
          <a:ext cx="515492" cy="515492"/>
        </a:xfrm>
        <a:prstGeom prst="chord">
          <a:avLst>
            <a:gd name="adj1" fmla="val 19267806"/>
            <a:gd name="adj2" fmla="val 13012194"/>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094E35-569B-4CEA-9972-6B4DCC8EC964}">
      <dsp:nvSpPr>
        <dsp:cNvPr id="0" name=""/>
        <dsp:cNvSpPr/>
      </dsp:nvSpPr>
      <dsp:spPr>
        <a:xfrm>
          <a:off x="9427633" y="644365"/>
          <a:ext cx="1528696" cy="27117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t" anchorCtr="0">
          <a:noAutofit/>
        </a:bodyPr>
        <a:lstStyle/>
        <a:p>
          <a:pPr lvl="0" algn="l" defTabSz="355600">
            <a:lnSpc>
              <a:spcPct val="90000"/>
            </a:lnSpc>
            <a:spcBef>
              <a:spcPct val="0"/>
            </a:spcBef>
            <a:spcAft>
              <a:spcPct val="35000"/>
            </a:spcAft>
          </a:pPr>
          <a:r>
            <a:rPr lang="en-US" altLang="en-US" sz="800" kern="1200" dirty="0" smtClean="0"/>
            <a:t>2017</a:t>
          </a:r>
          <a:r>
            <a:rPr lang="zh-CN" altLang="en-US" sz="800" kern="1200" dirty="0" smtClean="0"/>
            <a:t>年</a:t>
          </a:r>
          <a:r>
            <a:rPr lang="en-US" altLang="en-US" sz="800" kern="1200" dirty="0" smtClean="0"/>
            <a:t>6</a:t>
          </a:r>
          <a:r>
            <a:rPr lang="zh-CN" altLang="en-US" sz="800" kern="1200" dirty="0" smtClean="0"/>
            <a:t>月</a:t>
          </a:r>
          <a:r>
            <a:rPr lang="en-US" altLang="en-US" sz="800" kern="1200" dirty="0" smtClean="0"/>
            <a:t>1</a:t>
          </a:r>
          <a:r>
            <a:rPr lang="zh-CN" altLang="en-US" sz="800" kern="1200" dirty="0" smtClean="0"/>
            <a:t>日，</a:t>
          </a:r>
          <a:r>
            <a:rPr lang="en-US" altLang="en-US" sz="800" kern="1200" dirty="0" smtClean="0"/>
            <a:t>《</a:t>
          </a:r>
          <a:r>
            <a:rPr lang="zh-CN" altLang="en-US" sz="800" kern="1200" dirty="0" smtClean="0"/>
            <a:t>网络安全法</a:t>
          </a:r>
          <a:r>
            <a:rPr lang="en-US" altLang="en-US" sz="800" kern="1200" dirty="0" smtClean="0"/>
            <a:t>》</a:t>
          </a:r>
          <a:r>
            <a:rPr lang="zh-CN" altLang="en-US" sz="800" kern="1200" dirty="0" smtClean="0"/>
            <a:t>正式实施。标志等级保护制度提升为法律要求。</a:t>
          </a:r>
          <a:endParaRPr lang="zh-CN" altLang="en-US" sz="800" kern="1200" dirty="0"/>
        </a:p>
        <a:p>
          <a:pPr lvl="0" algn="l" defTabSz="355600">
            <a:lnSpc>
              <a:spcPct val="90000"/>
            </a:lnSpc>
            <a:spcBef>
              <a:spcPct val="0"/>
            </a:spcBef>
            <a:spcAft>
              <a:spcPct val="35000"/>
            </a:spcAft>
          </a:pPr>
          <a:r>
            <a:rPr lang="en-US" altLang="en-US" sz="800" kern="1200" dirty="0" smtClean="0"/>
            <a:t>2018</a:t>
          </a:r>
          <a:r>
            <a:rPr lang="zh-CN" altLang="en-US" sz="800" kern="1200" dirty="0" smtClean="0"/>
            <a:t>年</a:t>
          </a:r>
          <a:r>
            <a:rPr lang="en-US" altLang="en-US" sz="800" kern="1200" dirty="0" smtClean="0"/>
            <a:t>8</a:t>
          </a:r>
          <a:r>
            <a:rPr lang="zh-CN" altLang="en-US" sz="800" kern="1200" dirty="0" smtClean="0"/>
            <a:t>月，等保</a:t>
          </a:r>
          <a:r>
            <a:rPr lang="en-US" altLang="en-US" sz="800" kern="1200" dirty="0" smtClean="0"/>
            <a:t>2.0</a:t>
          </a:r>
          <a:r>
            <a:rPr lang="zh-CN" altLang="en-US" sz="800" kern="1200" dirty="0" smtClean="0"/>
            <a:t>系列标准修订完成报批；</a:t>
          </a:r>
          <a:endParaRPr lang="zh-CN" altLang="en-US" sz="800" kern="1200" dirty="0"/>
        </a:p>
        <a:p>
          <a:pPr lvl="0" algn="l" defTabSz="355600">
            <a:lnSpc>
              <a:spcPct val="90000"/>
            </a:lnSpc>
            <a:spcBef>
              <a:spcPct val="0"/>
            </a:spcBef>
            <a:spcAft>
              <a:spcPct val="35000"/>
            </a:spcAft>
          </a:pPr>
          <a:r>
            <a:rPr lang="en-US" altLang="en-US" sz="800" kern="1200" dirty="0" smtClean="0"/>
            <a:t>2019</a:t>
          </a:r>
          <a:r>
            <a:rPr lang="zh-CN" altLang="en-US" sz="800" kern="1200" dirty="0" smtClean="0"/>
            <a:t>年</a:t>
          </a:r>
          <a:r>
            <a:rPr lang="en-US" altLang="en-US" sz="800" kern="1200" dirty="0" smtClean="0"/>
            <a:t>5</a:t>
          </a:r>
          <a:r>
            <a:rPr lang="zh-CN" altLang="en-US" sz="800" kern="1200" dirty="0" smtClean="0"/>
            <a:t>月</a:t>
          </a:r>
          <a:r>
            <a:rPr lang="en-US" altLang="en-US" sz="800" kern="1200" dirty="0" smtClean="0"/>
            <a:t>10</a:t>
          </a:r>
          <a:r>
            <a:rPr lang="zh-CN" altLang="en-US" sz="800" kern="1200" dirty="0" smtClean="0"/>
            <a:t>正式发布，</a:t>
          </a:r>
          <a:r>
            <a:rPr lang="en-US" altLang="en-US" sz="800" kern="1200" dirty="0" smtClean="0"/>
            <a:t>12</a:t>
          </a:r>
          <a:r>
            <a:rPr lang="zh-CN" altLang="en-US" sz="800" kern="1200" dirty="0" smtClean="0"/>
            <a:t>月</a:t>
          </a:r>
          <a:r>
            <a:rPr lang="en-US" altLang="en-US" sz="800" kern="1200" dirty="0" smtClean="0"/>
            <a:t>1</a:t>
          </a:r>
          <a:r>
            <a:rPr lang="zh-CN" altLang="en-US" sz="800" kern="1200" dirty="0" smtClean="0"/>
            <a:t>日实施</a:t>
          </a:r>
          <a:endParaRPr lang="zh-CN" altLang="en-US" sz="800" kern="1200" dirty="0"/>
        </a:p>
      </dsp:txBody>
      <dsp:txXfrm>
        <a:off x="9427633" y="644365"/>
        <a:ext cx="1528696" cy="2711704"/>
      </dsp:txXfrm>
    </dsp:sp>
    <dsp:sp modelId="{D90776A1-C13C-4895-B495-55CA4658CD31}">
      <dsp:nvSpPr>
        <dsp:cNvPr id="0" name=""/>
        <dsp:cNvSpPr/>
      </dsp:nvSpPr>
      <dsp:spPr>
        <a:xfrm>
          <a:off x="9238857" y="0"/>
          <a:ext cx="1906247" cy="6443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0" tIns="63500" rIns="63500" bIns="63500" numCol="1" spcCol="1270" anchor="b" anchorCtr="0">
          <a:noAutofit/>
        </a:bodyPr>
        <a:lstStyle/>
        <a:p>
          <a:pPr lvl="0" algn="l" defTabSz="1111250">
            <a:lnSpc>
              <a:spcPct val="90000"/>
            </a:lnSpc>
            <a:spcBef>
              <a:spcPct val="0"/>
            </a:spcBef>
            <a:spcAft>
              <a:spcPct val="35000"/>
            </a:spcAft>
          </a:pPr>
          <a:r>
            <a:rPr lang="zh-CN" altLang="en-US" sz="2500" kern="1200" dirty="0" smtClean="0"/>
            <a:t>演进</a:t>
          </a:r>
          <a:endParaRPr lang="zh-CN" altLang="en-US" sz="2500" kern="1200" dirty="0"/>
        </a:p>
      </dsp:txBody>
      <dsp:txXfrm>
        <a:off x="9238857" y="0"/>
        <a:ext cx="1906247" cy="644365"/>
      </dsp:txXfrm>
    </dsp:sp>
    <dsp:sp modelId="{E2091CA1-9C57-49F0-AD7A-573526BC5ED2}">
      <dsp:nvSpPr>
        <dsp:cNvPr id="0" name=""/>
        <dsp:cNvSpPr/>
      </dsp:nvSpPr>
      <dsp:spPr>
        <a:xfrm>
          <a:off x="11279348" y="0"/>
          <a:ext cx="644365" cy="644365"/>
        </a:xfrm>
        <a:prstGeom prst="ellipse">
          <a:avLst/>
        </a:prstGeom>
        <a:noFill/>
        <a:ln>
          <a:noFill/>
        </a:ln>
        <a:effectLst/>
      </dsp:spPr>
      <dsp:style>
        <a:lnRef idx="0">
          <a:scrgbClr r="0" g="0" b="0"/>
        </a:lnRef>
        <a:fillRef idx="1">
          <a:scrgbClr r="0" g="0" b="0"/>
        </a:fillRef>
        <a:effectRef idx="0">
          <a:scrgbClr r="0" g="0" b="0"/>
        </a:effectRef>
        <a:fontRef idx="minor"/>
      </dsp:style>
    </dsp:sp>
    <dsp:sp modelId="{0AA17AA1-3423-4BB1-8CB0-E01FD1931C1E}">
      <dsp:nvSpPr>
        <dsp:cNvPr id="0" name=""/>
        <dsp:cNvSpPr/>
      </dsp:nvSpPr>
      <dsp:spPr>
        <a:xfrm>
          <a:off x="11343784" y="64436"/>
          <a:ext cx="515492" cy="515492"/>
        </a:xfrm>
        <a:prstGeom prst="chord">
          <a:avLst>
            <a:gd name="adj1" fmla="val 16200000"/>
            <a:gd name="adj2" fmla="val 1620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C5C03A9-EBB0-435E-839E-8145E6BE58E9}">
      <dsp:nvSpPr>
        <dsp:cNvPr id="0" name=""/>
        <dsp:cNvSpPr/>
      </dsp:nvSpPr>
      <dsp:spPr>
        <a:xfrm>
          <a:off x="12057956" y="0"/>
          <a:ext cx="1906247" cy="6443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0" tIns="63500" rIns="63500" bIns="63500" numCol="1" spcCol="1270" anchor="b" anchorCtr="0">
          <a:noAutofit/>
        </a:bodyPr>
        <a:lstStyle/>
        <a:p>
          <a:pPr lvl="0" algn="l" defTabSz="1111250">
            <a:lnSpc>
              <a:spcPct val="90000"/>
            </a:lnSpc>
            <a:spcBef>
              <a:spcPct val="0"/>
            </a:spcBef>
            <a:spcAft>
              <a:spcPct val="35000"/>
            </a:spcAft>
          </a:pPr>
          <a:endParaRPr lang="zh-CN" altLang="en-US" sz="2500" kern="1200" dirty="0"/>
        </a:p>
      </dsp:txBody>
      <dsp:txXfrm>
        <a:off x="12057956" y="0"/>
        <a:ext cx="1906247" cy="64436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E1F7ED-83D0-46B5-92C1-C976F115D99A}">
      <dsp:nvSpPr>
        <dsp:cNvPr id="0" name=""/>
        <dsp:cNvSpPr/>
      </dsp:nvSpPr>
      <dsp:spPr>
        <a:xfrm>
          <a:off x="16059" y="799703"/>
          <a:ext cx="4512191" cy="1410059"/>
        </a:xfrm>
        <a:prstGeom prst="rect">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55080" tIns="68580" rIns="68580" bIns="68580" numCol="1" spcCol="1270" anchor="ctr" anchorCtr="0">
          <a:noAutofit/>
        </a:bodyPr>
        <a:lstStyle/>
        <a:p>
          <a:pPr lvl="0" algn="l" defTabSz="800100">
            <a:lnSpc>
              <a:spcPct val="150000"/>
            </a:lnSpc>
            <a:spcBef>
              <a:spcPct val="0"/>
            </a:spcBef>
            <a:spcAft>
              <a:spcPct val="35000"/>
            </a:spcAft>
          </a:pPr>
          <a:r>
            <a:rPr lang="zh-CN" altLang="zh-CN" sz="1800" b="0" kern="1200" dirty="0" smtClean="0">
              <a:latin typeface="+mn-ea"/>
              <a:ea typeface="+mn-ea"/>
              <a:cs typeface="Times New Roman" panose="02020603050405020304" pitchFamily="18" charset="0"/>
            </a:rPr>
            <a:t>方案满足等级保护合规要求</a:t>
          </a:r>
          <a:r>
            <a:rPr lang="zh-CN" altLang="en-US" sz="1800" b="0" kern="1200" dirty="0" smtClean="0">
              <a:latin typeface="+mn-ea"/>
              <a:ea typeface="+mn-ea"/>
              <a:cs typeface="Times New Roman" panose="02020603050405020304" pitchFamily="18" charset="0"/>
            </a:rPr>
            <a:t>、</a:t>
          </a:r>
          <a:r>
            <a:rPr lang="zh-CN" altLang="zh-CN" sz="1800" b="0" kern="1200" dirty="0" smtClean="0">
              <a:latin typeface="+mn-ea"/>
              <a:ea typeface="+mn-ea"/>
              <a:cs typeface="Times New Roman" panose="02020603050405020304" pitchFamily="18" charset="0"/>
            </a:rPr>
            <a:t>建立综合安全防护体系</a:t>
          </a:r>
          <a:endParaRPr lang="zh-CN" altLang="en-US" sz="1800" b="0" kern="1200" dirty="0">
            <a:latin typeface="+mn-ea"/>
            <a:ea typeface="+mn-ea"/>
          </a:endParaRPr>
        </a:p>
      </dsp:txBody>
      <dsp:txXfrm>
        <a:off x="16059" y="799703"/>
        <a:ext cx="4512191" cy="1410059"/>
      </dsp:txXfrm>
    </dsp:sp>
    <dsp:sp modelId="{A00E26C3-5819-4212-8488-E3D95DEA5D17}">
      <dsp:nvSpPr>
        <dsp:cNvPr id="0" name=""/>
        <dsp:cNvSpPr/>
      </dsp:nvSpPr>
      <dsp:spPr>
        <a:xfrm>
          <a:off x="110380" y="1137455"/>
          <a:ext cx="631479" cy="737497"/>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6CDBDA-C643-4D7B-A633-34D2579547BE}">
      <dsp:nvSpPr>
        <dsp:cNvPr id="0" name=""/>
        <dsp:cNvSpPr/>
      </dsp:nvSpPr>
      <dsp:spPr>
        <a:xfrm>
          <a:off x="4845796" y="799703"/>
          <a:ext cx="4512191" cy="1410059"/>
        </a:xfrm>
        <a:prstGeom prst="rect">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55080" tIns="68580" rIns="68580" bIns="68580" numCol="1" spcCol="1270" anchor="ctr" anchorCtr="0">
          <a:noAutofit/>
        </a:bodyPr>
        <a:lstStyle/>
        <a:p>
          <a:pPr lvl="0" algn="l" defTabSz="800100">
            <a:lnSpc>
              <a:spcPct val="150000"/>
            </a:lnSpc>
            <a:spcBef>
              <a:spcPct val="0"/>
            </a:spcBef>
            <a:spcAft>
              <a:spcPct val="35000"/>
            </a:spcAft>
          </a:pPr>
          <a:r>
            <a:rPr lang="zh-CN" altLang="en-US" sz="1800" b="0" kern="1200" dirty="0" smtClean="0">
              <a:latin typeface="+mn-ea"/>
              <a:ea typeface="+mn-ea"/>
            </a:rPr>
            <a:t>提供一体化解决方案、高效、便捷实现等保安全建设</a:t>
          </a:r>
          <a:endParaRPr lang="zh-CN" altLang="en-US" sz="1800" b="0" kern="1200" dirty="0">
            <a:latin typeface="+mn-ea"/>
            <a:ea typeface="+mn-ea"/>
          </a:endParaRPr>
        </a:p>
      </dsp:txBody>
      <dsp:txXfrm>
        <a:off x="4845796" y="799703"/>
        <a:ext cx="4512191" cy="1410059"/>
      </dsp:txXfrm>
    </dsp:sp>
    <dsp:sp modelId="{C79E8CA8-7D85-4B3B-9291-05E3916E9F1F}">
      <dsp:nvSpPr>
        <dsp:cNvPr id="0" name=""/>
        <dsp:cNvSpPr/>
      </dsp:nvSpPr>
      <dsp:spPr>
        <a:xfrm>
          <a:off x="4901943" y="1095496"/>
          <a:ext cx="786238" cy="638448"/>
        </a:xfrm>
        <a:prstGeom prst="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9C46DF-14AA-4840-828F-12E8F58FDFE7}">
      <dsp:nvSpPr>
        <dsp:cNvPr id="0" name=""/>
        <dsp:cNvSpPr/>
      </dsp:nvSpPr>
      <dsp:spPr>
        <a:xfrm>
          <a:off x="76190" y="2371137"/>
          <a:ext cx="4512191" cy="1410059"/>
        </a:xfrm>
        <a:prstGeom prst="rect">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55080" tIns="68580" rIns="68580" bIns="68580" numCol="1" spcCol="1270" anchor="ctr" anchorCtr="0">
          <a:noAutofit/>
        </a:bodyPr>
        <a:lstStyle/>
        <a:p>
          <a:pPr lvl="0" algn="l" defTabSz="800100">
            <a:lnSpc>
              <a:spcPct val="150000"/>
            </a:lnSpc>
            <a:spcBef>
              <a:spcPct val="0"/>
            </a:spcBef>
            <a:spcAft>
              <a:spcPct val="35000"/>
            </a:spcAft>
          </a:pPr>
          <a:r>
            <a:rPr lang="zh-CN" altLang="en-US" sz="1800" b="0" kern="1200" dirty="0" smtClean="0">
              <a:latin typeface="+mn-ea"/>
              <a:ea typeface="+mn-ea"/>
            </a:rPr>
            <a:t>方案覆盖事前检测预警、事中安全防护、事后快速处置</a:t>
          </a:r>
          <a:endParaRPr lang="zh-CN" altLang="en-US" sz="1800" b="0" kern="1200" dirty="0">
            <a:latin typeface="+mn-ea"/>
            <a:ea typeface="+mn-ea"/>
          </a:endParaRPr>
        </a:p>
      </dsp:txBody>
      <dsp:txXfrm>
        <a:off x="76190" y="2371137"/>
        <a:ext cx="4512191" cy="1410059"/>
      </dsp:txXfrm>
    </dsp:sp>
    <dsp:sp modelId="{DD007037-4580-48D0-ABD1-6673AE812E73}">
      <dsp:nvSpPr>
        <dsp:cNvPr id="0" name=""/>
        <dsp:cNvSpPr/>
      </dsp:nvSpPr>
      <dsp:spPr>
        <a:xfrm>
          <a:off x="158014" y="2532879"/>
          <a:ext cx="726768" cy="1003732"/>
        </a:xfrm>
        <a:prstGeom prst="rect">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356D8C-93EE-4CCB-85F2-4212A58C1A86}">
      <dsp:nvSpPr>
        <dsp:cNvPr id="0" name=""/>
        <dsp:cNvSpPr/>
      </dsp:nvSpPr>
      <dsp:spPr>
        <a:xfrm>
          <a:off x="4833310" y="2371137"/>
          <a:ext cx="4512191" cy="1410059"/>
        </a:xfrm>
        <a:prstGeom prst="rect">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55080" tIns="68580" rIns="68580" bIns="68580" numCol="1" spcCol="1270" anchor="ctr" anchorCtr="0">
          <a:noAutofit/>
        </a:bodyPr>
        <a:lstStyle/>
        <a:p>
          <a:pPr lvl="0" algn="l" defTabSz="800100">
            <a:lnSpc>
              <a:spcPct val="150000"/>
            </a:lnSpc>
            <a:spcBef>
              <a:spcPct val="0"/>
            </a:spcBef>
            <a:spcAft>
              <a:spcPct val="35000"/>
            </a:spcAft>
          </a:pPr>
          <a:r>
            <a:rPr lang="zh-CN" altLang="en-US" sz="1800" b="0" kern="1200" dirty="0" smtClean="0">
              <a:latin typeface="+mn-ea"/>
              <a:ea typeface="+mn-ea"/>
            </a:rPr>
            <a:t>具有等级保护安全建设服务机构资质和安全运维服务资质</a:t>
          </a:r>
          <a:endParaRPr lang="zh-CN" altLang="en-US" sz="1800" b="0" kern="1200" dirty="0">
            <a:latin typeface="+mn-ea"/>
            <a:ea typeface="+mn-ea"/>
          </a:endParaRPr>
        </a:p>
      </dsp:txBody>
      <dsp:txXfrm>
        <a:off x="4833310" y="2371137"/>
        <a:ext cx="4512191" cy="1410059"/>
      </dsp:txXfrm>
    </dsp:sp>
    <dsp:sp modelId="{E18D59F1-68FB-4A23-833D-E014A7C95895}">
      <dsp:nvSpPr>
        <dsp:cNvPr id="0" name=""/>
        <dsp:cNvSpPr/>
      </dsp:nvSpPr>
      <dsp:spPr>
        <a:xfrm>
          <a:off x="5048933" y="2633002"/>
          <a:ext cx="641004" cy="780123"/>
        </a:xfrm>
        <a:prstGeom prst="rect">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F31359-9091-4BDD-8BFB-460105643A33}">
      <dsp:nvSpPr>
        <dsp:cNvPr id="0" name=""/>
        <dsp:cNvSpPr/>
      </dsp:nvSpPr>
      <dsp:spPr>
        <a:xfrm>
          <a:off x="6540" y="838198"/>
          <a:ext cx="5074393" cy="596987"/>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5941FF1-62D5-4E87-92EB-EB1266E5CC34}">
      <dsp:nvSpPr>
        <dsp:cNvPr id="0" name=""/>
        <dsp:cNvSpPr/>
      </dsp:nvSpPr>
      <dsp:spPr>
        <a:xfrm>
          <a:off x="6540" y="1062402"/>
          <a:ext cx="372783" cy="372783"/>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C29D44A-E42C-4384-81B3-EBF58C4CA082}">
      <dsp:nvSpPr>
        <dsp:cNvPr id="0" name=""/>
        <dsp:cNvSpPr/>
      </dsp:nvSpPr>
      <dsp:spPr>
        <a:xfrm>
          <a:off x="0" y="228601"/>
          <a:ext cx="5074393" cy="603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l" defTabSz="889000">
            <a:lnSpc>
              <a:spcPct val="100000"/>
            </a:lnSpc>
            <a:spcBef>
              <a:spcPct val="0"/>
            </a:spcBef>
            <a:spcAft>
              <a:spcPct val="35000"/>
            </a:spcAft>
            <a:buClr>
              <a:srgbClr val="68B92E"/>
            </a:buClr>
          </a:pPr>
          <a:r>
            <a:rPr lang="en-US" altLang="zh-CN" sz="2000" b="1" kern="1200" dirty="0" smtClean="0">
              <a:cs typeface="+mn-ea"/>
            </a:rPr>
            <a:t>《</a:t>
          </a:r>
          <a:r>
            <a:rPr lang="zh-CN" altLang="en-US" sz="2000" b="1" kern="1200" dirty="0" smtClean="0">
              <a:cs typeface="+mn-ea"/>
            </a:rPr>
            <a:t>网络安全法</a:t>
          </a:r>
          <a:r>
            <a:rPr lang="en-US" altLang="zh-CN" sz="2000" b="1" kern="1200" dirty="0" smtClean="0">
              <a:cs typeface="+mn-ea"/>
            </a:rPr>
            <a:t>》</a:t>
          </a:r>
          <a:endParaRPr lang="zh-CN" altLang="en-US" sz="2000" b="1" kern="1200" dirty="0"/>
        </a:p>
      </dsp:txBody>
      <dsp:txXfrm>
        <a:off x="0" y="228601"/>
        <a:ext cx="5074393" cy="603955"/>
      </dsp:txXfrm>
    </dsp:sp>
    <dsp:sp modelId="{8EF500D4-5360-4660-B404-E4FE92F4357D}">
      <dsp:nvSpPr>
        <dsp:cNvPr id="0" name=""/>
        <dsp:cNvSpPr/>
      </dsp:nvSpPr>
      <dsp:spPr>
        <a:xfrm>
          <a:off x="6540" y="1931348"/>
          <a:ext cx="372774" cy="372774"/>
        </a:xfrm>
        <a:prstGeom prst="rect">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0FB4BA9-89CA-476A-AC47-1E79D43B40C5}">
      <dsp:nvSpPr>
        <dsp:cNvPr id="0" name=""/>
        <dsp:cNvSpPr/>
      </dsp:nvSpPr>
      <dsp:spPr>
        <a:xfrm>
          <a:off x="344334" y="1890091"/>
          <a:ext cx="4719185" cy="868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100000"/>
            </a:lnSpc>
            <a:spcBef>
              <a:spcPct val="0"/>
            </a:spcBef>
            <a:spcAft>
              <a:spcPct val="35000"/>
            </a:spcAft>
          </a:pPr>
          <a:r>
            <a:rPr lang="zh-CN" altLang="zh-CN" sz="1600" b="1" kern="1200" dirty="0" smtClean="0">
              <a:latin typeface="微软雅黑" panose="020B0503020204020204" pitchFamily="34" charset="-122"/>
              <a:ea typeface="微软雅黑" panose="020B0503020204020204" pitchFamily="34" charset="-122"/>
              <a:cs typeface="Tahoma" panose="020B0604030504040204" pitchFamily="34" charset="0"/>
            </a:rPr>
            <a:t>第二十一条</a:t>
          </a:r>
          <a:r>
            <a:rPr lang="zh-CN" altLang="en-US" sz="1600" b="1" kern="1200" dirty="0" smtClean="0">
              <a:latin typeface="微软雅黑" panose="020B0503020204020204" pitchFamily="34" charset="-122"/>
              <a:ea typeface="微软雅黑" panose="020B0503020204020204" pitchFamily="34" charset="-122"/>
              <a:cs typeface="Tahoma" panose="020B0604030504040204" pitchFamily="34" charset="0"/>
            </a:rPr>
            <a:t>：</a:t>
          </a:r>
          <a:r>
            <a:rPr lang="zh-CN" altLang="zh-CN" sz="1600" kern="1200" dirty="0" smtClean="0">
              <a:latin typeface="微软雅黑" panose="020B0503020204020204" pitchFamily="34" charset="-122"/>
              <a:ea typeface="微软雅黑" panose="020B0503020204020204" pitchFamily="34" charset="-122"/>
              <a:cs typeface="Tahoma" panose="020B0604030504040204" pitchFamily="34" charset="0"/>
            </a:rPr>
            <a:t>国家实行网络安全等级保护制度。网络运营者应当按照</a:t>
          </a:r>
          <a:r>
            <a:rPr lang="zh-CN" altLang="zh-CN" sz="1600" kern="1200" dirty="0" smtClean="0">
              <a:solidFill>
                <a:srgbClr val="FF0000"/>
              </a:solidFill>
              <a:latin typeface="微软雅黑" panose="020B0503020204020204" pitchFamily="34" charset="-122"/>
              <a:ea typeface="微软雅黑" panose="020B0503020204020204" pitchFamily="34" charset="-122"/>
              <a:cs typeface="Tahoma" panose="020B0604030504040204" pitchFamily="34" charset="0"/>
            </a:rPr>
            <a:t>网络安全等级保护</a:t>
          </a:r>
          <a:r>
            <a:rPr lang="zh-CN" altLang="zh-CN" sz="1600" kern="1200" dirty="0" smtClean="0">
              <a:latin typeface="微软雅黑" panose="020B0503020204020204" pitchFamily="34" charset="-122"/>
              <a:ea typeface="微软雅黑" panose="020B0503020204020204" pitchFamily="34" charset="-122"/>
              <a:cs typeface="Tahoma" panose="020B0604030504040204" pitchFamily="34" charset="0"/>
            </a:rPr>
            <a:t>制度的要求，履行下列安全保护义务，保障网络免受干扰、破坏或者未经授权的访问，防止网络数据泄露或者被窃取、篡改</a:t>
          </a:r>
          <a:r>
            <a:rPr lang="en-US" altLang="zh-CN" sz="1600" kern="1200" dirty="0" smtClean="0">
              <a:latin typeface="微软雅黑" panose="020B0503020204020204" pitchFamily="34" charset="-122"/>
              <a:ea typeface="微软雅黑" panose="020B0503020204020204" pitchFamily="34" charset="-122"/>
              <a:cs typeface="Tahoma" panose="020B0604030504040204" pitchFamily="34" charset="0"/>
            </a:rPr>
            <a:t>…</a:t>
          </a:r>
          <a:endParaRPr lang="zh-CN" altLang="en-US" sz="1600" b="1" kern="1200" dirty="0"/>
        </a:p>
      </dsp:txBody>
      <dsp:txXfrm>
        <a:off x="344334" y="1890091"/>
        <a:ext cx="4719185" cy="868937"/>
      </dsp:txXfrm>
    </dsp:sp>
    <dsp:sp modelId="{E621AF37-2AB9-4383-B641-F1DD44AC0964}">
      <dsp:nvSpPr>
        <dsp:cNvPr id="0" name=""/>
        <dsp:cNvSpPr/>
      </dsp:nvSpPr>
      <dsp:spPr>
        <a:xfrm>
          <a:off x="0" y="3910627"/>
          <a:ext cx="372774" cy="372774"/>
        </a:xfrm>
        <a:prstGeom prst="rect">
          <a:avLst/>
        </a:prstGeom>
        <a:solidFill>
          <a:schemeClr val="lt1">
            <a:hueOff val="0"/>
            <a:satOff val="0"/>
            <a:lumOff val="0"/>
            <a:alphaOff val="0"/>
          </a:schemeClr>
        </a:solidFill>
        <a:ln w="6350" cap="flat" cmpd="sng" algn="ctr">
          <a:solidFill>
            <a:schemeClr val="accent4">
              <a:hueOff val="754981"/>
              <a:satOff val="-6578"/>
              <a:lumOff val="183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A75981C-C230-4936-AD64-AF5B19CC7DA5}">
      <dsp:nvSpPr>
        <dsp:cNvPr id="0" name=""/>
        <dsp:cNvSpPr/>
      </dsp:nvSpPr>
      <dsp:spPr>
        <a:xfrm>
          <a:off x="344334" y="3956172"/>
          <a:ext cx="4719185" cy="868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100000"/>
            </a:lnSpc>
            <a:spcBef>
              <a:spcPct val="0"/>
            </a:spcBef>
            <a:spcAft>
              <a:spcPct val="35000"/>
            </a:spcAft>
          </a:pPr>
          <a:r>
            <a:rPr lang="zh-CN" altLang="zh-CN" sz="1600" b="1" kern="1200" dirty="0" smtClean="0">
              <a:latin typeface="微软雅黑" panose="020B0503020204020204" pitchFamily="34" charset="-122"/>
              <a:ea typeface="微软雅黑" panose="020B0503020204020204" pitchFamily="34" charset="-122"/>
            </a:rPr>
            <a:t>第五十九条</a:t>
          </a:r>
          <a:r>
            <a:rPr lang="en-US" altLang="zh-CN" sz="1600" b="1" kern="1200" dirty="0" smtClean="0">
              <a:latin typeface="微软雅黑" panose="020B0503020204020204" pitchFamily="34" charset="-122"/>
              <a:ea typeface="微软雅黑" panose="020B0503020204020204" pitchFamily="34" charset="-122"/>
            </a:rPr>
            <a:t>:</a:t>
          </a:r>
          <a:r>
            <a:rPr lang="zh-CN" altLang="zh-CN" sz="1600" kern="1200" dirty="0" smtClean="0">
              <a:latin typeface="微软雅黑" panose="020B0503020204020204" pitchFamily="34" charset="-122"/>
              <a:ea typeface="微软雅黑" panose="020B0503020204020204" pitchFamily="34" charset="-122"/>
            </a:rPr>
            <a:t>网络运营者不履行本法第二十一条、第二十五条规定的网络安全保护义务的，由有关主管部门责令改正，给予警告；拒不改正或者导致危害网络安全等后果的，处</a:t>
          </a:r>
          <a:r>
            <a:rPr lang="zh-CN" altLang="zh-CN" sz="1600" kern="1200" dirty="0" smtClean="0">
              <a:solidFill>
                <a:srgbClr val="FF0000"/>
              </a:solidFill>
              <a:latin typeface="微软雅黑" panose="020B0503020204020204" pitchFamily="34" charset="-122"/>
              <a:ea typeface="微软雅黑" panose="020B0503020204020204" pitchFamily="34" charset="-122"/>
            </a:rPr>
            <a:t>一万元以上十万元以下</a:t>
          </a:r>
          <a:r>
            <a:rPr lang="zh-CN" altLang="zh-CN" sz="1600" kern="1200" dirty="0" smtClean="0">
              <a:latin typeface="微软雅黑" panose="020B0503020204020204" pitchFamily="34" charset="-122"/>
              <a:ea typeface="微软雅黑" panose="020B0503020204020204" pitchFamily="34" charset="-122"/>
            </a:rPr>
            <a:t>罚款，对直接负责的主管人员处</a:t>
          </a:r>
          <a:r>
            <a:rPr lang="zh-CN" altLang="zh-CN" sz="1600" kern="1200" dirty="0" smtClean="0">
              <a:solidFill>
                <a:srgbClr val="FF0000"/>
              </a:solidFill>
              <a:latin typeface="微软雅黑" panose="020B0503020204020204" pitchFamily="34" charset="-122"/>
              <a:ea typeface="微软雅黑" panose="020B0503020204020204" pitchFamily="34" charset="-122"/>
            </a:rPr>
            <a:t>五千元以上五万元以下</a:t>
          </a:r>
          <a:r>
            <a:rPr lang="zh-CN" altLang="zh-CN" sz="1600" kern="1200" dirty="0" smtClean="0">
              <a:latin typeface="微软雅黑" panose="020B0503020204020204" pitchFamily="34" charset="-122"/>
              <a:ea typeface="微软雅黑" panose="020B0503020204020204" pitchFamily="34" charset="-122"/>
            </a:rPr>
            <a:t>罚款。</a:t>
          </a:r>
          <a:endParaRPr lang="zh-CN" altLang="en-US" sz="1600" b="1" kern="1200" dirty="0"/>
        </a:p>
      </dsp:txBody>
      <dsp:txXfrm>
        <a:off x="344334" y="3956172"/>
        <a:ext cx="4719185" cy="868937"/>
      </dsp:txXfrm>
    </dsp:sp>
    <dsp:sp modelId="{9DCFB29A-51DE-4A1C-88DA-6D1EDF43775C}">
      <dsp:nvSpPr>
        <dsp:cNvPr id="0" name=""/>
        <dsp:cNvSpPr/>
      </dsp:nvSpPr>
      <dsp:spPr>
        <a:xfrm>
          <a:off x="5334653" y="832940"/>
          <a:ext cx="5074393" cy="596987"/>
        </a:xfrm>
        <a:prstGeom prst="rect">
          <a:avLst/>
        </a:prstGeom>
        <a:gradFill rotWithShape="0">
          <a:gsLst>
            <a:gs pos="0">
              <a:schemeClr val="accent4">
                <a:hueOff val="2264944"/>
                <a:satOff val="-19733"/>
                <a:lumOff val="5489"/>
                <a:alphaOff val="0"/>
                <a:satMod val="103000"/>
                <a:lumMod val="102000"/>
                <a:tint val="94000"/>
              </a:schemeClr>
            </a:gs>
            <a:gs pos="50000">
              <a:schemeClr val="accent4">
                <a:hueOff val="2264944"/>
                <a:satOff val="-19733"/>
                <a:lumOff val="5489"/>
                <a:alphaOff val="0"/>
                <a:satMod val="110000"/>
                <a:lumMod val="100000"/>
                <a:shade val="100000"/>
              </a:schemeClr>
            </a:gs>
            <a:gs pos="100000">
              <a:schemeClr val="accent4">
                <a:hueOff val="2264944"/>
                <a:satOff val="-19733"/>
                <a:lumOff val="5489"/>
                <a:alphaOff val="0"/>
                <a:lumMod val="99000"/>
                <a:satMod val="120000"/>
                <a:shade val="78000"/>
              </a:schemeClr>
            </a:gs>
          </a:gsLst>
          <a:lin ang="5400000" scaled="0"/>
        </a:gradFill>
        <a:ln w="6350" cap="flat" cmpd="sng" algn="ctr">
          <a:solidFill>
            <a:schemeClr val="accent4">
              <a:hueOff val="2264944"/>
              <a:satOff val="-19733"/>
              <a:lumOff val="5489"/>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936BF58-806D-4110-AF15-18C26F99BEC5}">
      <dsp:nvSpPr>
        <dsp:cNvPr id="0" name=""/>
        <dsp:cNvSpPr/>
      </dsp:nvSpPr>
      <dsp:spPr>
        <a:xfrm>
          <a:off x="5334653" y="1057158"/>
          <a:ext cx="372783" cy="372783"/>
        </a:xfrm>
        <a:prstGeom prst="rect">
          <a:avLst/>
        </a:prstGeom>
        <a:solidFill>
          <a:schemeClr val="lt1">
            <a:alpha val="90000"/>
            <a:hueOff val="0"/>
            <a:satOff val="0"/>
            <a:lumOff val="0"/>
            <a:alphaOff val="0"/>
          </a:schemeClr>
        </a:solidFill>
        <a:ln w="6350" cap="flat" cmpd="sng" algn="ctr">
          <a:solidFill>
            <a:schemeClr val="accent4">
              <a:hueOff val="2264944"/>
              <a:satOff val="-19733"/>
              <a:lumOff val="5489"/>
              <a:alphaOff val="0"/>
            </a:schemeClr>
          </a:solidFill>
          <a:prstDash val="solid"/>
          <a:miter lim="800000"/>
        </a:ln>
        <a:effectLst/>
      </dsp:spPr>
      <dsp:style>
        <a:lnRef idx="1">
          <a:scrgbClr r="0" g="0" b="0"/>
        </a:lnRef>
        <a:fillRef idx="1">
          <a:scrgbClr r="0" g="0" b="0"/>
        </a:fillRef>
        <a:effectRef idx="0">
          <a:scrgbClr r="0" g="0" b="0"/>
        </a:effectRef>
        <a:fontRef idx="minor"/>
      </dsp:style>
    </dsp:sp>
    <dsp:sp modelId="{0ADF92D4-2E7F-4AE0-ADA7-4DD93E80AF53}">
      <dsp:nvSpPr>
        <dsp:cNvPr id="0" name=""/>
        <dsp:cNvSpPr/>
      </dsp:nvSpPr>
      <dsp:spPr>
        <a:xfrm>
          <a:off x="5341194" y="337454"/>
          <a:ext cx="5074393" cy="462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l" defTabSz="889000">
            <a:lnSpc>
              <a:spcPct val="100000"/>
            </a:lnSpc>
            <a:spcBef>
              <a:spcPct val="0"/>
            </a:spcBef>
            <a:spcAft>
              <a:spcPct val="35000"/>
            </a:spcAft>
          </a:pPr>
          <a:r>
            <a:rPr lang="en-US" altLang="zh-CN" sz="2000" b="1" kern="1200" dirty="0" smtClean="0">
              <a:cs typeface="+mn-ea"/>
            </a:rPr>
            <a:t>《</a:t>
          </a:r>
          <a:r>
            <a:rPr lang="zh-CN" altLang="en-US" sz="2000" b="1" kern="1200" dirty="0" smtClean="0">
              <a:cs typeface="+mn-ea"/>
            </a:rPr>
            <a:t>网络安全等级保护条例</a:t>
          </a:r>
          <a:r>
            <a:rPr lang="en-US" altLang="zh-CN" sz="2000" b="1" kern="1200" dirty="0" smtClean="0">
              <a:cs typeface="+mn-ea"/>
            </a:rPr>
            <a:t>》</a:t>
          </a:r>
          <a:endParaRPr lang="en-US" altLang="zh-CN" sz="2000" b="1" kern="1200" dirty="0">
            <a:cs typeface="+mn-ea"/>
          </a:endParaRPr>
        </a:p>
      </dsp:txBody>
      <dsp:txXfrm>
        <a:off x="5341194" y="337454"/>
        <a:ext cx="5074393" cy="462843"/>
      </dsp:txXfrm>
    </dsp:sp>
    <dsp:sp modelId="{1393701B-3527-461F-A9FD-35937461FF31}">
      <dsp:nvSpPr>
        <dsp:cNvPr id="0" name=""/>
        <dsp:cNvSpPr/>
      </dsp:nvSpPr>
      <dsp:spPr>
        <a:xfrm>
          <a:off x="5334653" y="2210079"/>
          <a:ext cx="372774" cy="372774"/>
        </a:xfrm>
        <a:prstGeom prst="rect">
          <a:avLst/>
        </a:prstGeom>
        <a:solidFill>
          <a:schemeClr val="lt1">
            <a:hueOff val="0"/>
            <a:satOff val="0"/>
            <a:lumOff val="0"/>
            <a:alphaOff val="0"/>
          </a:schemeClr>
        </a:solidFill>
        <a:ln w="6350" cap="flat" cmpd="sng" algn="ctr">
          <a:solidFill>
            <a:schemeClr val="accent4">
              <a:hueOff val="1509963"/>
              <a:satOff val="-13155"/>
              <a:lumOff val="3659"/>
              <a:alphaOff val="0"/>
            </a:schemeClr>
          </a:solidFill>
          <a:prstDash val="solid"/>
          <a:miter lim="800000"/>
        </a:ln>
        <a:effectLst/>
      </dsp:spPr>
      <dsp:style>
        <a:lnRef idx="1">
          <a:scrgbClr r="0" g="0" b="0"/>
        </a:lnRef>
        <a:fillRef idx="1">
          <a:scrgbClr r="0" g="0" b="0"/>
        </a:fillRef>
        <a:effectRef idx="0">
          <a:scrgbClr r="0" g="0" b="0"/>
        </a:effectRef>
        <a:fontRef idx="minor"/>
      </dsp:style>
    </dsp:sp>
    <dsp:sp modelId="{2301237F-7370-4B39-A037-39243E54EFC1}">
      <dsp:nvSpPr>
        <dsp:cNvPr id="0" name=""/>
        <dsp:cNvSpPr/>
      </dsp:nvSpPr>
      <dsp:spPr>
        <a:xfrm>
          <a:off x="5689861" y="1612711"/>
          <a:ext cx="4719185" cy="1567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100000"/>
            </a:lnSpc>
            <a:spcBef>
              <a:spcPct val="0"/>
            </a:spcBef>
            <a:spcAft>
              <a:spcPct val="35000"/>
            </a:spcAft>
          </a:pPr>
          <a:r>
            <a:rPr lang="zh-CN" altLang="en-US" sz="1600" kern="1200" dirty="0" smtClean="0"/>
            <a:t>第三条国家实行网络安全等级保护制度，对网络实施分等级保护、分等级监管。</a:t>
          </a:r>
          <a:endParaRPr lang="en-US" altLang="zh-CN" sz="1600" b="1" kern="1200" dirty="0">
            <a:cs typeface="+mn-ea"/>
          </a:endParaRPr>
        </a:p>
      </dsp:txBody>
      <dsp:txXfrm>
        <a:off x="5689861" y="1612711"/>
        <a:ext cx="4719185" cy="1567510"/>
      </dsp:txXfrm>
    </dsp:sp>
    <dsp:sp modelId="{BB271119-7D9F-4CAB-BDE4-4CF57BD1C588}">
      <dsp:nvSpPr>
        <dsp:cNvPr id="0" name=""/>
        <dsp:cNvSpPr/>
      </dsp:nvSpPr>
      <dsp:spPr>
        <a:xfrm>
          <a:off x="5325532" y="3863733"/>
          <a:ext cx="372774" cy="372774"/>
        </a:xfrm>
        <a:prstGeom prst="rect">
          <a:avLst/>
        </a:prstGeom>
        <a:solidFill>
          <a:schemeClr val="lt1">
            <a:hueOff val="0"/>
            <a:satOff val="0"/>
            <a:lumOff val="0"/>
            <a:alphaOff val="0"/>
          </a:schemeClr>
        </a:solidFill>
        <a:ln w="6350" cap="flat" cmpd="sng" algn="ctr">
          <a:solidFill>
            <a:schemeClr val="accent4">
              <a:hueOff val="2264944"/>
              <a:satOff val="-19733"/>
              <a:lumOff val="5489"/>
              <a:alphaOff val="0"/>
            </a:schemeClr>
          </a:solidFill>
          <a:prstDash val="solid"/>
          <a:miter lim="800000"/>
        </a:ln>
        <a:effectLst/>
      </dsp:spPr>
      <dsp:style>
        <a:lnRef idx="1">
          <a:scrgbClr r="0" g="0" b="0"/>
        </a:lnRef>
        <a:fillRef idx="1">
          <a:scrgbClr r="0" g="0" b="0"/>
        </a:fillRef>
        <a:effectRef idx="0">
          <a:scrgbClr r="0" g="0" b="0"/>
        </a:effectRef>
        <a:fontRef idx="minor"/>
      </dsp:style>
    </dsp:sp>
    <dsp:sp modelId="{CD8E4F05-7F27-4B2F-992C-4206EB8F9598}">
      <dsp:nvSpPr>
        <dsp:cNvPr id="0" name=""/>
        <dsp:cNvSpPr/>
      </dsp:nvSpPr>
      <dsp:spPr>
        <a:xfrm>
          <a:off x="5696402" y="3572112"/>
          <a:ext cx="4719185" cy="868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100000"/>
            </a:lnSpc>
            <a:spcBef>
              <a:spcPct val="0"/>
            </a:spcBef>
            <a:spcAft>
              <a:spcPct val="35000"/>
            </a:spcAft>
          </a:pPr>
          <a:r>
            <a:rPr lang="zh-CN" altLang="zh-CN" sz="1600" kern="1200" dirty="0" smtClean="0"/>
            <a:t>第二十条网络运营者应当依法履行下列安全保护义务，保障网络和信息安全：确定网络安全等级保护工作责任人，建立网络安全等级保护工作责任制，落实责任追究制度；</a:t>
          </a:r>
          <a:endParaRPr lang="en-US" altLang="zh-CN" sz="1600" b="1" kern="1200" dirty="0">
            <a:cs typeface="+mn-ea"/>
          </a:endParaRPr>
        </a:p>
      </dsp:txBody>
      <dsp:txXfrm>
        <a:off x="5696402" y="3572112"/>
        <a:ext cx="4719185" cy="8689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63E985-6264-4BBD-B5EE-22E8EAEB1275}">
      <dsp:nvSpPr>
        <dsp:cNvPr id="0" name=""/>
        <dsp:cNvSpPr/>
      </dsp:nvSpPr>
      <dsp:spPr>
        <a:xfrm>
          <a:off x="2" y="0"/>
          <a:ext cx="8127995" cy="2463929"/>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DFE0DD-CE82-4BFB-AC90-21902560CD08}">
      <dsp:nvSpPr>
        <dsp:cNvPr id="0" name=""/>
        <dsp:cNvSpPr/>
      </dsp:nvSpPr>
      <dsp:spPr>
        <a:xfrm>
          <a:off x="1661" y="739178"/>
          <a:ext cx="1536352" cy="98557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kern="1200" dirty="0" smtClean="0"/>
            <a:t>确定定级对象</a:t>
          </a:r>
          <a:endParaRPr lang="zh-CN" altLang="en-US" sz="1800" kern="1200" dirty="0"/>
        </a:p>
      </dsp:txBody>
      <dsp:txXfrm>
        <a:off x="49773" y="787290"/>
        <a:ext cx="1440128" cy="889347"/>
      </dsp:txXfrm>
    </dsp:sp>
    <dsp:sp modelId="{A03CE320-926B-459E-8C1D-6A9777D731AF}">
      <dsp:nvSpPr>
        <dsp:cNvPr id="0" name=""/>
        <dsp:cNvSpPr/>
      </dsp:nvSpPr>
      <dsp:spPr>
        <a:xfrm>
          <a:off x="1648742" y="739178"/>
          <a:ext cx="1536352" cy="98557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kern="1200" dirty="0" smtClean="0"/>
            <a:t>初步定级</a:t>
          </a:r>
          <a:endParaRPr lang="zh-CN" altLang="en-US" sz="1800" kern="1200" dirty="0"/>
        </a:p>
      </dsp:txBody>
      <dsp:txXfrm>
        <a:off x="1696854" y="787290"/>
        <a:ext cx="1440128" cy="889347"/>
      </dsp:txXfrm>
    </dsp:sp>
    <dsp:sp modelId="{061D9E96-8638-4CC3-90A9-D0A046A4ACF2}">
      <dsp:nvSpPr>
        <dsp:cNvPr id="0" name=""/>
        <dsp:cNvSpPr/>
      </dsp:nvSpPr>
      <dsp:spPr>
        <a:xfrm>
          <a:off x="3295823" y="739178"/>
          <a:ext cx="1536352" cy="985571"/>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kern="1200" dirty="0" smtClean="0"/>
            <a:t>专家评审</a:t>
          </a:r>
          <a:endParaRPr lang="zh-CN" altLang="en-US" sz="1800" kern="1200" dirty="0"/>
        </a:p>
      </dsp:txBody>
      <dsp:txXfrm>
        <a:off x="3343935" y="787290"/>
        <a:ext cx="1440128" cy="889347"/>
      </dsp:txXfrm>
    </dsp:sp>
    <dsp:sp modelId="{269C56EA-F143-457E-BE80-2987137CB76C}">
      <dsp:nvSpPr>
        <dsp:cNvPr id="0" name=""/>
        <dsp:cNvSpPr/>
      </dsp:nvSpPr>
      <dsp:spPr>
        <a:xfrm>
          <a:off x="4942904" y="739178"/>
          <a:ext cx="1536352" cy="98557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kern="1200" dirty="0" smtClean="0"/>
            <a:t>主管部门审批</a:t>
          </a:r>
          <a:endParaRPr lang="zh-CN" altLang="en-US" sz="1800" kern="1200" dirty="0"/>
        </a:p>
      </dsp:txBody>
      <dsp:txXfrm>
        <a:off x="4991016" y="787290"/>
        <a:ext cx="1440128" cy="889347"/>
      </dsp:txXfrm>
    </dsp:sp>
    <dsp:sp modelId="{059FCFDC-D28E-4756-B740-172DB1BE1BDB}">
      <dsp:nvSpPr>
        <dsp:cNvPr id="0" name=""/>
        <dsp:cNvSpPr/>
      </dsp:nvSpPr>
      <dsp:spPr>
        <a:xfrm>
          <a:off x="6589985" y="739178"/>
          <a:ext cx="1536352" cy="985571"/>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kern="1200" dirty="0" smtClean="0"/>
            <a:t>公安部门审核</a:t>
          </a:r>
          <a:endParaRPr lang="zh-CN" altLang="en-US" sz="1800" kern="1200" dirty="0"/>
        </a:p>
      </dsp:txBody>
      <dsp:txXfrm>
        <a:off x="6638097" y="787290"/>
        <a:ext cx="1440128" cy="8893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F12993-B7E8-4491-B8E1-6BF3239219F5}">
      <dsp:nvSpPr>
        <dsp:cNvPr id="0" name=""/>
        <dsp:cNvSpPr/>
      </dsp:nvSpPr>
      <dsp:spPr>
        <a:xfrm>
          <a:off x="5544" y="1616212"/>
          <a:ext cx="2576880" cy="212538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 tIns="24765" rIns="24765" bIns="24765" numCol="1" spcCol="1270" anchor="t" anchorCtr="0">
          <a:noAutofit/>
        </a:bodyPr>
        <a:lstStyle/>
        <a:p>
          <a:pPr marL="114300" lvl="1" indent="-114300" algn="l" defTabSz="577850" rtl="0">
            <a:lnSpc>
              <a:spcPct val="90000"/>
            </a:lnSpc>
            <a:spcBef>
              <a:spcPct val="0"/>
            </a:spcBef>
            <a:spcAft>
              <a:spcPct val="15000"/>
            </a:spcAft>
            <a:buChar char="••"/>
          </a:pPr>
          <a:r>
            <a:rPr lang="zh-CN" altLang="en-US" sz="1300" kern="1200" dirty="0"/>
            <a:t>管理差距分析</a:t>
          </a:r>
        </a:p>
        <a:p>
          <a:pPr marL="114300" lvl="1" indent="-114300" algn="l" defTabSz="577850" rtl="0">
            <a:lnSpc>
              <a:spcPct val="90000"/>
            </a:lnSpc>
            <a:spcBef>
              <a:spcPct val="0"/>
            </a:spcBef>
            <a:spcAft>
              <a:spcPct val="15000"/>
            </a:spcAft>
            <a:buChar char="••"/>
          </a:pPr>
          <a:r>
            <a:rPr lang="zh-CN" altLang="en-US" sz="1300" kern="1200" dirty="0"/>
            <a:t>技术差距分析</a:t>
          </a:r>
        </a:p>
      </dsp:txBody>
      <dsp:txXfrm>
        <a:off x="54455" y="1665123"/>
        <a:ext cx="2479058" cy="1572125"/>
      </dsp:txXfrm>
    </dsp:sp>
    <dsp:sp modelId="{8DBD5A24-56F3-492B-96D0-8293ADC2BBBE}">
      <dsp:nvSpPr>
        <dsp:cNvPr id="0" name=""/>
        <dsp:cNvSpPr/>
      </dsp:nvSpPr>
      <dsp:spPr>
        <a:xfrm>
          <a:off x="1468220" y="2174619"/>
          <a:ext cx="2764696" cy="2764696"/>
        </a:xfrm>
        <a:prstGeom prst="leftCircularArrow">
          <a:avLst>
            <a:gd name="adj1" fmla="val 2877"/>
            <a:gd name="adj2" fmla="val 351797"/>
            <a:gd name="adj3" fmla="val 2127308"/>
            <a:gd name="adj4" fmla="val 9024489"/>
            <a:gd name="adj5" fmla="val 3357"/>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40CB68C8-B936-4B7E-8614-4C145215DF39}">
      <dsp:nvSpPr>
        <dsp:cNvPr id="0" name=""/>
        <dsp:cNvSpPr/>
      </dsp:nvSpPr>
      <dsp:spPr>
        <a:xfrm>
          <a:off x="578185" y="3286159"/>
          <a:ext cx="2290560" cy="910880"/>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0485" tIns="46990" rIns="70485" bIns="46990" numCol="1" spcCol="1270" anchor="ctr" anchorCtr="0">
          <a:noAutofit/>
        </a:bodyPr>
        <a:lstStyle/>
        <a:p>
          <a:pPr lvl="0" algn="ctr" defTabSz="1644650" rtl="0">
            <a:lnSpc>
              <a:spcPct val="90000"/>
            </a:lnSpc>
            <a:spcBef>
              <a:spcPct val="0"/>
            </a:spcBef>
            <a:spcAft>
              <a:spcPct val="35000"/>
            </a:spcAft>
          </a:pPr>
          <a:r>
            <a:rPr lang="zh-CN" altLang="en-US" sz="3700" kern="1200" dirty="0"/>
            <a:t>差距分析</a:t>
          </a:r>
          <a:endParaRPr lang="en-US" sz="3700" kern="1200" dirty="0"/>
        </a:p>
      </dsp:txBody>
      <dsp:txXfrm>
        <a:off x="604864" y="3312838"/>
        <a:ext cx="2237202" cy="857522"/>
      </dsp:txXfrm>
    </dsp:sp>
    <dsp:sp modelId="{5E10224F-FA03-4A40-8979-5B479213230C}">
      <dsp:nvSpPr>
        <dsp:cNvPr id="0" name=""/>
        <dsp:cNvSpPr/>
      </dsp:nvSpPr>
      <dsp:spPr>
        <a:xfrm>
          <a:off x="3247556" y="1616212"/>
          <a:ext cx="2576880" cy="212538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 tIns="24765" rIns="24765" bIns="24765" numCol="1" spcCol="1270" anchor="t" anchorCtr="0">
          <a:noAutofit/>
        </a:bodyPr>
        <a:lstStyle/>
        <a:p>
          <a:pPr marL="114300" lvl="1" indent="-114300" algn="l" defTabSz="577850" rtl="0">
            <a:lnSpc>
              <a:spcPct val="90000"/>
            </a:lnSpc>
            <a:spcBef>
              <a:spcPct val="0"/>
            </a:spcBef>
            <a:spcAft>
              <a:spcPct val="15000"/>
            </a:spcAft>
            <a:buChar char="••"/>
          </a:pPr>
          <a:r>
            <a:rPr lang="zh-CN" altLang="en-US" sz="1300" kern="1200" dirty="0"/>
            <a:t>总体安全设计</a:t>
          </a:r>
        </a:p>
        <a:p>
          <a:pPr marL="114300" lvl="1" indent="-114300" algn="l" defTabSz="577850" rtl="0">
            <a:lnSpc>
              <a:spcPct val="90000"/>
            </a:lnSpc>
            <a:spcBef>
              <a:spcPct val="0"/>
            </a:spcBef>
            <a:spcAft>
              <a:spcPct val="15000"/>
            </a:spcAft>
            <a:buChar char="••"/>
          </a:pPr>
          <a:r>
            <a:rPr lang="zh-CN" altLang="en-US" sz="1300" kern="1200" dirty="0"/>
            <a:t>详细安全设计</a:t>
          </a:r>
        </a:p>
        <a:p>
          <a:pPr marL="114300" lvl="1" indent="-114300" algn="l" defTabSz="577850" rtl="0">
            <a:lnSpc>
              <a:spcPct val="90000"/>
            </a:lnSpc>
            <a:spcBef>
              <a:spcPct val="0"/>
            </a:spcBef>
            <a:spcAft>
              <a:spcPct val="15000"/>
            </a:spcAft>
            <a:buChar char="••"/>
          </a:pPr>
          <a:r>
            <a:rPr lang="zh-CN" altLang="en-US" sz="1300" kern="1200" dirty="0" smtClean="0"/>
            <a:t>整改建设方案</a:t>
          </a:r>
          <a:endParaRPr lang="zh-CN" altLang="en-US" sz="1300" kern="1200" dirty="0"/>
        </a:p>
      </dsp:txBody>
      <dsp:txXfrm>
        <a:off x="3296467" y="2120563"/>
        <a:ext cx="2479058" cy="1572125"/>
      </dsp:txXfrm>
    </dsp:sp>
    <dsp:sp modelId="{C0EE53FB-3061-4250-9B17-DF2BE87E3D16}">
      <dsp:nvSpPr>
        <dsp:cNvPr id="0" name=""/>
        <dsp:cNvSpPr/>
      </dsp:nvSpPr>
      <dsp:spPr>
        <a:xfrm>
          <a:off x="4688757" y="335160"/>
          <a:ext cx="3093964" cy="3093964"/>
        </a:xfrm>
        <a:prstGeom prst="circularArrow">
          <a:avLst>
            <a:gd name="adj1" fmla="val 2571"/>
            <a:gd name="adj2" fmla="val 312120"/>
            <a:gd name="adj3" fmla="val 19512369"/>
            <a:gd name="adj4" fmla="val 12575511"/>
            <a:gd name="adj5" fmla="val 3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A967BC0B-B311-4B67-A8C6-C4FBF0677994}">
      <dsp:nvSpPr>
        <dsp:cNvPr id="0" name=""/>
        <dsp:cNvSpPr/>
      </dsp:nvSpPr>
      <dsp:spPr>
        <a:xfrm>
          <a:off x="3820196" y="1160772"/>
          <a:ext cx="2290560" cy="910880"/>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0485" tIns="46990" rIns="70485" bIns="46990" numCol="1" spcCol="1270" anchor="ctr" anchorCtr="0">
          <a:noAutofit/>
        </a:bodyPr>
        <a:lstStyle/>
        <a:p>
          <a:pPr lvl="0" algn="ctr" defTabSz="1644650" rtl="0">
            <a:lnSpc>
              <a:spcPct val="90000"/>
            </a:lnSpc>
            <a:spcBef>
              <a:spcPct val="0"/>
            </a:spcBef>
            <a:spcAft>
              <a:spcPct val="35000"/>
            </a:spcAft>
          </a:pPr>
          <a:r>
            <a:rPr lang="zh-CN" altLang="en-US" sz="3700" kern="1200" dirty="0" smtClean="0"/>
            <a:t>整改设计</a:t>
          </a:r>
          <a:endParaRPr lang="zh-CN" altLang="en-US" sz="3700" kern="1200" dirty="0"/>
        </a:p>
      </dsp:txBody>
      <dsp:txXfrm>
        <a:off x="3846875" y="1187451"/>
        <a:ext cx="2237202" cy="857522"/>
      </dsp:txXfrm>
    </dsp:sp>
    <dsp:sp modelId="{BA6FBD0B-2F3E-44AA-AF0E-362F60178683}">
      <dsp:nvSpPr>
        <dsp:cNvPr id="0" name=""/>
        <dsp:cNvSpPr/>
      </dsp:nvSpPr>
      <dsp:spPr>
        <a:xfrm>
          <a:off x="6489567" y="1616212"/>
          <a:ext cx="2576880" cy="212538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 tIns="24765" rIns="24765" bIns="24765" numCol="1" spcCol="1270" anchor="t" anchorCtr="0">
          <a:noAutofit/>
        </a:bodyPr>
        <a:lstStyle/>
        <a:p>
          <a:pPr marL="114300" lvl="1" indent="-114300" algn="l" defTabSz="577850" rtl="0">
            <a:lnSpc>
              <a:spcPct val="90000"/>
            </a:lnSpc>
            <a:spcBef>
              <a:spcPct val="0"/>
            </a:spcBef>
            <a:spcAft>
              <a:spcPct val="15000"/>
            </a:spcAft>
            <a:buChar char="••"/>
          </a:pPr>
          <a:r>
            <a:rPr lang="zh-CN" altLang="en-US" sz="1300" kern="1200" dirty="0"/>
            <a:t>安全管理建设</a:t>
          </a:r>
        </a:p>
        <a:p>
          <a:pPr marL="114300" lvl="1" indent="-114300" algn="l" defTabSz="577850" rtl="0">
            <a:lnSpc>
              <a:spcPct val="90000"/>
            </a:lnSpc>
            <a:spcBef>
              <a:spcPct val="0"/>
            </a:spcBef>
            <a:spcAft>
              <a:spcPct val="15000"/>
            </a:spcAft>
            <a:buChar char="••"/>
          </a:pPr>
          <a:r>
            <a:rPr lang="zh-CN" altLang="en-US" sz="1300" kern="1200" dirty="0"/>
            <a:t>安全策略定制</a:t>
          </a:r>
        </a:p>
        <a:p>
          <a:pPr marL="114300" lvl="1" indent="-114300" algn="l" defTabSz="577850" rtl="0">
            <a:lnSpc>
              <a:spcPct val="90000"/>
            </a:lnSpc>
            <a:spcBef>
              <a:spcPct val="0"/>
            </a:spcBef>
            <a:spcAft>
              <a:spcPct val="15000"/>
            </a:spcAft>
            <a:buChar char="••"/>
          </a:pPr>
          <a:r>
            <a:rPr lang="zh-CN" altLang="en-US" sz="1300" kern="1200" dirty="0"/>
            <a:t>安全产品部署</a:t>
          </a:r>
        </a:p>
        <a:p>
          <a:pPr marL="114300" lvl="1" indent="-114300" algn="l" defTabSz="577850" rtl="0">
            <a:lnSpc>
              <a:spcPct val="90000"/>
            </a:lnSpc>
            <a:spcBef>
              <a:spcPct val="0"/>
            </a:spcBef>
            <a:spcAft>
              <a:spcPct val="15000"/>
            </a:spcAft>
            <a:buChar char="••"/>
          </a:pPr>
          <a:r>
            <a:rPr lang="zh-CN" altLang="en-US" sz="1300" kern="1200" dirty="0"/>
            <a:t>定期安全自查</a:t>
          </a:r>
        </a:p>
        <a:p>
          <a:pPr marL="114300" lvl="1" indent="-114300" algn="l" defTabSz="577850" rtl="0">
            <a:lnSpc>
              <a:spcPct val="90000"/>
            </a:lnSpc>
            <a:spcBef>
              <a:spcPct val="0"/>
            </a:spcBef>
            <a:spcAft>
              <a:spcPct val="15000"/>
            </a:spcAft>
            <a:buChar char="••"/>
          </a:pPr>
          <a:r>
            <a:rPr lang="zh-CN" altLang="en-US" sz="1300" kern="1200" dirty="0"/>
            <a:t>应急响应</a:t>
          </a:r>
        </a:p>
      </dsp:txBody>
      <dsp:txXfrm>
        <a:off x="6538478" y="1665123"/>
        <a:ext cx="2479058" cy="1572125"/>
      </dsp:txXfrm>
    </dsp:sp>
    <dsp:sp modelId="{94A9E451-C6DE-4B99-96E7-5710E91C31EE}">
      <dsp:nvSpPr>
        <dsp:cNvPr id="0" name=""/>
        <dsp:cNvSpPr/>
      </dsp:nvSpPr>
      <dsp:spPr>
        <a:xfrm>
          <a:off x="7062207" y="3286159"/>
          <a:ext cx="2290560" cy="910880"/>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0485" tIns="46990" rIns="70485" bIns="46990" numCol="1" spcCol="1270" anchor="ctr" anchorCtr="0">
          <a:noAutofit/>
        </a:bodyPr>
        <a:lstStyle/>
        <a:p>
          <a:pPr lvl="0" algn="ctr" defTabSz="1644650" rtl="0">
            <a:lnSpc>
              <a:spcPct val="90000"/>
            </a:lnSpc>
            <a:spcBef>
              <a:spcPct val="0"/>
            </a:spcBef>
            <a:spcAft>
              <a:spcPct val="35000"/>
            </a:spcAft>
          </a:pPr>
          <a:r>
            <a:rPr lang="zh-CN" altLang="en-US" sz="3700" kern="1200" dirty="0" smtClean="0"/>
            <a:t>整改实施</a:t>
          </a:r>
          <a:endParaRPr lang="zh-CN" altLang="en-US" sz="3700" kern="1200" dirty="0"/>
        </a:p>
      </dsp:txBody>
      <dsp:txXfrm>
        <a:off x="7088886" y="3312838"/>
        <a:ext cx="2237202" cy="85752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228835-2CD4-4EA7-B627-76070EFAFD59}">
      <dsp:nvSpPr>
        <dsp:cNvPr id="0" name=""/>
        <dsp:cNvSpPr/>
      </dsp:nvSpPr>
      <dsp:spPr>
        <a:xfrm>
          <a:off x="6715" y="924799"/>
          <a:ext cx="2900398" cy="2647012"/>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l" defTabSz="800100">
            <a:lnSpc>
              <a:spcPct val="90000"/>
            </a:lnSpc>
            <a:spcBef>
              <a:spcPct val="0"/>
            </a:spcBef>
            <a:spcAft>
              <a:spcPct val="15000"/>
            </a:spcAft>
            <a:buChar char="••"/>
          </a:pPr>
          <a:r>
            <a:rPr lang="zh-CN" altLang="en-US" sz="1800" kern="1200" dirty="0" smtClean="0">
              <a:solidFill>
                <a:schemeClr val="tx1"/>
              </a:solidFill>
              <a:latin typeface="微软雅黑" charset="-122"/>
              <a:ea typeface="微软雅黑" charset="-122"/>
            </a:rPr>
            <a:t>通过引导信息系统相关进行有目的（针对性）交流以帮助测评人员理解、澄清或取得证据的过程。</a:t>
          </a:r>
          <a:endParaRPr lang="zh-CN" altLang="en-US" sz="1800" kern="1200" dirty="0">
            <a:solidFill>
              <a:schemeClr val="tx1"/>
            </a:solidFill>
          </a:endParaRPr>
        </a:p>
      </dsp:txBody>
      <dsp:txXfrm>
        <a:off x="68738" y="986822"/>
        <a:ext cx="2776352" cy="2584989"/>
      </dsp:txXfrm>
    </dsp:sp>
    <dsp:sp modelId="{3E40EF5C-EF0B-496C-99BD-B1BCDDF108E8}">
      <dsp:nvSpPr>
        <dsp:cNvPr id="0" name=""/>
        <dsp:cNvSpPr/>
      </dsp:nvSpPr>
      <dsp:spPr>
        <a:xfrm>
          <a:off x="6715" y="3330849"/>
          <a:ext cx="2900398" cy="93098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0" rIns="35560" bIns="0" numCol="1" spcCol="1270" anchor="ctr" anchorCtr="0">
          <a:noAutofit/>
        </a:bodyPr>
        <a:lstStyle/>
        <a:p>
          <a:pPr lvl="0" algn="l" defTabSz="1244600">
            <a:lnSpc>
              <a:spcPct val="90000"/>
            </a:lnSpc>
            <a:spcBef>
              <a:spcPct val="0"/>
            </a:spcBef>
            <a:spcAft>
              <a:spcPct val="35000"/>
            </a:spcAft>
          </a:pPr>
          <a:r>
            <a:rPr lang="zh-CN" altLang="en-US" sz="2800" b="1" kern="1200" dirty="0" smtClean="0"/>
            <a:t>访谈</a:t>
          </a:r>
          <a:endParaRPr lang="zh-CN" altLang="en-US" sz="2800" b="1" kern="1200" dirty="0"/>
        </a:p>
      </dsp:txBody>
      <dsp:txXfrm>
        <a:off x="6715" y="3330849"/>
        <a:ext cx="2042534" cy="930987"/>
      </dsp:txXfrm>
    </dsp:sp>
    <dsp:sp modelId="{299EC360-A474-4A74-ACB5-431C209A5A2F}">
      <dsp:nvSpPr>
        <dsp:cNvPr id="0" name=""/>
        <dsp:cNvSpPr/>
      </dsp:nvSpPr>
      <dsp:spPr>
        <a:xfrm>
          <a:off x="2131297" y="3478727"/>
          <a:ext cx="1015139" cy="1015139"/>
        </a:xfrm>
        <a:prstGeom prst="ellipse">
          <a:avLst/>
        </a:prstGeom>
        <a:blipFill rotWithShape="1">
          <a:blip xmlns:r="http://schemas.openxmlformats.org/officeDocument/2006/relationships" r:embed="rId1"/>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34537D-A201-4E46-A4B7-A8C5DC9DF1A0}">
      <dsp:nvSpPr>
        <dsp:cNvPr id="0" name=""/>
        <dsp:cNvSpPr/>
      </dsp:nvSpPr>
      <dsp:spPr>
        <a:xfrm>
          <a:off x="3397931" y="906883"/>
          <a:ext cx="2900398" cy="2718677"/>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l" defTabSz="800100">
            <a:lnSpc>
              <a:spcPct val="90000"/>
            </a:lnSpc>
            <a:spcBef>
              <a:spcPct val="0"/>
            </a:spcBef>
            <a:spcAft>
              <a:spcPct val="15000"/>
            </a:spcAft>
            <a:buChar char="••"/>
          </a:pPr>
          <a:r>
            <a:rPr lang="zh-CN" altLang="en-US" sz="1800" kern="1200" dirty="0" smtClean="0">
              <a:solidFill>
                <a:schemeClr val="tx1"/>
              </a:solidFill>
              <a:latin typeface="微软雅黑" charset="-122"/>
              <a:ea typeface="微软雅黑" charset="-122"/>
            </a:rPr>
            <a:t>通过对测评对象（如制度文档、各类设备及相关安全配置等）进行观察、查验和分析，以帮助测评人员理解、澄清或取得证据的过程。</a:t>
          </a:r>
          <a:endParaRPr lang="zh-CN" altLang="en-US" sz="1800" kern="1200" dirty="0">
            <a:solidFill>
              <a:schemeClr val="tx1"/>
            </a:solidFill>
          </a:endParaRPr>
        </a:p>
      </dsp:txBody>
      <dsp:txXfrm>
        <a:off x="3461633" y="970585"/>
        <a:ext cx="2772994" cy="2654975"/>
      </dsp:txXfrm>
    </dsp:sp>
    <dsp:sp modelId="{B34BFEDC-872C-4BE3-AF4B-3FDD81886BCF}">
      <dsp:nvSpPr>
        <dsp:cNvPr id="0" name=""/>
        <dsp:cNvSpPr/>
      </dsp:nvSpPr>
      <dsp:spPr>
        <a:xfrm>
          <a:off x="3397931" y="3348765"/>
          <a:ext cx="2900398" cy="93098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0" rIns="35560" bIns="0" numCol="1" spcCol="1270" anchor="ctr" anchorCtr="0">
          <a:noAutofit/>
        </a:bodyPr>
        <a:lstStyle/>
        <a:p>
          <a:pPr lvl="0" algn="l" defTabSz="1244600">
            <a:lnSpc>
              <a:spcPct val="90000"/>
            </a:lnSpc>
            <a:spcBef>
              <a:spcPct val="0"/>
            </a:spcBef>
            <a:spcAft>
              <a:spcPct val="35000"/>
            </a:spcAft>
          </a:pPr>
          <a:r>
            <a:rPr lang="zh-CN" altLang="en-US" sz="2800" b="1" kern="1200" dirty="0" smtClean="0"/>
            <a:t>检查</a:t>
          </a:r>
          <a:endParaRPr lang="zh-CN" altLang="en-US" sz="2800" b="1" kern="1200" dirty="0"/>
        </a:p>
      </dsp:txBody>
      <dsp:txXfrm>
        <a:off x="3397931" y="3348765"/>
        <a:ext cx="2042534" cy="930987"/>
      </dsp:txXfrm>
    </dsp:sp>
    <dsp:sp modelId="{66824891-4BE9-4588-9910-DCE5CFFB53C4}">
      <dsp:nvSpPr>
        <dsp:cNvPr id="0" name=""/>
        <dsp:cNvSpPr/>
      </dsp:nvSpPr>
      <dsp:spPr>
        <a:xfrm>
          <a:off x="5522513" y="3496644"/>
          <a:ext cx="1015139" cy="1015139"/>
        </a:xfrm>
        <a:prstGeom prst="ellipse">
          <a:avLst/>
        </a:prstGeom>
        <a:blipFill rotWithShape="1">
          <a:blip xmlns:r="http://schemas.openxmlformats.org/officeDocument/2006/relationships" r:embed="rId2"/>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33A87C-E51C-429D-816C-204C565867B9}">
      <dsp:nvSpPr>
        <dsp:cNvPr id="0" name=""/>
        <dsp:cNvSpPr/>
      </dsp:nvSpPr>
      <dsp:spPr>
        <a:xfrm>
          <a:off x="6789147" y="934120"/>
          <a:ext cx="2900398" cy="2609730"/>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l" defTabSz="800100">
            <a:lnSpc>
              <a:spcPct val="90000"/>
            </a:lnSpc>
            <a:spcBef>
              <a:spcPct val="0"/>
            </a:spcBef>
            <a:spcAft>
              <a:spcPct val="15000"/>
            </a:spcAft>
            <a:buChar char="••"/>
          </a:pPr>
          <a:r>
            <a:rPr lang="zh-CN" altLang="en-US" sz="1800" kern="1200" dirty="0" smtClean="0">
              <a:solidFill>
                <a:schemeClr val="tx1"/>
              </a:solidFill>
              <a:latin typeface="微软雅黑" charset="-122"/>
              <a:ea typeface="微软雅黑" charset="-122"/>
            </a:rPr>
            <a:t>使用预订的方法</a:t>
          </a:r>
          <a:r>
            <a:rPr lang="en-US" altLang="zh-CN" sz="1800" kern="1200" dirty="0" smtClean="0">
              <a:solidFill>
                <a:schemeClr val="tx1"/>
              </a:solidFill>
              <a:latin typeface="微软雅黑" charset="-122"/>
              <a:ea typeface="微软雅黑" charset="-122"/>
            </a:rPr>
            <a:t>/</a:t>
          </a:r>
          <a:r>
            <a:rPr lang="zh-CN" altLang="en-US" sz="1800" kern="1200" dirty="0" smtClean="0">
              <a:solidFill>
                <a:schemeClr val="tx1"/>
              </a:solidFill>
              <a:latin typeface="微软雅黑" charset="-122"/>
              <a:ea typeface="微软雅黑" charset="-122"/>
            </a:rPr>
            <a:t>工具使测评对象（各类设备或安全配置）产生特定的结果，将运行结果与预期的结果进行</a:t>
          </a:r>
          <a:r>
            <a:rPr lang="zh-CN" altLang="en-US" sz="1800" kern="1200" dirty="0" smtClean="0">
              <a:solidFill>
                <a:schemeClr val="bg1"/>
              </a:solidFill>
              <a:latin typeface="微软雅黑" charset="-122"/>
              <a:ea typeface="微软雅黑" charset="-122"/>
            </a:rPr>
            <a:t>比对的过程。</a:t>
          </a:r>
          <a:endParaRPr lang="zh-CN" altLang="en-US" sz="1800" kern="1200" dirty="0"/>
        </a:p>
      </dsp:txBody>
      <dsp:txXfrm>
        <a:off x="6850296" y="995269"/>
        <a:ext cx="2778100" cy="2548581"/>
      </dsp:txXfrm>
    </dsp:sp>
    <dsp:sp modelId="{8B1D8E6B-0097-48B6-AD7B-AAFB16A8F1C4}">
      <dsp:nvSpPr>
        <dsp:cNvPr id="0" name=""/>
        <dsp:cNvSpPr/>
      </dsp:nvSpPr>
      <dsp:spPr>
        <a:xfrm>
          <a:off x="6789147" y="3321528"/>
          <a:ext cx="2900398" cy="93098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0" rIns="35560" bIns="0" numCol="1" spcCol="1270" anchor="ctr" anchorCtr="0">
          <a:noAutofit/>
        </a:bodyPr>
        <a:lstStyle/>
        <a:p>
          <a:pPr lvl="0" algn="l" defTabSz="1244600">
            <a:lnSpc>
              <a:spcPct val="90000"/>
            </a:lnSpc>
            <a:spcBef>
              <a:spcPct val="0"/>
            </a:spcBef>
            <a:spcAft>
              <a:spcPct val="35000"/>
            </a:spcAft>
          </a:pPr>
          <a:r>
            <a:rPr lang="zh-CN" altLang="en-US" sz="2800" b="1" kern="1200" dirty="0" smtClean="0">
              <a:solidFill>
                <a:schemeClr val="bg1"/>
              </a:solidFill>
              <a:latin typeface="微软雅黑" charset="-122"/>
              <a:ea typeface="微软雅黑" charset="-122"/>
            </a:rPr>
            <a:t>测试</a:t>
          </a:r>
          <a:endParaRPr lang="zh-CN" altLang="en-US" sz="2800" kern="1200" dirty="0"/>
        </a:p>
      </dsp:txBody>
      <dsp:txXfrm>
        <a:off x="6789147" y="3321528"/>
        <a:ext cx="2042534" cy="930987"/>
      </dsp:txXfrm>
    </dsp:sp>
    <dsp:sp modelId="{2039004B-95F3-46F6-8E2A-CBDCFC4E0283}">
      <dsp:nvSpPr>
        <dsp:cNvPr id="0" name=""/>
        <dsp:cNvSpPr/>
      </dsp:nvSpPr>
      <dsp:spPr>
        <a:xfrm>
          <a:off x="8913729" y="3469407"/>
          <a:ext cx="1015139" cy="1015139"/>
        </a:xfrm>
        <a:prstGeom prst="ellipse">
          <a:avLst/>
        </a:prstGeom>
        <a:blipFill rotWithShape="1">
          <a:blip xmlns:r="http://schemas.openxmlformats.org/officeDocument/2006/relationships" r:embed="rId3"/>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539105-D3E5-4930-903E-BB110003802D}">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FB23236-3074-43E5-A54B-09064564F804}">
      <dsp:nvSpPr>
        <dsp:cNvPr id="0" name=""/>
        <dsp:cNvSpPr/>
      </dsp:nvSpPr>
      <dsp:spPr>
        <a:xfrm>
          <a:off x="509717" y="338558"/>
          <a:ext cx="7541700" cy="67755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7805" tIns="38100" rIns="38100" bIns="38100" numCol="1" spcCol="1270" anchor="ctr" anchorCtr="0">
          <a:noAutofit/>
        </a:bodyPr>
        <a:lstStyle/>
        <a:p>
          <a:pPr lvl="0" algn="l" defTabSz="666750">
            <a:lnSpc>
              <a:spcPct val="90000"/>
            </a:lnSpc>
            <a:spcBef>
              <a:spcPct val="0"/>
            </a:spcBef>
            <a:spcAft>
              <a:spcPct val="35000"/>
            </a:spcAft>
          </a:pPr>
          <a:r>
            <a:rPr lang="zh-CN" altLang="en-US" sz="1500" kern="1200" dirty="0" smtClean="0">
              <a:latin typeface="微软雅黑" panose="020B0503020204020204" pitchFamily="34" charset="-122"/>
              <a:ea typeface="微软雅黑" panose="020B0503020204020204" pitchFamily="34" charset="-122"/>
            </a:rPr>
            <a:t>对用户进行身份鉴别，且其中一种鉴别技术至少应使用密码技术来实现。</a:t>
          </a:r>
          <a:endParaRPr lang="zh-CN" altLang="en-US" sz="1500" kern="1200" dirty="0"/>
        </a:p>
      </dsp:txBody>
      <dsp:txXfrm>
        <a:off x="509717" y="338558"/>
        <a:ext cx="7541700" cy="677550"/>
      </dsp:txXfrm>
    </dsp:sp>
    <dsp:sp modelId="{E9C0691D-26B0-4D02-BE63-D078FBD73BFA}">
      <dsp:nvSpPr>
        <dsp:cNvPr id="0" name=""/>
        <dsp:cNvSpPr/>
      </dsp:nvSpPr>
      <dsp:spPr>
        <a:xfrm>
          <a:off x="86248" y="253864"/>
          <a:ext cx="846937" cy="846937"/>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0C4B61E0-8C76-4784-AB42-EC5E0A7596A4}">
      <dsp:nvSpPr>
        <dsp:cNvPr id="0" name=""/>
        <dsp:cNvSpPr/>
      </dsp:nvSpPr>
      <dsp:spPr>
        <a:xfrm>
          <a:off x="995230" y="1354558"/>
          <a:ext cx="7056187" cy="67755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7805" tIns="38100" rIns="38100" bIns="38100" numCol="1" spcCol="1270" anchor="ctr" anchorCtr="0">
          <a:noAutofit/>
        </a:bodyPr>
        <a:lstStyle/>
        <a:p>
          <a:pPr lvl="0" algn="l" defTabSz="666750">
            <a:lnSpc>
              <a:spcPct val="90000"/>
            </a:lnSpc>
            <a:spcBef>
              <a:spcPct val="0"/>
            </a:spcBef>
            <a:spcAft>
              <a:spcPct val="35000"/>
            </a:spcAft>
          </a:pPr>
          <a:r>
            <a:rPr lang="zh-CN" altLang="en-US" sz="1500" kern="1200" dirty="0" smtClean="0">
              <a:latin typeface="微软雅黑" panose="020B0503020204020204" pitchFamily="34" charset="-122"/>
              <a:ea typeface="微软雅黑" panose="020B0503020204020204" pitchFamily="34" charset="-122"/>
            </a:rPr>
            <a:t>细化主体和客体的访问控制粒度要求，对敏感信息的访问做出了限制。</a:t>
          </a:r>
          <a:endParaRPr lang="zh-CN" altLang="en-US" sz="1500" kern="1200" dirty="0"/>
        </a:p>
      </dsp:txBody>
      <dsp:txXfrm>
        <a:off x="995230" y="1354558"/>
        <a:ext cx="7056187" cy="677550"/>
      </dsp:txXfrm>
    </dsp:sp>
    <dsp:sp modelId="{FAC2964C-4C6C-47BB-878A-B1F6A74D83B4}">
      <dsp:nvSpPr>
        <dsp:cNvPr id="0" name=""/>
        <dsp:cNvSpPr/>
      </dsp:nvSpPr>
      <dsp:spPr>
        <a:xfrm>
          <a:off x="571761" y="1269864"/>
          <a:ext cx="846937" cy="846937"/>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FEA4AA45-E1C0-43A3-AF63-1776068163F3}">
      <dsp:nvSpPr>
        <dsp:cNvPr id="0" name=""/>
        <dsp:cNvSpPr/>
      </dsp:nvSpPr>
      <dsp:spPr>
        <a:xfrm>
          <a:off x="1144243" y="2370558"/>
          <a:ext cx="6907174" cy="67755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7805" tIns="38100" rIns="38100" bIns="38100" numCol="1" spcCol="1270" anchor="ctr" anchorCtr="0">
          <a:noAutofit/>
        </a:bodyPr>
        <a:lstStyle/>
        <a:p>
          <a:pPr lvl="0" algn="l" defTabSz="666750">
            <a:lnSpc>
              <a:spcPct val="90000"/>
            </a:lnSpc>
            <a:spcBef>
              <a:spcPct val="0"/>
            </a:spcBef>
            <a:spcAft>
              <a:spcPct val="35000"/>
            </a:spcAft>
          </a:pPr>
          <a:r>
            <a:rPr lang="zh-CN" altLang="en-US" sz="1500" kern="1200" dirty="0" smtClean="0">
              <a:latin typeface="微软雅黑" panose="020B0503020204020204" pitchFamily="34" charset="-122"/>
              <a:ea typeface="微软雅黑" panose="020B0503020204020204" pitchFamily="34" charset="-122"/>
            </a:rPr>
            <a:t>审计覆盖到每个用户，对重要的用户行为和重要安全事件进行审计。</a:t>
          </a:r>
          <a:endParaRPr lang="zh-CN" altLang="en-US" sz="1500" kern="1200" dirty="0"/>
        </a:p>
      </dsp:txBody>
      <dsp:txXfrm>
        <a:off x="1144243" y="2370558"/>
        <a:ext cx="6907174" cy="677550"/>
      </dsp:txXfrm>
    </dsp:sp>
    <dsp:sp modelId="{E02D5A7D-6846-4953-875A-C2B6415B9362}">
      <dsp:nvSpPr>
        <dsp:cNvPr id="0" name=""/>
        <dsp:cNvSpPr/>
      </dsp:nvSpPr>
      <dsp:spPr>
        <a:xfrm>
          <a:off x="720774" y="2285864"/>
          <a:ext cx="846937" cy="846937"/>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8F9804F4-44DA-4A5E-B2E8-BF7CCC4B4BE2}">
      <dsp:nvSpPr>
        <dsp:cNvPr id="0" name=""/>
        <dsp:cNvSpPr/>
      </dsp:nvSpPr>
      <dsp:spPr>
        <a:xfrm>
          <a:off x="995230" y="3386558"/>
          <a:ext cx="7056187" cy="67755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7805" tIns="38100" rIns="38100" bIns="38100" numCol="1" spcCol="1270" anchor="ctr" anchorCtr="0">
          <a:noAutofit/>
        </a:bodyPr>
        <a:lstStyle/>
        <a:p>
          <a:pPr lvl="0" algn="l" defTabSz="666750">
            <a:lnSpc>
              <a:spcPct val="90000"/>
            </a:lnSpc>
            <a:spcBef>
              <a:spcPct val="0"/>
            </a:spcBef>
            <a:spcAft>
              <a:spcPct val="35000"/>
            </a:spcAft>
          </a:pPr>
          <a:r>
            <a:rPr lang="zh-CN" altLang="en-US" sz="1500" kern="1200" dirty="0" smtClean="0">
              <a:latin typeface="微软雅黑" panose="020B0503020204020204" pitchFamily="34" charset="-122"/>
              <a:ea typeface="微软雅黑" panose="020B0503020204020204" pitchFamily="34" charset="-122"/>
            </a:rPr>
            <a:t>强化入侵防范的控制要求，包括终端的准入要求、漏洞测试与修复。</a:t>
          </a:r>
          <a:endParaRPr lang="zh-CN" altLang="en-US" sz="1500" kern="1200" dirty="0"/>
        </a:p>
      </dsp:txBody>
      <dsp:txXfrm>
        <a:off x="995230" y="3386558"/>
        <a:ext cx="7056187" cy="677550"/>
      </dsp:txXfrm>
    </dsp:sp>
    <dsp:sp modelId="{BD9685DE-EE75-4904-9563-64C33E88E146}">
      <dsp:nvSpPr>
        <dsp:cNvPr id="0" name=""/>
        <dsp:cNvSpPr/>
      </dsp:nvSpPr>
      <dsp:spPr>
        <a:xfrm>
          <a:off x="571761" y="3301864"/>
          <a:ext cx="846937" cy="846937"/>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725DEAA0-FC9F-417E-81A3-68879BE34E13}">
      <dsp:nvSpPr>
        <dsp:cNvPr id="0" name=""/>
        <dsp:cNvSpPr/>
      </dsp:nvSpPr>
      <dsp:spPr>
        <a:xfrm>
          <a:off x="509717" y="4402558"/>
          <a:ext cx="7541700" cy="67755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7805" tIns="38100" rIns="38100" bIns="38100" numCol="1" spcCol="1270" anchor="ctr" anchorCtr="0">
          <a:noAutofit/>
        </a:bodyPr>
        <a:lstStyle/>
        <a:p>
          <a:pPr lvl="0" algn="l" defTabSz="666750">
            <a:lnSpc>
              <a:spcPct val="90000"/>
            </a:lnSpc>
            <a:spcBef>
              <a:spcPct val="0"/>
            </a:spcBef>
            <a:spcAft>
              <a:spcPct val="35000"/>
            </a:spcAft>
          </a:pPr>
          <a:r>
            <a:rPr lang="zh-CN" altLang="en-US" sz="1500" kern="1200" dirty="0" smtClean="0">
              <a:latin typeface="微软雅黑" panose="020B0503020204020204" pitchFamily="34" charset="-122"/>
              <a:ea typeface="微软雅黑" panose="020B0503020204020204" pitchFamily="34" charset="-122"/>
            </a:rPr>
            <a:t>采用免受恶意代码攻击的技术措施或主动免疫可信验证机制及时识别入侵和病毒行为，并将其有效阻断。</a:t>
          </a:r>
          <a:endParaRPr lang="zh-CN" altLang="en-US" sz="1500" kern="1200" dirty="0"/>
        </a:p>
      </dsp:txBody>
      <dsp:txXfrm>
        <a:off x="509717" y="4402558"/>
        <a:ext cx="7541700" cy="677550"/>
      </dsp:txXfrm>
    </dsp:sp>
    <dsp:sp modelId="{E0719F3F-83E9-4C51-822D-E453B48F51A4}">
      <dsp:nvSpPr>
        <dsp:cNvPr id="0" name=""/>
        <dsp:cNvSpPr/>
      </dsp:nvSpPr>
      <dsp:spPr>
        <a:xfrm>
          <a:off x="86248" y="4317864"/>
          <a:ext cx="846937" cy="846937"/>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0DF6C0-C683-4342-9E62-0B152E3F8302}">
      <dsp:nvSpPr>
        <dsp:cNvPr id="0" name=""/>
        <dsp:cNvSpPr/>
      </dsp:nvSpPr>
      <dsp:spPr>
        <a:xfrm>
          <a:off x="4386" y="142762"/>
          <a:ext cx="1681571" cy="37440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92456" tIns="52832" rIns="92456" bIns="52832" numCol="1" spcCol="1270" anchor="ctr" anchorCtr="0">
          <a:noAutofit/>
        </a:bodyPr>
        <a:lstStyle/>
        <a:p>
          <a:pPr lvl="0" algn="ctr" defTabSz="577850">
            <a:lnSpc>
              <a:spcPct val="90000"/>
            </a:lnSpc>
            <a:spcBef>
              <a:spcPct val="0"/>
            </a:spcBef>
            <a:spcAft>
              <a:spcPct val="35000"/>
            </a:spcAft>
          </a:pPr>
          <a:r>
            <a:rPr lang="zh-CN" altLang="en-US" sz="1300" kern="1200" dirty="0"/>
            <a:t>安全管理制度</a:t>
          </a:r>
        </a:p>
      </dsp:txBody>
      <dsp:txXfrm>
        <a:off x="4386" y="142762"/>
        <a:ext cx="1681571" cy="374400"/>
      </dsp:txXfrm>
    </dsp:sp>
    <dsp:sp modelId="{FD306504-BCC1-483E-875A-7FBB7B1AD2D1}">
      <dsp:nvSpPr>
        <dsp:cNvPr id="0" name=""/>
        <dsp:cNvSpPr/>
      </dsp:nvSpPr>
      <dsp:spPr>
        <a:xfrm>
          <a:off x="4386" y="517162"/>
          <a:ext cx="1681571" cy="4627129"/>
        </a:xfrm>
        <a:prstGeom prst="rect">
          <a:avLst/>
        </a:prstGeom>
        <a:solidFill>
          <a:schemeClr val="bg2">
            <a:lumMod val="20000"/>
            <a:lumOff val="80000"/>
            <a:alpha val="9000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zh-CN" altLang="en-US" sz="1300" kern="1200" dirty="0" smtClean="0"/>
            <a:t>安全策略</a:t>
          </a:r>
          <a:endParaRPr lang="zh-CN" altLang="en-US" sz="1300" kern="1200" dirty="0"/>
        </a:p>
        <a:p>
          <a:pPr marL="114300" lvl="1" indent="-114300" algn="l" defTabSz="577850">
            <a:lnSpc>
              <a:spcPct val="90000"/>
            </a:lnSpc>
            <a:spcBef>
              <a:spcPct val="0"/>
            </a:spcBef>
            <a:spcAft>
              <a:spcPct val="15000"/>
            </a:spcAft>
            <a:buChar char="••"/>
          </a:pPr>
          <a:r>
            <a:rPr lang="zh-CN" altLang="en-US" sz="1300" kern="1200" dirty="0"/>
            <a:t>管理制度</a:t>
          </a:r>
        </a:p>
        <a:p>
          <a:pPr marL="114300" lvl="1" indent="-114300" algn="l" defTabSz="577850">
            <a:lnSpc>
              <a:spcPct val="90000"/>
            </a:lnSpc>
            <a:spcBef>
              <a:spcPct val="0"/>
            </a:spcBef>
            <a:spcAft>
              <a:spcPct val="15000"/>
            </a:spcAft>
            <a:buChar char="••"/>
          </a:pPr>
          <a:r>
            <a:rPr lang="zh-CN" altLang="en-US" sz="1300" kern="1200" dirty="0"/>
            <a:t>制定和发布</a:t>
          </a:r>
        </a:p>
        <a:p>
          <a:pPr marL="114300" lvl="1" indent="-114300" algn="l" defTabSz="577850">
            <a:lnSpc>
              <a:spcPct val="90000"/>
            </a:lnSpc>
            <a:spcBef>
              <a:spcPct val="0"/>
            </a:spcBef>
            <a:spcAft>
              <a:spcPct val="15000"/>
            </a:spcAft>
            <a:buChar char="••"/>
          </a:pPr>
          <a:r>
            <a:rPr lang="zh-CN" altLang="en-US" sz="1300" kern="1200" dirty="0"/>
            <a:t>评审和修订</a:t>
          </a:r>
        </a:p>
      </dsp:txBody>
      <dsp:txXfrm>
        <a:off x="4386" y="517162"/>
        <a:ext cx="1681571" cy="4627129"/>
      </dsp:txXfrm>
    </dsp:sp>
    <dsp:sp modelId="{24C8165E-3845-4938-989C-FD5D7B9F52EA}">
      <dsp:nvSpPr>
        <dsp:cNvPr id="0" name=""/>
        <dsp:cNvSpPr/>
      </dsp:nvSpPr>
      <dsp:spPr>
        <a:xfrm>
          <a:off x="1921378" y="142762"/>
          <a:ext cx="1681571" cy="37440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92456" tIns="52832" rIns="92456" bIns="52832" numCol="1" spcCol="1270" anchor="ctr" anchorCtr="0">
          <a:noAutofit/>
        </a:bodyPr>
        <a:lstStyle/>
        <a:p>
          <a:pPr lvl="0" algn="ctr" defTabSz="577850">
            <a:lnSpc>
              <a:spcPct val="90000"/>
            </a:lnSpc>
            <a:spcBef>
              <a:spcPct val="0"/>
            </a:spcBef>
            <a:spcAft>
              <a:spcPct val="35000"/>
            </a:spcAft>
          </a:pPr>
          <a:r>
            <a:rPr lang="zh-CN" altLang="en-US" sz="1300" kern="1200" dirty="0"/>
            <a:t>安全管理机构</a:t>
          </a:r>
        </a:p>
      </dsp:txBody>
      <dsp:txXfrm>
        <a:off x="1921378" y="142762"/>
        <a:ext cx="1681571" cy="374400"/>
      </dsp:txXfrm>
    </dsp:sp>
    <dsp:sp modelId="{A7A2E7A5-A040-41D7-AA58-B0A986CE7D7A}">
      <dsp:nvSpPr>
        <dsp:cNvPr id="0" name=""/>
        <dsp:cNvSpPr/>
      </dsp:nvSpPr>
      <dsp:spPr>
        <a:xfrm>
          <a:off x="1921378" y="517162"/>
          <a:ext cx="1681571" cy="4627129"/>
        </a:xfrm>
        <a:prstGeom prst="rect">
          <a:avLst/>
        </a:prstGeom>
        <a:solidFill>
          <a:schemeClr val="bg2">
            <a:lumMod val="20000"/>
            <a:lumOff val="80000"/>
            <a:alpha val="9000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zh-CN" altLang="en-US" sz="1300" kern="1200" dirty="0"/>
            <a:t>岗位设置</a:t>
          </a:r>
        </a:p>
        <a:p>
          <a:pPr marL="114300" lvl="1" indent="-114300" algn="l" defTabSz="577850">
            <a:lnSpc>
              <a:spcPct val="90000"/>
            </a:lnSpc>
            <a:spcBef>
              <a:spcPct val="0"/>
            </a:spcBef>
            <a:spcAft>
              <a:spcPct val="15000"/>
            </a:spcAft>
            <a:buChar char="••"/>
          </a:pPr>
          <a:r>
            <a:rPr lang="zh-CN" altLang="en-US" sz="1300" kern="1200" dirty="0"/>
            <a:t>人员配备</a:t>
          </a:r>
        </a:p>
        <a:p>
          <a:pPr marL="114300" lvl="1" indent="-114300" algn="l" defTabSz="577850">
            <a:lnSpc>
              <a:spcPct val="90000"/>
            </a:lnSpc>
            <a:spcBef>
              <a:spcPct val="0"/>
            </a:spcBef>
            <a:spcAft>
              <a:spcPct val="15000"/>
            </a:spcAft>
            <a:buChar char="••"/>
          </a:pPr>
          <a:r>
            <a:rPr lang="zh-CN" altLang="en-US" sz="1300" kern="1200" dirty="0"/>
            <a:t>授权和审批</a:t>
          </a:r>
        </a:p>
        <a:p>
          <a:pPr marL="114300" lvl="1" indent="-114300" algn="l" defTabSz="577850">
            <a:lnSpc>
              <a:spcPct val="90000"/>
            </a:lnSpc>
            <a:spcBef>
              <a:spcPct val="0"/>
            </a:spcBef>
            <a:spcAft>
              <a:spcPct val="15000"/>
            </a:spcAft>
            <a:buChar char="••"/>
          </a:pPr>
          <a:r>
            <a:rPr lang="zh-CN" altLang="en-US" sz="1300" kern="1200" dirty="0"/>
            <a:t>沟通和合作</a:t>
          </a:r>
        </a:p>
        <a:p>
          <a:pPr marL="114300" lvl="1" indent="-114300" algn="l" defTabSz="577850">
            <a:lnSpc>
              <a:spcPct val="90000"/>
            </a:lnSpc>
            <a:spcBef>
              <a:spcPct val="0"/>
            </a:spcBef>
            <a:spcAft>
              <a:spcPct val="15000"/>
            </a:spcAft>
            <a:buChar char="••"/>
          </a:pPr>
          <a:r>
            <a:rPr lang="zh-CN" altLang="en-US" sz="1300" kern="1200" dirty="0"/>
            <a:t>审核和检查</a:t>
          </a:r>
        </a:p>
      </dsp:txBody>
      <dsp:txXfrm>
        <a:off x="1921378" y="517162"/>
        <a:ext cx="1681571" cy="4627129"/>
      </dsp:txXfrm>
    </dsp:sp>
    <dsp:sp modelId="{0FE4D54C-9B5B-4180-BAED-312282E294FC}">
      <dsp:nvSpPr>
        <dsp:cNvPr id="0" name=""/>
        <dsp:cNvSpPr/>
      </dsp:nvSpPr>
      <dsp:spPr>
        <a:xfrm>
          <a:off x="3838370" y="142762"/>
          <a:ext cx="1681571" cy="37440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92456" tIns="52832" rIns="92456" bIns="52832" numCol="1" spcCol="1270" anchor="ctr" anchorCtr="0">
          <a:noAutofit/>
        </a:bodyPr>
        <a:lstStyle/>
        <a:p>
          <a:pPr lvl="0" algn="ctr" defTabSz="577850">
            <a:lnSpc>
              <a:spcPct val="90000"/>
            </a:lnSpc>
            <a:spcBef>
              <a:spcPct val="0"/>
            </a:spcBef>
            <a:spcAft>
              <a:spcPct val="35000"/>
            </a:spcAft>
          </a:pPr>
          <a:r>
            <a:rPr lang="zh-CN" altLang="en-US" sz="1300" kern="1200" dirty="0" smtClean="0"/>
            <a:t>安全管理人员</a:t>
          </a:r>
          <a:endParaRPr lang="zh-CN" altLang="en-US" sz="1300" kern="1200" dirty="0"/>
        </a:p>
      </dsp:txBody>
      <dsp:txXfrm>
        <a:off x="3838370" y="142762"/>
        <a:ext cx="1681571" cy="374400"/>
      </dsp:txXfrm>
    </dsp:sp>
    <dsp:sp modelId="{44E59645-E16C-42FA-AFED-36F66246C684}">
      <dsp:nvSpPr>
        <dsp:cNvPr id="0" name=""/>
        <dsp:cNvSpPr/>
      </dsp:nvSpPr>
      <dsp:spPr>
        <a:xfrm>
          <a:off x="3838370" y="517162"/>
          <a:ext cx="1681571" cy="4627129"/>
        </a:xfrm>
        <a:prstGeom prst="rect">
          <a:avLst/>
        </a:prstGeom>
        <a:solidFill>
          <a:schemeClr val="bg2">
            <a:lumMod val="20000"/>
            <a:lumOff val="80000"/>
            <a:alpha val="9000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zh-CN" altLang="en-US" sz="1300" kern="1200" dirty="0" smtClean="0"/>
            <a:t>人员录用</a:t>
          </a:r>
          <a:endParaRPr lang="zh-CN" altLang="en-US" sz="1300" kern="1200" dirty="0"/>
        </a:p>
        <a:p>
          <a:pPr marL="114300" lvl="1" indent="-114300" algn="l" defTabSz="577850">
            <a:lnSpc>
              <a:spcPct val="90000"/>
            </a:lnSpc>
            <a:spcBef>
              <a:spcPct val="0"/>
            </a:spcBef>
            <a:spcAft>
              <a:spcPct val="15000"/>
            </a:spcAft>
            <a:buChar char="••"/>
          </a:pPr>
          <a:r>
            <a:rPr lang="zh-CN" altLang="en-US" sz="1300" kern="1200" dirty="0"/>
            <a:t>人员离岗</a:t>
          </a:r>
        </a:p>
        <a:p>
          <a:pPr marL="114300" lvl="1" indent="-114300" algn="l" defTabSz="577850">
            <a:lnSpc>
              <a:spcPct val="90000"/>
            </a:lnSpc>
            <a:spcBef>
              <a:spcPct val="0"/>
            </a:spcBef>
            <a:spcAft>
              <a:spcPct val="15000"/>
            </a:spcAft>
            <a:buChar char="••"/>
          </a:pPr>
          <a:r>
            <a:rPr lang="zh-CN" altLang="en-US" sz="1300" kern="1200" dirty="0"/>
            <a:t>安全意识教育和培训</a:t>
          </a:r>
        </a:p>
        <a:p>
          <a:pPr marL="114300" lvl="1" indent="-114300" algn="l" defTabSz="577850">
            <a:lnSpc>
              <a:spcPct val="90000"/>
            </a:lnSpc>
            <a:spcBef>
              <a:spcPct val="0"/>
            </a:spcBef>
            <a:spcAft>
              <a:spcPct val="15000"/>
            </a:spcAft>
            <a:buChar char="••"/>
          </a:pPr>
          <a:r>
            <a:rPr lang="zh-CN" altLang="en-US" sz="1300" kern="1200" dirty="0"/>
            <a:t>外部人员访问管理</a:t>
          </a:r>
        </a:p>
      </dsp:txBody>
      <dsp:txXfrm>
        <a:off x="3838370" y="517162"/>
        <a:ext cx="1681571" cy="4627129"/>
      </dsp:txXfrm>
    </dsp:sp>
    <dsp:sp modelId="{6AE0135A-E4B4-4EFA-8C0C-8D6EDD1FF2C6}">
      <dsp:nvSpPr>
        <dsp:cNvPr id="0" name=""/>
        <dsp:cNvSpPr/>
      </dsp:nvSpPr>
      <dsp:spPr>
        <a:xfrm>
          <a:off x="5755362" y="142762"/>
          <a:ext cx="1681571" cy="37440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92456" tIns="52832" rIns="92456" bIns="52832" numCol="1" spcCol="1270" anchor="ctr" anchorCtr="0">
          <a:noAutofit/>
        </a:bodyPr>
        <a:lstStyle/>
        <a:p>
          <a:pPr lvl="0" algn="ctr" defTabSz="577850">
            <a:lnSpc>
              <a:spcPct val="90000"/>
            </a:lnSpc>
            <a:spcBef>
              <a:spcPct val="0"/>
            </a:spcBef>
            <a:spcAft>
              <a:spcPct val="35000"/>
            </a:spcAft>
          </a:pPr>
          <a:r>
            <a:rPr lang="zh-CN" altLang="en-US" sz="1300" kern="1200" dirty="0" smtClean="0"/>
            <a:t>安全建设管理</a:t>
          </a:r>
          <a:endParaRPr lang="zh-CN" altLang="en-US" sz="1300" kern="1200" dirty="0"/>
        </a:p>
      </dsp:txBody>
      <dsp:txXfrm>
        <a:off x="5755362" y="142762"/>
        <a:ext cx="1681571" cy="374400"/>
      </dsp:txXfrm>
    </dsp:sp>
    <dsp:sp modelId="{CCF43DE6-6771-4859-8952-2FD1D0513B0E}">
      <dsp:nvSpPr>
        <dsp:cNvPr id="0" name=""/>
        <dsp:cNvSpPr/>
      </dsp:nvSpPr>
      <dsp:spPr>
        <a:xfrm>
          <a:off x="5755362" y="517162"/>
          <a:ext cx="1681571" cy="4627129"/>
        </a:xfrm>
        <a:prstGeom prst="rect">
          <a:avLst/>
        </a:prstGeom>
        <a:solidFill>
          <a:schemeClr val="bg2">
            <a:lumMod val="20000"/>
            <a:lumOff val="80000"/>
            <a:alpha val="9000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zh-CN" altLang="en-US" sz="1300" kern="1200" smtClean="0"/>
            <a:t>定级和备案</a:t>
          </a:r>
          <a:endParaRPr lang="zh-CN" altLang="en-US" sz="1300" kern="1200" dirty="0"/>
        </a:p>
        <a:p>
          <a:pPr marL="114300" lvl="1" indent="-114300" algn="l" defTabSz="577850">
            <a:lnSpc>
              <a:spcPct val="90000"/>
            </a:lnSpc>
            <a:spcBef>
              <a:spcPct val="0"/>
            </a:spcBef>
            <a:spcAft>
              <a:spcPct val="15000"/>
            </a:spcAft>
            <a:buChar char="••"/>
          </a:pPr>
          <a:r>
            <a:rPr lang="zh-CN" altLang="en-US" sz="1300" kern="1200" dirty="0"/>
            <a:t>安全方案设计</a:t>
          </a:r>
        </a:p>
        <a:p>
          <a:pPr marL="114300" lvl="1" indent="-114300" algn="l" defTabSz="577850">
            <a:lnSpc>
              <a:spcPct val="90000"/>
            </a:lnSpc>
            <a:spcBef>
              <a:spcPct val="0"/>
            </a:spcBef>
            <a:spcAft>
              <a:spcPct val="15000"/>
            </a:spcAft>
            <a:buChar char="••"/>
          </a:pPr>
          <a:r>
            <a:rPr lang="zh-CN" altLang="en-US" sz="1300" kern="1200" dirty="0"/>
            <a:t>产品采购和使用</a:t>
          </a:r>
        </a:p>
        <a:p>
          <a:pPr marL="114300" lvl="1" indent="-114300" algn="l" defTabSz="577850">
            <a:lnSpc>
              <a:spcPct val="90000"/>
            </a:lnSpc>
            <a:spcBef>
              <a:spcPct val="0"/>
            </a:spcBef>
            <a:spcAft>
              <a:spcPct val="15000"/>
            </a:spcAft>
            <a:buChar char="••"/>
          </a:pPr>
          <a:r>
            <a:rPr lang="zh-CN" altLang="en-US" sz="1300" kern="1200" dirty="0"/>
            <a:t>自行软件开发</a:t>
          </a:r>
        </a:p>
        <a:p>
          <a:pPr marL="114300" lvl="1" indent="-114300" algn="l" defTabSz="577850">
            <a:lnSpc>
              <a:spcPct val="90000"/>
            </a:lnSpc>
            <a:spcBef>
              <a:spcPct val="0"/>
            </a:spcBef>
            <a:spcAft>
              <a:spcPct val="15000"/>
            </a:spcAft>
            <a:buChar char="••"/>
          </a:pPr>
          <a:r>
            <a:rPr lang="zh-CN" altLang="en-US" sz="1300" kern="1200" dirty="0"/>
            <a:t>外包软件开发</a:t>
          </a:r>
        </a:p>
        <a:p>
          <a:pPr marL="114300" lvl="1" indent="-114300" algn="l" defTabSz="577850">
            <a:lnSpc>
              <a:spcPct val="90000"/>
            </a:lnSpc>
            <a:spcBef>
              <a:spcPct val="0"/>
            </a:spcBef>
            <a:spcAft>
              <a:spcPct val="15000"/>
            </a:spcAft>
            <a:buChar char="••"/>
          </a:pPr>
          <a:r>
            <a:rPr lang="zh-CN" altLang="en-US" sz="1300" kern="1200" dirty="0"/>
            <a:t>工程实施</a:t>
          </a:r>
        </a:p>
        <a:p>
          <a:pPr marL="114300" lvl="1" indent="-114300" algn="l" defTabSz="577850">
            <a:lnSpc>
              <a:spcPct val="90000"/>
            </a:lnSpc>
            <a:spcBef>
              <a:spcPct val="0"/>
            </a:spcBef>
            <a:spcAft>
              <a:spcPct val="15000"/>
            </a:spcAft>
            <a:buChar char="••"/>
          </a:pPr>
          <a:r>
            <a:rPr lang="zh-CN" altLang="en-US" sz="1300" kern="1200" dirty="0"/>
            <a:t>测试验收</a:t>
          </a:r>
        </a:p>
        <a:p>
          <a:pPr marL="114300" lvl="1" indent="-114300" algn="l" defTabSz="577850">
            <a:lnSpc>
              <a:spcPct val="90000"/>
            </a:lnSpc>
            <a:spcBef>
              <a:spcPct val="0"/>
            </a:spcBef>
            <a:spcAft>
              <a:spcPct val="15000"/>
            </a:spcAft>
            <a:buChar char="••"/>
          </a:pPr>
          <a:r>
            <a:rPr lang="zh-CN" altLang="en-US" sz="1300" kern="1200" dirty="0"/>
            <a:t>系统交付</a:t>
          </a:r>
        </a:p>
        <a:p>
          <a:pPr marL="114300" lvl="1" indent="-114300" algn="l" defTabSz="577850">
            <a:lnSpc>
              <a:spcPct val="90000"/>
            </a:lnSpc>
            <a:spcBef>
              <a:spcPct val="0"/>
            </a:spcBef>
            <a:spcAft>
              <a:spcPct val="15000"/>
            </a:spcAft>
            <a:buChar char="••"/>
          </a:pPr>
          <a:r>
            <a:rPr lang="zh-CN" altLang="en-US" sz="1300" kern="1200" dirty="0"/>
            <a:t>等级测评</a:t>
          </a:r>
        </a:p>
        <a:p>
          <a:pPr marL="114300" lvl="1" indent="-114300" algn="l" defTabSz="577850">
            <a:lnSpc>
              <a:spcPct val="90000"/>
            </a:lnSpc>
            <a:spcBef>
              <a:spcPct val="0"/>
            </a:spcBef>
            <a:spcAft>
              <a:spcPct val="15000"/>
            </a:spcAft>
            <a:buChar char="••"/>
          </a:pPr>
          <a:r>
            <a:rPr lang="zh-CN" altLang="en-US" sz="1300" kern="1200" dirty="0"/>
            <a:t>服务供应商选择</a:t>
          </a:r>
        </a:p>
      </dsp:txBody>
      <dsp:txXfrm>
        <a:off x="5755362" y="517162"/>
        <a:ext cx="1681571" cy="4627129"/>
      </dsp:txXfrm>
    </dsp:sp>
    <dsp:sp modelId="{9FE35373-23C7-44CB-9A04-9FC842976080}">
      <dsp:nvSpPr>
        <dsp:cNvPr id="0" name=""/>
        <dsp:cNvSpPr/>
      </dsp:nvSpPr>
      <dsp:spPr>
        <a:xfrm>
          <a:off x="7672354" y="142762"/>
          <a:ext cx="1681571" cy="37440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92456" tIns="52832" rIns="92456" bIns="52832" numCol="1" spcCol="1270" anchor="ctr" anchorCtr="0">
          <a:noAutofit/>
        </a:bodyPr>
        <a:lstStyle/>
        <a:p>
          <a:pPr lvl="0" algn="ctr" defTabSz="577850">
            <a:lnSpc>
              <a:spcPct val="90000"/>
            </a:lnSpc>
            <a:spcBef>
              <a:spcPct val="0"/>
            </a:spcBef>
            <a:spcAft>
              <a:spcPct val="35000"/>
            </a:spcAft>
          </a:pPr>
          <a:r>
            <a:rPr lang="zh-CN" altLang="en-US" sz="1300" kern="1200" dirty="0" smtClean="0"/>
            <a:t>安全运维管理</a:t>
          </a:r>
          <a:endParaRPr lang="zh-CN" altLang="en-US" sz="1300" kern="1200" dirty="0"/>
        </a:p>
      </dsp:txBody>
      <dsp:txXfrm>
        <a:off x="7672354" y="142762"/>
        <a:ext cx="1681571" cy="374400"/>
      </dsp:txXfrm>
    </dsp:sp>
    <dsp:sp modelId="{5353CA71-653A-4C0B-A551-4BB6CD4DE893}">
      <dsp:nvSpPr>
        <dsp:cNvPr id="0" name=""/>
        <dsp:cNvSpPr/>
      </dsp:nvSpPr>
      <dsp:spPr>
        <a:xfrm>
          <a:off x="7672354" y="517162"/>
          <a:ext cx="1681571" cy="4627129"/>
        </a:xfrm>
        <a:prstGeom prst="rect">
          <a:avLst/>
        </a:prstGeom>
        <a:solidFill>
          <a:schemeClr val="bg2">
            <a:lumMod val="20000"/>
            <a:lumOff val="80000"/>
            <a:alpha val="9000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zh-CN" altLang="en-US" sz="1300" kern="1200" dirty="0" smtClean="0"/>
            <a:t>环境管理</a:t>
          </a:r>
          <a:endParaRPr lang="zh-CN" altLang="en-US" sz="1300" kern="1200" dirty="0"/>
        </a:p>
        <a:p>
          <a:pPr marL="114300" lvl="1" indent="-114300" algn="l" defTabSz="577850">
            <a:lnSpc>
              <a:spcPct val="90000"/>
            </a:lnSpc>
            <a:spcBef>
              <a:spcPct val="0"/>
            </a:spcBef>
            <a:spcAft>
              <a:spcPct val="15000"/>
            </a:spcAft>
            <a:buChar char="••"/>
          </a:pPr>
          <a:r>
            <a:rPr lang="zh-CN" altLang="en-US" sz="1300" kern="1200" dirty="0"/>
            <a:t>资产管理</a:t>
          </a:r>
        </a:p>
        <a:p>
          <a:pPr marL="114300" lvl="1" indent="-114300" algn="l" defTabSz="577850">
            <a:lnSpc>
              <a:spcPct val="90000"/>
            </a:lnSpc>
            <a:spcBef>
              <a:spcPct val="0"/>
            </a:spcBef>
            <a:spcAft>
              <a:spcPct val="15000"/>
            </a:spcAft>
            <a:buChar char="••"/>
          </a:pPr>
          <a:r>
            <a:rPr lang="zh-CN" altLang="en-US" sz="1300" kern="1200" dirty="0"/>
            <a:t>介质管理</a:t>
          </a:r>
        </a:p>
        <a:p>
          <a:pPr marL="114300" lvl="1" indent="-114300" algn="l" defTabSz="577850">
            <a:lnSpc>
              <a:spcPct val="90000"/>
            </a:lnSpc>
            <a:spcBef>
              <a:spcPct val="0"/>
            </a:spcBef>
            <a:spcAft>
              <a:spcPct val="15000"/>
            </a:spcAft>
            <a:buChar char="••"/>
          </a:pPr>
          <a:r>
            <a:rPr lang="zh-CN" altLang="en-US" sz="1300" kern="1200" dirty="0"/>
            <a:t>设备维护管理</a:t>
          </a:r>
        </a:p>
        <a:p>
          <a:pPr marL="114300" lvl="1" indent="-114300" algn="l" defTabSz="577850">
            <a:lnSpc>
              <a:spcPct val="90000"/>
            </a:lnSpc>
            <a:spcBef>
              <a:spcPct val="0"/>
            </a:spcBef>
            <a:spcAft>
              <a:spcPct val="15000"/>
            </a:spcAft>
            <a:buChar char="••"/>
          </a:pPr>
          <a:r>
            <a:rPr lang="zh-CN" altLang="en-US" sz="1300" kern="1200" dirty="0"/>
            <a:t>漏洞和风险管理</a:t>
          </a:r>
        </a:p>
        <a:p>
          <a:pPr marL="114300" lvl="1" indent="-114300" algn="l" defTabSz="577850">
            <a:lnSpc>
              <a:spcPct val="90000"/>
            </a:lnSpc>
            <a:spcBef>
              <a:spcPct val="0"/>
            </a:spcBef>
            <a:spcAft>
              <a:spcPct val="15000"/>
            </a:spcAft>
            <a:buChar char="••"/>
          </a:pPr>
          <a:r>
            <a:rPr lang="zh-CN" altLang="en-US" sz="1300" kern="1200" dirty="0"/>
            <a:t>网络和系统安全管理</a:t>
          </a:r>
        </a:p>
        <a:p>
          <a:pPr marL="114300" lvl="1" indent="-114300" algn="l" defTabSz="577850">
            <a:lnSpc>
              <a:spcPct val="90000"/>
            </a:lnSpc>
            <a:spcBef>
              <a:spcPct val="0"/>
            </a:spcBef>
            <a:spcAft>
              <a:spcPct val="15000"/>
            </a:spcAft>
            <a:buChar char="••"/>
          </a:pPr>
          <a:r>
            <a:rPr lang="zh-CN" altLang="en-US" sz="1300" kern="1200" dirty="0"/>
            <a:t>恶意代码防范管理</a:t>
          </a:r>
        </a:p>
        <a:p>
          <a:pPr marL="114300" lvl="1" indent="-114300" algn="l" defTabSz="577850">
            <a:lnSpc>
              <a:spcPct val="90000"/>
            </a:lnSpc>
            <a:spcBef>
              <a:spcPct val="0"/>
            </a:spcBef>
            <a:spcAft>
              <a:spcPct val="15000"/>
            </a:spcAft>
            <a:buChar char="••"/>
          </a:pPr>
          <a:r>
            <a:rPr lang="zh-CN" altLang="en-US" sz="1300" kern="1200" dirty="0"/>
            <a:t>配置管理</a:t>
          </a:r>
        </a:p>
        <a:p>
          <a:pPr marL="114300" lvl="1" indent="-114300" algn="l" defTabSz="577850">
            <a:lnSpc>
              <a:spcPct val="90000"/>
            </a:lnSpc>
            <a:spcBef>
              <a:spcPct val="0"/>
            </a:spcBef>
            <a:spcAft>
              <a:spcPct val="15000"/>
            </a:spcAft>
            <a:buChar char="••"/>
          </a:pPr>
          <a:r>
            <a:rPr lang="zh-CN" altLang="en-US" sz="1300" kern="1200" dirty="0"/>
            <a:t>密码管理</a:t>
          </a:r>
        </a:p>
        <a:p>
          <a:pPr marL="114300" lvl="1" indent="-114300" algn="l" defTabSz="577850">
            <a:lnSpc>
              <a:spcPct val="90000"/>
            </a:lnSpc>
            <a:spcBef>
              <a:spcPct val="0"/>
            </a:spcBef>
            <a:spcAft>
              <a:spcPct val="15000"/>
            </a:spcAft>
            <a:buChar char="••"/>
          </a:pPr>
          <a:r>
            <a:rPr lang="zh-CN" altLang="en-US" sz="1300" kern="1200" dirty="0"/>
            <a:t>变更管理</a:t>
          </a:r>
        </a:p>
        <a:p>
          <a:pPr marL="114300" lvl="1" indent="-114300" algn="l" defTabSz="577850">
            <a:lnSpc>
              <a:spcPct val="90000"/>
            </a:lnSpc>
            <a:spcBef>
              <a:spcPct val="0"/>
            </a:spcBef>
            <a:spcAft>
              <a:spcPct val="15000"/>
            </a:spcAft>
            <a:buChar char="••"/>
          </a:pPr>
          <a:r>
            <a:rPr lang="zh-CN" altLang="en-US" sz="1300" kern="1200" dirty="0"/>
            <a:t>备份与恢复管理</a:t>
          </a:r>
        </a:p>
        <a:p>
          <a:pPr marL="114300" lvl="1" indent="-114300" algn="l" defTabSz="577850">
            <a:lnSpc>
              <a:spcPct val="90000"/>
            </a:lnSpc>
            <a:spcBef>
              <a:spcPct val="0"/>
            </a:spcBef>
            <a:spcAft>
              <a:spcPct val="15000"/>
            </a:spcAft>
            <a:buChar char="••"/>
          </a:pPr>
          <a:r>
            <a:rPr lang="zh-CN" altLang="en-US" sz="1300" kern="1200" dirty="0"/>
            <a:t>安全事件处置</a:t>
          </a:r>
        </a:p>
        <a:p>
          <a:pPr marL="114300" lvl="1" indent="-114300" algn="l" defTabSz="577850">
            <a:lnSpc>
              <a:spcPct val="90000"/>
            </a:lnSpc>
            <a:spcBef>
              <a:spcPct val="0"/>
            </a:spcBef>
            <a:spcAft>
              <a:spcPct val="15000"/>
            </a:spcAft>
            <a:buChar char="••"/>
          </a:pPr>
          <a:r>
            <a:rPr lang="zh-CN" altLang="en-US" sz="1300" kern="1200" dirty="0"/>
            <a:t>应急预案管理</a:t>
          </a:r>
        </a:p>
        <a:p>
          <a:pPr marL="114300" lvl="1" indent="-114300" algn="l" defTabSz="577850">
            <a:lnSpc>
              <a:spcPct val="90000"/>
            </a:lnSpc>
            <a:spcBef>
              <a:spcPct val="0"/>
            </a:spcBef>
            <a:spcAft>
              <a:spcPct val="15000"/>
            </a:spcAft>
            <a:buChar char="••"/>
          </a:pPr>
          <a:r>
            <a:rPr lang="zh-CN" altLang="en-US" sz="1300" kern="1200" dirty="0"/>
            <a:t>外包运维管理</a:t>
          </a:r>
        </a:p>
      </dsp:txBody>
      <dsp:txXfrm>
        <a:off x="7672354" y="517162"/>
        <a:ext cx="1681571" cy="462712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0768F6-4A36-4B8C-A79B-AB57D903CF0F}">
      <dsp:nvSpPr>
        <dsp:cNvPr id="0" name=""/>
        <dsp:cNvSpPr/>
      </dsp:nvSpPr>
      <dsp:spPr>
        <a:xfrm>
          <a:off x="2459050" y="559259"/>
          <a:ext cx="120859" cy="120899"/>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28A64B-FCCF-4DC5-86C0-F0F75C0065FE}">
      <dsp:nvSpPr>
        <dsp:cNvPr id="0" name=""/>
        <dsp:cNvSpPr/>
      </dsp:nvSpPr>
      <dsp:spPr>
        <a:xfrm>
          <a:off x="2253667" y="559259"/>
          <a:ext cx="120859" cy="120899"/>
        </a:xfrm>
        <a:prstGeom prst="ellipse">
          <a:avLst/>
        </a:prstGeom>
        <a:solidFill>
          <a:schemeClr val="accent3">
            <a:hueOff val="265294"/>
            <a:satOff val="-1458"/>
            <a:lumOff val="-12"/>
            <a:alphaOff val="0"/>
          </a:schemeClr>
        </a:solidFill>
        <a:ln w="12700" cap="flat" cmpd="sng" algn="ctr">
          <a:solidFill>
            <a:schemeClr val="accent3">
              <a:hueOff val="265294"/>
              <a:satOff val="-1458"/>
              <a:lumOff val="-1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08CE71-2028-4F09-BEE2-F3B9DC69DE8A}">
      <dsp:nvSpPr>
        <dsp:cNvPr id="0" name=""/>
        <dsp:cNvSpPr/>
      </dsp:nvSpPr>
      <dsp:spPr>
        <a:xfrm>
          <a:off x="2048283" y="559259"/>
          <a:ext cx="120859" cy="120899"/>
        </a:xfrm>
        <a:prstGeom prst="ellipse">
          <a:avLst/>
        </a:prstGeom>
        <a:solidFill>
          <a:schemeClr val="accent3">
            <a:hueOff val="530587"/>
            <a:satOff val="-2915"/>
            <a:lumOff val="-24"/>
            <a:alphaOff val="0"/>
          </a:schemeClr>
        </a:solidFill>
        <a:ln w="12700" cap="flat" cmpd="sng" algn="ctr">
          <a:solidFill>
            <a:schemeClr val="accent3">
              <a:hueOff val="530587"/>
              <a:satOff val="-2915"/>
              <a:lumOff val="-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B012EC-188E-4635-9173-756E6ACD43E1}">
      <dsp:nvSpPr>
        <dsp:cNvPr id="0" name=""/>
        <dsp:cNvSpPr/>
      </dsp:nvSpPr>
      <dsp:spPr>
        <a:xfrm>
          <a:off x="1842900" y="559259"/>
          <a:ext cx="120859" cy="120899"/>
        </a:xfrm>
        <a:prstGeom prst="ellipse">
          <a:avLst/>
        </a:prstGeom>
        <a:solidFill>
          <a:schemeClr val="accent3">
            <a:hueOff val="795881"/>
            <a:satOff val="-4373"/>
            <a:lumOff val="-37"/>
            <a:alphaOff val="0"/>
          </a:schemeClr>
        </a:solidFill>
        <a:ln w="12700" cap="flat" cmpd="sng" algn="ctr">
          <a:solidFill>
            <a:schemeClr val="accent3">
              <a:hueOff val="795881"/>
              <a:satOff val="-4373"/>
              <a:lumOff val="-3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F98CEC-6FDB-4A85-A156-770F907E5578}">
      <dsp:nvSpPr>
        <dsp:cNvPr id="0" name=""/>
        <dsp:cNvSpPr/>
      </dsp:nvSpPr>
      <dsp:spPr>
        <a:xfrm>
          <a:off x="1637517" y="559259"/>
          <a:ext cx="120859" cy="120899"/>
        </a:xfrm>
        <a:prstGeom prst="ellipse">
          <a:avLst/>
        </a:prstGeom>
        <a:solidFill>
          <a:schemeClr val="accent3">
            <a:hueOff val="1061174"/>
            <a:satOff val="-5830"/>
            <a:lumOff val="-49"/>
            <a:alphaOff val="0"/>
          </a:schemeClr>
        </a:solidFill>
        <a:ln w="12700" cap="flat" cmpd="sng" algn="ctr">
          <a:solidFill>
            <a:schemeClr val="accent3">
              <a:hueOff val="1061174"/>
              <a:satOff val="-5830"/>
              <a:lumOff val="-4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61551A-258C-4397-8B8D-92BAE8AEFB29}">
      <dsp:nvSpPr>
        <dsp:cNvPr id="0" name=""/>
        <dsp:cNvSpPr/>
      </dsp:nvSpPr>
      <dsp:spPr>
        <a:xfrm>
          <a:off x="1311017" y="498809"/>
          <a:ext cx="241976" cy="241799"/>
        </a:xfrm>
        <a:prstGeom prst="ellipse">
          <a:avLst/>
        </a:prstGeom>
        <a:solidFill>
          <a:schemeClr val="accent3">
            <a:hueOff val="1326468"/>
            <a:satOff val="-7288"/>
            <a:lumOff val="-61"/>
            <a:alphaOff val="0"/>
          </a:schemeClr>
        </a:solidFill>
        <a:ln w="12700" cap="flat" cmpd="sng" algn="ctr">
          <a:solidFill>
            <a:schemeClr val="accent3">
              <a:hueOff val="1326468"/>
              <a:satOff val="-7288"/>
              <a:lumOff val="-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026B0C-1225-4775-A051-1E3A3F5B5DAD}">
      <dsp:nvSpPr>
        <dsp:cNvPr id="0" name=""/>
        <dsp:cNvSpPr/>
      </dsp:nvSpPr>
      <dsp:spPr>
        <a:xfrm>
          <a:off x="2261913" y="309505"/>
          <a:ext cx="120859" cy="120899"/>
        </a:xfrm>
        <a:prstGeom prst="ellipse">
          <a:avLst/>
        </a:prstGeom>
        <a:solidFill>
          <a:schemeClr val="accent3">
            <a:hueOff val="1591761"/>
            <a:satOff val="-8745"/>
            <a:lumOff val="-73"/>
            <a:alphaOff val="0"/>
          </a:schemeClr>
        </a:solidFill>
        <a:ln w="12700" cap="flat" cmpd="sng" algn="ctr">
          <a:solidFill>
            <a:schemeClr val="accent3">
              <a:hueOff val="1591761"/>
              <a:satOff val="-8745"/>
              <a:lumOff val="-7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EA4694-AB3E-41F5-A526-ADED6A4DEB4E}">
      <dsp:nvSpPr>
        <dsp:cNvPr id="0" name=""/>
        <dsp:cNvSpPr/>
      </dsp:nvSpPr>
      <dsp:spPr>
        <a:xfrm>
          <a:off x="2261913" y="810848"/>
          <a:ext cx="120859" cy="120899"/>
        </a:xfrm>
        <a:prstGeom prst="ellipse">
          <a:avLst/>
        </a:prstGeom>
        <a:solidFill>
          <a:schemeClr val="accent3">
            <a:hueOff val="1857055"/>
            <a:satOff val="-10203"/>
            <a:lumOff val="-86"/>
            <a:alphaOff val="0"/>
          </a:schemeClr>
        </a:solidFill>
        <a:ln w="12700" cap="flat" cmpd="sng" algn="ctr">
          <a:solidFill>
            <a:schemeClr val="accent3">
              <a:hueOff val="1857055"/>
              <a:satOff val="-10203"/>
              <a:lumOff val="-8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FE4771-9003-4F9F-9ADF-D7FFE2189957}">
      <dsp:nvSpPr>
        <dsp:cNvPr id="0" name=""/>
        <dsp:cNvSpPr/>
      </dsp:nvSpPr>
      <dsp:spPr>
        <a:xfrm>
          <a:off x="2369887" y="418168"/>
          <a:ext cx="120859" cy="120899"/>
        </a:xfrm>
        <a:prstGeom prst="ellipse">
          <a:avLst/>
        </a:prstGeom>
        <a:solidFill>
          <a:schemeClr val="accent3">
            <a:hueOff val="2122348"/>
            <a:satOff val="-11660"/>
            <a:lumOff val="-98"/>
            <a:alphaOff val="0"/>
          </a:schemeClr>
        </a:solidFill>
        <a:ln w="12700" cap="flat" cmpd="sng" algn="ctr">
          <a:solidFill>
            <a:schemeClr val="accent3">
              <a:hueOff val="2122348"/>
              <a:satOff val="-11660"/>
              <a:lumOff val="-9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EF83C1-3824-4C46-8C9B-61C12061F8C3}">
      <dsp:nvSpPr>
        <dsp:cNvPr id="0" name=""/>
        <dsp:cNvSpPr/>
      </dsp:nvSpPr>
      <dsp:spPr>
        <a:xfrm>
          <a:off x="2377103" y="702797"/>
          <a:ext cx="120859" cy="120899"/>
        </a:xfrm>
        <a:prstGeom prst="ellipse">
          <a:avLst/>
        </a:prstGeom>
        <a:solidFill>
          <a:schemeClr val="accent3">
            <a:hueOff val="2387642"/>
            <a:satOff val="-13118"/>
            <a:lumOff val="-110"/>
            <a:alphaOff val="0"/>
          </a:schemeClr>
        </a:solidFill>
        <a:ln w="12700" cap="flat" cmpd="sng" algn="ctr">
          <a:solidFill>
            <a:schemeClr val="accent3">
              <a:hueOff val="2387642"/>
              <a:satOff val="-13118"/>
              <a:lumOff val="-11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4FAFB8-8BE5-4314-AAA5-8F50A4BD35D4}">
      <dsp:nvSpPr>
        <dsp:cNvPr id="0" name=""/>
        <dsp:cNvSpPr/>
      </dsp:nvSpPr>
      <dsp:spPr>
        <a:xfrm>
          <a:off x="2955" y="7867"/>
          <a:ext cx="1223795" cy="1223683"/>
        </a:xfrm>
        <a:prstGeom prst="ellipse">
          <a:avLst/>
        </a:prstGeom>
        <a:solidFill>
          <a:schemeClr val="accent3">
            <a:hueOff val="2652935"/>
            <a:satOff val="-14576"/>
            <a:lumOff val="-122"/>
            <a:alphaOff val="0"/>
          </a:schemeClr>
        </a:solidFill>
        <a:ln w="12700" cap="flat" cmpd="sng" algn="ctr">
          <a:solidFill>
            <a:schemeClr val="accent3">
              <a:hueOff val="2652935"/>
              <a:satOff val="-14576"/>
              <a:lumOff val="-1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ts val="0"/>
            </a:spcAft>
          </a:pPr>
          <a:r>
            <a:rPr lang="zh-CN" altLang="en-US" sz="1600" kern="1200" dirty="0" smtClean="0">
              <a:solidFill>
                <a:schemeClr val="tx1"/>
              </a:solidFill>
            </a:rPr>
            <a:t>事前</a:t>
          </a:r>
          <a:endParaRPr lang="en-US" altLang="zh-CN" sz="1600" kern="1200" dirty="0" smtClean="0">
            <a:solidFill>
              <a:schemeClr val="tx1"/>
            </a:solidFill>
          </a:endParaRPr>
        </a:p>
        <a:p>
          <a:pPr lvl="0" algn="ctr" defTabSz="711200">
            <a:lnSpc>
              <a:spcPct val="90000"/>
            </a:lnSpc>
            <a:spcBef>
              <a:spcPct val="0"/>
            </a:spcBef>
            <a:spcAft>
              <a:spcPts val="0"/>
            </a:spcAft>
          </a:pPr>
          <a:r>
            <a:rPr lang="zh-CN" altLang="en-US" sz="1600" kern="1200" dirty="0" smtClean="0">
              <a:solidFill>
                <a:schemeClr val="tx1"/>
              </a:solidFill>
            </a:rPr>
            <a:t>检测预警</a:t>
          </a:r>
          <a:endParaRPr lang="en-US" sz="1600" kern="1200" dirty="0">
            <a:solidFill>
              <a:schemeClr val="tx1"/>
            </a:solidFill>
          </a:endParaRPr>
        </a:p>
      </dsp:txBody>
      <dsp:txXfrm>
        <a:off x="182176" y="187071"/>
        <a:ext cx="865353" cy="865275"/>
      </dsp:txXfrm>
    </dsp:sp>
    <dsp:sp modelId="{616E6E52-B3DC-4D98-AA51-D8AC05AC0434}">
      <dsp:nvSpPr>
        <dsp:cNvPr id="0" name=""/>
        <dsp:cNvSpPr/>
      </dsp:nvSpPr>
      <dsp:spPr>
        <a:xfrm>
          <a:off x="5459771" y="559259"/>
          <a:ext cx="120859" cy="120899"/>
        </a:xfrm>
        <a:prstGeom prst="ellipse">
          <a:avLst/>
        </a:prstGeom>
        <a:solidFill>
          <a:schemeClr val="accent3">
            <a:hueOff val="2918229"/>
            <a:satOff val="-16033"/>
            <a:lumOff val="-134"/>
            <a:alphaOff val="0"/>
          </a:schemeClr>
        </a:solidFill>
        <a:ln w="12700" cap="flat" cmpd="sng" algn="ctr">
          <a:solidFill>
            <a:schemeClr val="accent3">
              <a:hueOff val="2918229"/>
              <a:satOff val="-16033"/>
              <a:lumOff val="-13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89AC3C-9BCB-4252-B48F-6E21B81F82F5}">
      <dsp:nvSpPr>
        <dsp:cNvPr id="0" name=""/>
        <dsp:cNvSpPr/>
      </dsp:nvSpPr>
      <dsp:spPr>
        <a:xfrm>
          <a:off x="5254387" y="559259"/>
          <a:ext cx="120859" cy="120899"/>
        </a:xfrm>
        <a:prstGeom prst="ellipse">
          <a:avLst/>
        </a:prstGeom>
        <a:solidFill>
          <a:schemeClr val="accent3">
            <a:hueOff val="3183522"/>
            <a:satOff val="-17491"/>
            <a:lumOff val="-147"/>
            <a:alphaOff val="0"/>
          </a:schemeClr>
        </a:solidFill>
        <a:ln w="12700" cap="flat" cmpd="sng" algn="ctr">
          <a:solidFill>
            <a:schemeClr val="accent3">
              <a:hueOff val="3183522"/>
              <a:satOff val="-17491"/>
              <a:lumOff val="-14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06C400-16AC-4972-97A9-DEF74901A92A}">
      <dsp:nvSpPr>
        <dsp:cNvPr id="0" name=""/>
        <dsp:cNvSpPr/>
      </dsp:nvSpPr>
      <dsp:spPr>
        <a:xfrm>
          <a:off x="5049004" y="559259"/>
          <a:ext cx="120859" cy="120899"/>
        </a:xfrm>
        <a:prstGeom prst="ellipse">
          <a:avLst/>
        </a:prstGeom>
        <a:solidFill>
          <a:schemeClr val="accent3">
            <a:hueOff val="3448816"/>
            <a:satOff val="-18948"/>
            <a:lumOff val="-159"/>
            <a:alphaOff val="0"/>
          </a:schemeClr>
        </a:solidFill>
        <a:ln w="12700" cap="flat" cmpd="sng" algn="ctr">
          <a:solidFill>
            <a:schemeClr val="accent3">
              <a:hueOff val="3448816"/>
              <a:satOff val="-18948"/>
              <a:lumOff val="-1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BE7A5E-3194-4B7E-87D5-ED15897F7CDC}">
      <dsp:nvSpPr>
        <dsp:cNvPr id="0" name=""/>
        <dsp:cNvSpPr/>
      </dsp:nvSpPr>
      <dsp:spPr>
        <a:xfrm>
          <a:off x="4843621" y="559259"/>
          <a:ext cx="120859" cy="120899"/>
        </a:xfrm>
        <a:prstGeom prst="ellipse">
          <a:avLst/>
        </a:prstGeom>
        <a:solidFill>
          <a:schemeClr val="accent3">
            <a:hueOff val="3714109"/>
            <a:satOff val="-20406"/>
            <a:lumOff val="-171"/>
            <a:alphaOff val="0"/>
          </a:schemeClr>
        </a:solidFill>
        <a:ln w="12700" cap="flat" cmpd="sng" algn="ctr">
          <a:solidFill>
            <a:schemeClr val="accent3">
              <a:hueOff val="3714109"/>
              <a:satOff val="-20406"/>
              <a:lumOff val="-1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157087-3AC0-4FF5-8D31-A73C83F86A21}">
      <dsp:nvSpPr>
        <dsp:cNvPr id="0" name=""/>
        <dsp:cNvSpPr/>
      </dsp:nvSpPr>
      <dsp:spPr>
        <a:xfrm>
          <a:off x="4638237" y="559259"/>
          <a:ext cx="120859" cy="120899"/>
        </a:xfrm>
        <a:prstGeom prst="ellipse">
          <a:avLst/>
        </a:prstGeom>
        <a:solidFill>
          <a:schemeClr val="accent3">
            <a:hueOff val="3979403"/>
            <a:satOff val="-21863"/>
            <a:lumOff val="-183"/>
            <a:alphaOff val="0"/>
          </a:schemeClr>
        </a:solidFill>
        <a:ln w="12700" cap="flat" cmpd="sng" algn="ctr">
          <a:solidFill>
            <a:schemeClr val="accent3">
              <a:hueOff val="3979403"/>
              <a:satOff val="-21863"/>
              <a:lumOff val="-1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5BAC81-4B82-43AD-8788-F6B0CEFB9530}">
      <dsp:nvSpPr>
        <dsp:cNvPr id="0" name=""/>
        <dsp:cNvSpPr/>
      </dsp:nvSpPr>
      <dsp:spPr>
        <a:xfrm>
          <a:off x="4311737" y="498809"/>
          <a:ext cx="241976" cy="241799"/>
        </a:xfrm>
        <a:prstGeom prst="ellipse">
          <a:avLst/>
        </a:prstGeom>
        <a:solidFill>
          <a:schemeClr val="accent3">
            <a:hueOff val="4244697"/>
            <a:satOff val="-23321"/>
            <a:lumOff val="-196"/>
            <a:alphaOff val="0"/>
          </a:schemeClr>
        </a:solidFill>
        <a:ln w="12700" cap="flat" cmpd="sng" algn="ctr">
          <a:solidFill>
            <a:schemeClr val="accent3">
              <a:hueOff val="4244697"/>
              <a:satOff val="-23321"/>
              <a:lumOff val="-19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B4421A-88EE-4FAA-A067-DC2BF217D7DB}">
      <dsp:nvSpPr>
        <dsp:cNvPr id="0" name=""/>
        <dsp:cNvSpPr/>
      </dsp:nvSpPr>
      <dsp:spPr>
        <a:xfrm>
          <a:off x="5262634" y="309505"/>
          <a:ext cx="120859" cy="120899"/>
        </a:xfrm>
        <a:prstGeom prst="ellipse">
          <a:avLst/>
        </a:prstGeom>
        <a:solidFill>
          <a:schemeClr val="accent3">
            <a:hueOff val="4509990"/>
            <a:satOff val="-24779"/>
            <a:lumOff val="-208"/>
            <a:alphaOff val="0"/>
          </a:schemeClr>
        </a:solidFill>
        <a:ln w="12700" cap="flat" cmpd="sng" algn="ctr">
          <a:solidFill>
            <a:schemeClr val="accent3">
              <a:hueOff val="4509990"/>
              <a:satOff val="-24779"/>
              <a:lumOff val="-20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2254DF-9EB7-49E3-8DC2-EB2A71087CDE}">
      <dsp:nvSpPr>
        <dsp:cNvPr id="0" name=""/>
        <dsp:cNvSpPr/>
      </dsp:nvSpPr>
      <dsp:spPr>
        <a:xfrm>
          <a:off x="5262634" y="810848"/>
          <a:ext cx="120859" cy="120899"/>
        </a:xfrm>
        <a:prstGeom prst="ellipse">
          <a:avLst/>
        </a:prstGeom>
        <a:solidFill>
          <a:schemeClr val="accent3">
            <a:hueOff val="4775284"/>
            <a:satOff val="-26236"/>
            <a:lumOff val="-220"/>
            <a:alphaOff val="0"/>
          </a:schemeClr>
        </a:solidFill>
        <a:ln w="12700" cap="flat" cmpd="sng" algn="ctr">
          <a:solidFill>
            <a:schemeClr val="accent3">
              <a:hueOff val="4775284"/>
              <a:satOff val="-26236"/>
              <a:lumOff val="-22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4A6F1F-0000-4454-B3B8-4B10BCB73247}">
      <dsp:nvSpPr>
        <dsp:cNvPr id="0" name=""/>
        <dsp:cNvSpPr/>
      </dsp:nvSpPr>
      <dsp:spPr>
        <a:xfrm>
          <a:off x="5370608" y="418168"/>
          <a:ext cx="120859" cy="120899"/>
        </a:xfrm>
        <a:prstGeom prst="ellipse">
          <a:avLst/>
        </a:prstGeom>
        <a:solidFill>
          <a:schemeClr val="accent3">
            <a:hueOff val="5040577"/>
            <a:satOff val="-27694"/>
            <a:lumOff val="-232"/>
            <a:alphaOff val="0"/>
          </a:schemeClr>
        </a:solidFill>
        <a:ln w="12700" cap="flat" cmpd="sng" algn="ctr">
          <a:solidFill>
            <a:schemeClr val="accent3">
              <a:hueOff val="5040577"/>
              <a:satOff val="-27694"/>
              <a:lumOff val="-23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C88FE3-EF53-4706-9E2C-39712C335253}">
      <dsp:nvSpPr>
        <dsp:cNvPr id="0" name=""/>
        <dsp:cNvSpPr/>
      </dsp:nvSpPr>
      <dsp:spPr>
        <a:xfrm>
          <a:off x="5377823" y="702797"/>
          <a:ext cx="120859" cy="120899"/>
        </a:xfrm>
        <a:prstGeom prst="ellipse">
          <a:avLst/>
        </a:prstGeom>
        <a:solidFill>
          <a:schemeClr val="accent3">
            <a:hueOff val="5305871"/>
            <a:satOff val="-29151"/>
            <a:lumOff val="-244"/>
            <a:alphaOff val="0"/>
          </a:schemeClr>
        </a:solidFill>
        <a:ln w="12700" cap="flat" cmpd="sng" algn="ctr">
          <a:solidFill>
            <a:schemeClr val="accent3">
              <a:hueOff val="5305871"/>
              <a:satOff val="-29151"/>
              <a:lumOff val="-24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3BFF55-2B7B-4D84-8ED5-8D1BEB41E028}">
      <dsp:nvSpPr>
        <dsp:cNvPr id="0" name=""/>
        <dsp:cNvSpPr/>
      </dsp:nvSpPr>
      <dsp:spPr>
        <a:xfrm>
          <a:off x="3003675" y="7867"/>
          <a:ext cx="1223795" cy="1223683"/>
        </a:xfrm>
        <a:prstGeom prst="ellipse">
          <a:avLst/>
        </a:prstGeom>
        <a:solidFill>
          <a:schemeClr val="accent3">
            <a:hueOff val="5571164"/>
            <a:satOff val="-30609"/>
            <a:lumOff val="-257"/>
            <a:alphaOff val="0"/>
          </a:schemeClr>
        </a:solidFill>
        <a:ln w="12700" cap="flat" cmpd="sng" algn="ctr">
          <a:solidFill>
            <a:schemeClr val="accent3">
              <a:hueOff val="5571164"/>
              <a:satOff val="-30609"/>
              <a:lumOff val="-2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ts val="0"/>
            </a:spcAft>
          </a:pPr>
          <a:r>
            <a:rPr lang="zh-CN" altLang="en-US" sz="1600" kern="1200" dirty="0" smtClean="0">
              <a:solidFill>
                <a:schemeClr val="tx1"/>
              </a:solidFill>
            </a:rPr>
            <a:t>事中</a:t>
          </a:r>
          <a:endParaRPr lang="en-US" altLang="zh-CN" sz="1600" kern="1200" dirty="0" smtClean="0">
            <a:solidFill>
              <a:schemeClr val="tx1"/>
            </a:solidFill>
          </a:endParaRPr>
        </a:p>
        <a:p>
          <a:pPr lvl="0" algn="ctr" defTabSz="711200">
            <a:lnSpc>
              <a:spcPct val="90000"/>
            </a:lnSpc>
            <a:spcBef>
              <a:spcPct val="0"/>
            </a:spcBef>
            <a:spcAft>
              <a:spcPts val="0"/>
            </a:spcAft>
          </a:pPr>
          <a:r>
            <a:rPr lang="zh-CN" altLang="en-US" sz="1600" kern="1200" dirty="0" smtClean="0">
              <a:solidFill>
                <a:schemeClr val="tx1"/>
              </a:solidFill>
            </a:rPr>
            <a:t>安全防护</a:t>
          </a:r>
          <a:endParaRPr lang="en-US" sz="1600" kern="1200" dirty="0">
            <a:solidFill>
              <a:schemeClr val="tx1"/>
            </a:solidFill>
          </a:endParaRPr>
        </a:p>
      </dsp:txBody>
      <dsp:txXfrm>
        <a:off x="3182896" y="187071"/>
        <a:ext cx="865353" cy="865275"/>
      </dsp:txXfrm>
    </dsp:sp>
    <dsp:sp modelId="{BCC29982-B692-4939-9D3D-6027EF73172D}">
      <dsp:nvSpPr>
        <dsp:cNvPr id="0" name=""/>
        <dsp:cNvSpPr/>
      </dsp:nvSpPr>
      <dsp:spPr>
        <a:xfrm>
          <a:off x="8460491" y="559259"/>
          <a:ext cx="120859" cy="120899"/>
        </a:xfrm>
        <a:prstGeom prst="ellipse">
          <a:avLst/>
        </a:prstGeom>
        <a:solidFill>
          <a:schemeClr val="accent3">
            <a:hueOff val="5836458"/>
            <a:satOff val="-32066"/>
            <a:lumOff val="-269"/>
            <a:alphaOff val="0"/>
          </a:schemeClr>
        </a:solidFill>
        <a:ln w="12700" cap="flat" cmpd="sng" algn="ctr">
          <a:solidFill>
            <a:schemeClr val="accent3">
              <a:hueOff val="5836458"/>
              <a:satOff val="-32066"/>
              <a:lumOff val="-26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274296-0CA9-4A4A-BB38-3D9D6D09C901}">
      <dsp:nvSpPr>
        <dsp:cNvPr id="0" name=""/>
        <dsp:cNvSpPr/>
      </dsp:nvSpPr>
      <dsp:spPr>
        <a:xfrm>
          <a:off x="8255108" y="559259"/>
          <a:ext cx="120859" cy="120899"/>
        </a:xfrm>
        <a:prstGeom prst="ellipse">
          <a:avLst/>
        </a:prstGeom>
        <a:solidFill>
          <a:schemeClr val="accent3">
            <a:hueOff val="6101751"/>
            <a:satOff val="-33524"/>
            <a:lumOff val="-281"/>
            <a:alphaOff val="0"/>
          </a:schemeClr>
        </a:solidFill>
        <a:ln w="12700" cap="flat" cmpd="sng" algn="ctr">
          <a:solidFill>
            <a:schemeClr val="accent3">
              <a:hueOff val="6101751"/>
              <a:satOff val="-33524"/>
              <a:lumOff val="-2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9BF141-8355-470A-9A94-3B2933B476B0}">
      <dsp:nvSpPr>
        <dsp:cNvPr id="0" name=""/>
        <dsp:cNvSpPr/>
      </dsp:nvSpPr>
      <dsp:spPr>
        <a:xfrm>
          <a:off x="8049725" y="559259"/>
          <a:ext cx="120859" cy="120899"/>
        </a:xfrm>
        <a:prstGeom prst="ellipse">
          <a:avLst/>
        </a:prstGeom>
        <a:solidFill>
          <a:schemeClr val="accent3">
            <a:hueOff val="6367045"/>
            <a:satOff val="-34982"/>
            <a:lumOff val="-293"/>
            <a:alphaOff val="0"/>
          </a:schemeClr>
        </a:solidFill>
        <a:ln w="12700" cap="flat" cmpd="sng" algn="ctr">
          <a:solidFill>
            <a:schemeClr val="accent3">
              <a:hueOff val="6367045"/>
              <a:satOff val="-34982"/>
              <a:lumOff val="-29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13C5AB-8FF2-4ED6-9E1A-F78FC3EBA450}">
      <dsp:nvSpPr>
        <dsp:cNvPr id="0" name=""/>
        <dsp:cNvSpPr/>
      </dsp:nvSpPr>
      <dsp:spPr>
        <a:xfrm>
          <a:off x="7844341" y="559259"/>
          <a:ext cx="120859" cy="120899"/>
        </a:xfrm>
        <a:prstGeom prst="ellipse">
          <a:avLst/>
        </a:prstGeom>
        <a:solidFill>
          <a:schemeClr val="accent3">
            <a:hueOff val="6632338"/>
            <a:satOff val="-36439"/>
            <a:lumOff val="-305"/>
            <a:alphaOff val="0"/>
          </a:schemeClr>
        </a:solidFill>
        <a:ln w="12700" cap="flat" cmpd="sng" algn="ctr">
          <a:solidFill>
            <a:schemeClr val="accent3">
              <a:hueOff val="6632338"/>
              <a:satOff val="-36439"/>
              <a:lumOff val="-30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D7747B-F3E9-46DB-9B42-9E1E8A25DAF0}">
      <dsp:nvSpPr>
        <dsp:cNvPr id="0" name=""/>
        <dsp:cNvSpPr/>
      </dsp:nvSpPr>
      <dsp:spPr>
        <a:xfrm>
          <a:off x="7638958" y="559259"/>
          <a:ext cx="120859" cy="120899"/>
        </a:xfrm>
        <a:prstGeom prst="ellipse">
          <a:avLst/>
        </a:prstGeom>
        <a:solidFill>
          <a:schemeClr val="accent3">
            <a:hueOff val="6897632"/>
            <a:satOff val="-37897"/>
            <a:lumOff val="-318"/>
            <a:alphaOff val="0"/>
          </a:schemeClr>
        </a:solidFill>
        <a:ln w="12700" cap="flat" cmpd="sng" algn="ctr">
          <a:solidFill>
            <a:schemeClr val="accent3">
              <a:hueOff val="6897632"/>
              <a:satOff val="-37897"/>
              <a:lumOff val="-31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B181CE-A0FE-4786-BD23-771E3DAFF003}">
      <dsp:nvSpPr>
        <dsp:cNvPr id="0" name=""/>
        <dsp:cNvSpPr/>
      </dsp:nvSpPr>
      <dsp:spPr>
        <a:xfrm>
          <a:off x="7312458" y="498809"/>
          <a:ext cx="241976" cy="241799"/>
        </a:xfrm>
        <a:prstGeom prst="ellipse">
          <a:avLst/>
        </a:prstGeom>
        <a:solidFill>
          <a:schemeClr val="accent3">
            <a:hueOff val="7162925"/>
            <a:satOff val="-39354"/>
            <a:lumOff val="-330"/>
            <a:alphaOff val="0"/>
          </a:schemeClr>
        </a:solidFill>
        <a:ln w="12700" cap="flat" cmpd="sng" algn="ctr">
          <a:solidFill>
            <a:schemeClr val="accent3">
              <a:hueOff val="7162925"/>
              <a:satOff val="-39354"/>
              <a:lumOff val="-33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A71674-180B-4F74-9CBF-31121F73B6A4}">
      <dsp:nvSpPr>
        <dsp:cNvPr id="0" name=""/>
        <dsp:cNvSpPr/>
      </dsp:nvSpPr>
      <dsp:spPr>
        <a:xfrm>
          <a:off x="8263354" y="309505"/>
          <a:ext cx="120859" cy="120899"/>
        </a:xfrm>
        <a:prstGeom prst="ellipse">
          <a:avLst/>
        </a:prstGeom>
        <a:solidFill>
          <a:schemeClr val="accent3">
            <a:hueOff val="7428219"/>
            <a:satOff val="-40812"/>
            <a:lumOff val="-342"/>
            <a:alphaOff val="0"/>
          </a:schemeClr>
        </a:solidFill>
        <a:ln w="12700" cap="flat" cmpd="sng" algn="ctr">
          <a:solidFill>
            <a:schemeClr val="accent3">
              <a:hueOff val="7428219"/>
              <a:satOff val="-40812"/>
              <a:lumOff val="-34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EF430A-2423-400A-B53D-E727F1D99CD9}">
      <dsp:nvSpPr>
        <dsp:cNvPr id="0" name=""/>
        <dsp:cNvSpPr/>
      </dsp:nvSpPr>
      <dsp:spPr>
        <a:xfrm>
          <a:off x="8263354" y="810848"/>
          <a:ext cx="120859" cy="120899"/>
        </a:xfrm>
        <a:prstGeom prst="ellipse">
          <a:avLst/>
        </a:prstGeom>
        <a:solidFill>
          <a:schemeClr val="accent3">
            <a:hueOff val="7693512"/>
            <a:satOff val="-42269"/>
            <a:lumOff val="-354"/>
            <a:alphaOff val="0"/>
          </a:schemeClr>
        </a:solidFill>
        <a:ln w="12700" cap="flat" cmpd="sng" algn="ctr">
          <a:solidFill>
            <a:schemeClr val="accent3">
              <a:hueOff val="7693512"/>
              <a:satOff val="-42269"/>
              <a:lumOff val="-35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037F21-D839-4B19-8198-E21491C9302F}">
      <dsp:nvSpPr>
        <dsp:cNvPr id="0" name=""/>
        <dsp:cNvSpPr/>
      </dsp:nvSpPr>
      <dsp:spPr>
        <a:xfrm>
          <a:off x="8371329" y="418168"/>
          <a:ext cx="120859" cy="120899"/>
        </a:xfrm>
        <a:prstGeom prst="ellipse">
          <a:avLst/>
        </a:prstGeom>
        <a:solidFill>
          <a:schemeClr val="accent3">
            <a:hueOff val="7958806"/>
            <a:satOff val="-43727"/>
            <a:lumOff val="-367"/>
            <a:alphaOff val="0"/>
          </a:schemeClr>
        </a:solidFill>
        <a:ln w="12700" cap="flat" cmpd="sng" algn="ctr">
          <a:solidFill>
            <a:schemeClr val="accent3">
              <a:hueOff val="7958806"/>
              <a:satOff val="-43727"/>
              <a:lumOff val="-36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8ED1AB-C10C-44E1-8809-63ED41C86698}">
      <dsp:nvSpPr>
        <dsp:cNvPr id="0" name=""/>
        <dsp:cNvSpPr/>
      </dsp:nvSpPr>
      <dsp:spPr>
        <a:xfrm>
          <a:off x="8378544" y="702797"/>
          <a:ext cx="120859" cy="120899"/>
        </a:xfrm>
        <a:prstGeom prst="ellipse">
          <a:avLst/>
        </a:prstGeom>
        <a:solidFill>
          <a:schemeClr val="accent3">
            <a:hueOff val="8224100"/>
            <a:satOff val="-45184"/>
            <a:lumOff val="-379"/>
            <a:alphaOff val="0"/>
          </a:schemeClr>
        </a:solidFill>
        <a:ln w="12700" cap="flat" cmpd="sng" algn="ctr">
          <a:solidFill>
            <a:schemeClr val="accent3">
              <a:hueOff val="8224100"/>
              <a:satOff val="-45184"/>
              <a:lumOff val="-37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01F386-D23E-40AE-BC46-AD933875DB77}">
      <dsp:nvSpPr>
        <dsp:cNvPr id="0" name=""/>
        <dsp:cNvSpPr/>
      </dsp:nvSpPr>
      <dsp:spPr>
        <a:xfrm>
          <a:off x="6004396" y="7867"/>
          <a:ext cx="1223795" cy="1223683"/>
        </a:xfrm>
        <a:prstGeom prst="ellipse">
          <a:avLst/>
        </a:prstGeom>
        <a:solidFill>
          <a:schemeClr val="accent4"/>
        </a:solidFill>
        <a:ln w="12700" cap="flat" cmpd="sng" algn="ctr">
          <a:solidFill>
            <a:schemeClr val="accent3">
              <a:hueOff val="8489393"/>
              <a:satOff val="-46642"/>
              <a:lumOff val="-39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100000"/>
            </a:lnSpc>
            <a:spcBef>
              <a:spcPct val="0"/>
            </a:spcBef>
            <a:spcAft>
              <a:spcPts val="0"/>
            </a:spcAft>
          </a:pPr>
          <a:r>
            <a:rPr lang="zh-CN" altLang="en-US" sz="1600" kern="1200" dirty="0" smtClean="0">
              <a:solidFill>
                <a:schemeClr val="tx1"/>
              </a:solidFill>
            </a:rPr>
            <a:t>事后</a:t>
          </a:r>
          <a:endParaRPr lang="en-US" altLang="zh-CN" sz="1600" kern="1200" dirty="0" smtClean="0">
            <a:solidFill>
              <a:schemeClr val="tx1"/>
            </a:solidFill>
          </a:endParaRPr>
        </a:p>
        <a:p>
          <a:pPr lvl="0" algn="ctr" defTabSz="711200">
            <a:lnSpc>
              <a:spcPct val="100000"/>
            </a:lnSpc>
            <a:spcBef>
              <a:spcPct val="0"/>
            </a:spcBef>
            <a:spcAft>
              <a:spcPts val="0"/>
            </a:spcAft>
          </a:pPr>
          <a:r>
            <a:rPr lang="zh-CN" altLang="en-US" sz="1600" kern="1200" dirty="0" smtClean="0">
              <a:solidFill>
                <a:schemeClr val="tx1"/>
              </a:solidFill>
            </a:rPr>
            <a:t>快速处置</a:t>
          </a:r>
          <a:endParaRPr lang="en-US" sz="1600" kern="1200" dirty="0">
            <a:solidFill>
              <a:schemeClr val="tx1"/>
            </a:solidFill>
          </a:endParaRPr>
        </a:p>
      </dsp:txBody>
      <dsp:txXfrm>
        <a:off x="6183617" y="187071"/>
        <a:ext cx="865353" cy="86527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43552-F192-4441-8217-E5BFE76D83F3}">
      <dsp:nvSpPr>
        <dsp:cNvPr id="0" name=""/>
        <dsp:cNvSpPr/>
      </dsp:nvSpPr>
      <dsp:spPr>
        <a:xfrm>
          <a:off x="329943" y="0"/>
          <a:ext cx="1346715" cy="1346715"/>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zh-CN" altLang="en-US" sz="1100" kern="1200"/>
            <a:t>网络</a:t>
          </a:r>
          <a:endParaRPr lang="zh-CN" altLang="en-US" sz="1100" kern="1200" dirty="0"/>
        </a:p>
      </dsp:txBody>
      <dsp:txXfrm>
        <a:off x="767962" y="67335"/>
        <a:ext cx="470676" cy="202007"/>
      </dsp:txXfrm>
    </dsp:sp>
    <dsp:sp modelId="{64C4AB9E-A1A7-4030-9722-527E6CF2EDF7}">
      <dsp:nvSpPr>
        <dsp:cNvPr id="0" name=""/>
        <dsp:cNvSpPr/>
      </dsp:nvSpPr>
      <dsp:spPr>
        <a:xfrm>
          <a:off x="498282" y="336678"/>
          <a:ext cx="1010036" cy="1010036"/>
        </a:xfrm>
        <a:prstGeom prst="ellipse">
          <a:avLst/>
        </a:prstGeom>
        <a:solidFill>
          <a:schemeClr val="accent4">
            <a:hueOff val="1132472"/>
            <a:satOff val="-9866"/>
            <a:lumOff val="27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zh-CN" altLang="en-US" sz="1100" kern="1200"/>
            <a:t>终端</a:t>
          </a:r>
          <a:endParaRPr lang="zh-CN" altLang="en-US" sz="1100" kern="1200" dirty="0"/>
        </a:p>
      </dsp:txBody>
      <dsp:txXfrm>
        <a:off x="767962" y="399806"/>
        <a:ext cx="470676" cy="189381"/>
      </dsp:txXfrm>
    </dsp:sp>
    <dsp:sp modelId="{91B42524-4A49-411D-94F5-1077DE697055}">
      <dsp:nvSpPr>
        <dsp:cNvPr id="0" name=""/>
        <dsp:cNvSpPr/>
      </dsp:nvSpPr>
      <dsp:spPr>
        <a:xfrm>
          <a:off x="666621" y="673357"/>
          <a:ext cx="673357" cy="673357"/>
        </a:xfrm>
        <a:prstGeom prst="ellipse">
          <a:avLst/>
        </a:prstGeom>
        <a:solidFill>
          <a:schemeClr val="accent4">
            <a:hueOff val="2264944"/>
            <a:satOff val="-19733"/>
            <a:lumOff val="54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zh-CN" altLang="en-US" sz="1100" kern="1200"/>
            <a:t>业务核心</a:t>
          </a:r>
          <a:endParaRPr lang="zh-CN" altLang="en-US" sz="1100" kern="1200" dirty="0"/>
        </a:p>
      </dsp:txBody>
      <dsp:txXfrm>
        <a:off x="765232" y="841696"/>
        <a:ext cx="476135" cy="336678"/>
      </dsp:txXfrm>
    </dsp:sp>
  </dsp:spTree>
</dsp:drawing>
</file>

<file path=ppt/diagrams/layout1.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1/layout/ConvergingText#1">
  <dgm:title val="Zbiehavý Text"/>
  <dgm:desc val="Používa sa na zobrazenie viacerých krokov alebo častí, ktoré sa spájajú do celku. Obmedzenie na jeden tvar úrovne 1 s textom a maximálne päť tvarov úrovne 2."/>
  <dgm:catLst>
    <dgm:cat type="process" pri="6500"/>
    <dgm:cat type="officeonline" pri="50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clrData>
  <dgm:layoutNode name="Name0">
    <dgm:varLst>
      <dgm:chMax/>
      <dgm:chPref val="1"/>
      <dgm:dir/>
      <dgm:animOne val="branch"/>
      <dgm:animLvl val="lvl"/>
      <dgm:resizeHandles/>
    </dgm:varLst>
    <dgm:choose name="Name1">
      <dgm:if name="Name2" func="var" arg="dir" op="equ" val="norm">
        <dgm:alg type="lin">
          <dgm:param type="linDir" val="fromL"/>
          <dgm:param type="vertAlign" val="mid"/>
          <dgm:param type="nodeVertAlign" val="mid"/>
          <dgm:param type="horzAlign" val="ctr"/>
        </dgm:alg>
      </dgm:if>
      <dgm:else name="Name3">
        <dgm:alg type="lin">
          <dgm:param type="linDir" val="fromR"/>
          <dgm:param type="vertAlign" val="mid"/>
          <dgm:param type="nodeVertAlign" val="mid"/>
          <dgm:param type="horzAlign" val="ctr"/>
        </dgm:alg>
      </dgm:else>
    </dgm:choose>
    <dgm:shape xmlns:r="http://schemas.openxmlformats.org/officeDocument/2006/relationships" r:blip="">
      <dgm:adjLst/>
    </dgm:shape>
    <dgm:constrLst>
      <dgm:constr type="primFontSz" for="des" forName="Parent" op="equ" val="65"/>
      <dgm:constr type="primFontSz" for="des" forName="Child1" op="equ" val="65"/>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w" for="ch" forName="composite" refType="w"/>
      <dgm:constr type="h" for="ch" forName="composite" refType="h"/>
      <dgm:constr type="sp" refType="w" refFor="ch" refForName="composite" op="equ" fact="0.05"/>
      <dgm:constr type="w" for="ch" forName="sibTrans" refType="w" refFor="ch" refForName="composite" op="equ" fact="0.05"/>
      <dgm:constr type="h" for="ch" forName="sibTrans" refType="w" refFor="ch" refForName="sibTrans" op="equ"/>
    </dgm:constrLst>
    <dgm:forEach name="nodesForEach" axis="ch" ptType="node">
      <dgm:layoutNode name="composite">
        <dgm:choose name="Name4">
          <dgm:if name="Name5" func="var" arg="dir" op="equ" val="norm">
            <dgm:choose name="Name6">
              <dgm:if name="Name7" axis="ch" ptType="node" func="cnt" op="equ" val="0">
                <dgm:alg type="composite">
                  <dgm:param type="ar" val="2.1059"/>
                </dgm:alg>
                <dgm:constrLst>
                  <dgm:constr type="l" for="ch" forName="Parent" refType="w" fact="0"/>
                  <dgm:constr type="t" for="ch" forName="Parent" refType="h" fact="0"/>
                  <dgm:constr type="w" for="ch" forName="Parent" refType="w" fact="0.4749"/>
                  <dgm:constr type="h" for="ch" forName="Parent" refType="h"/>
                  <dgm:constr type="l" for="ch" forName="ParentAccent1" refType="w" fact="0.9531"/>
                  <dgm:constr type="t" for="ch" forName="ParentAccent1" refType="h" fact="0.4506"/>
                  <dgm:constr type="w" for="ch" forName="ParentAccent1" refType="w" fact="0.0469"/>
                  <dgm:constr type="h" for="ch" forName="ParentAccent1" refType="h" fact="0.0988"/>
                  <dgm:constr type="l" for="ch" forName="ParentAccent2" refType="w" fact="0.8734"/>
                  <dgm:constr type="t" for="ch" forName="ParentAccent2" refType="h" fact="0.4506"/>
                  <dgm:constr type="w" for="ch" forName="ParentAccent2" refType="w" fact="0.0469"/>
                  <dgm:constr type="h" for="ch" forName="ParentAccent2" refType="h" fact="0.0988"/>
                  <dgm:constr type="l" for="ch" forName="ParentAccent3" refType="w" fact="0.7937"/>
                  <dgm:constr type="t" for="ch" forName="ParentAccent3" refType="h" fact="0.4506"/>
                  <dgm:constr type="w" for="ch" forName="ParentAccent3" refType="w" fact="0.0469"/>
                  <dgm:constr type="h" for="ch" forName="ParentAccent3" refType="h" fact="0.0988"/>
                  <dgm:constr type="l" for="ch" forName="ParentAccent4" refType="w" fact="0.714"/>
                  <dgm:constr type="t" for="ch" forName="ParentAccent4" refType="h" fact="0.4506"/>
                  <dgm:constr type="w" for="ch" forName="ParentAccent4" refType="w" fact="0.0469"/>
                  <dgm:constr type="h" for="ch" forName="ParentAccent4" refType="h" fact="0.0988"/>
                  <dgm:constr type="l" for="ch" forName="ParentAccent5" refType="w" fact="0.6343"/>
                  <dgm:constr type="t" for="ch" forName="ParentAccent5" refType="h" fact="0.4506"/>
                  <dgm:constr type="w" for="ch" forName="ParentAccent5" refType="w" fact="0.0469"/>
                  <dgm:constr type="h" for="ch" forName="ParentAccent5" refType="h" fact="0.0988"/>
                  <dgm:constr type="l" for="ch" forName="ParentAccent6" refType="w" fact="0.5076"/>
                  <dgm:constr type="t" for="ch" forName="ParentAccent6" refType="h" fact="0.4012"/>
                  <dgm:constr type="w" for="ch" forName="ParentAccent6" refType="w" fact="0.0939"/>
                  <dgm:constr type="h" for="ch" forName="ParentAccent6" refType="h" fact="0.1976"/>
                  <dgm:constr type="l" for="ch" forName="ParentAccent7" refType="w" fact="0.8766"/>
                  <dgm:constr type="t" for="ch" forName="ParentAccent7" refType="h" fact="0.2465"/>
                  <dgm:constr type="w" for="ch" forName="ParentAccent7" refType="w" fact="0.0469"/>
                  <dgm:constr type="h" for="ch" forName="ParentAccent7" refType="h" fact="0.0988"/>
                  <dgm:constr type="l" for="ch" forName="ParentAccent8" refType="w" fact="0.8766"/>
                  <dgm:constr type="t" for="ch" forName="ParentAccent8" refType="h" fact="0.6562"/>
                  <dgm:constr type="w" for="ch" forName="ParentAccent8" refType="w" fact="0.0469"/>
                  <dgm:constr type="h" for="ch" forName="ParentAccent8" refType="h" fact="0.0988"/>
                  <dgm:constr type="l" for="ch" forName="ParentAccent9" refType="w" fact="0.9185"/>
                  <dgm:constr type="t" for="ch" forName="ParentAccent9" refType="h" fact="0.3353"/>
                  <dgm:constr type="w" for="ch" forName="ParentAccent9" refType="w" fact="0.0469"/>
                  <dgm:constr type="h" for="ch" forName="ParentAccent9" refType="h" fact="0.0988"/>
                  <dgm:constr type="l" for="ch" forName="ParentAccent10" refType="w" fact="0.9213"/>
                  <dgm:constr type="t" for="ch" forName="ParentAccent10" refType="h" fact="0.5679"/>
                  <dgm:constr type="w" for="ch" forName="ParentAccent10" refType="w" fact="0.0469"/>
                  <dgm:constr type="h" for="ch" forName="ParentAccent10" refType="h" fact="0.0988"/>
                </dgm:constrLst>
              </dgm:if>
              <dgm:if name="Name8" axis="ch" ptType="node" func="cnt" op="equ" val="1">
                <dgm:alg type="composite">
                  <dgm:param type="ar" val="3.4411"/>
                </dgm:alg>
                <dgm:constrLst>
                  <dgm:constr type="l" for="ch" forName="Child1Accent1" refType="w" fact="0.284"/>
                  <dgm:constr type="t" for="ch" forName="Child1Accent1" refType="h" fact="0.4012"/>
                  <dgm:constr type="w" for="ch" forName="Child1Accent1" refType="w" fact="0.0574"/>
                  <dgm:constr type="h" for="ch" forName="Child1Accent1" refType="h" fact="0.1976"/>
                  <dgm:constr type="l" for="ch" forName="Child1Accent2" refType="w" fact="0.2272"/>
                  <dgm:constr type="t" for="ch" forName="Child1Accent2" refType="h" fact="0.4506"/>
                  <dgm:constr type="w" for="ch" forName="Child1Accent2" refType="w" fact="0.0287"/>
                  <dgm:constr type="h" for="ch" forName="Child1Accent2" refType="h" fact="0.0988"/>
                  <dgm:constr type="l" for="ch" forName="Child1Accent3" refType="w" fact="0.1705"/>
                  <dgm:constr type="t" for="ch" forName="Child1Accent3" refType="h" fact="0.4506"/>
                  <dgm:constr type="w" for="ch" forName="Child1Accent3" refType="w" fact="0.0287"/>
                  <dgm:constr type="h" for="ch" forName="Child1Accent3" refType="h" fact="0.0988"/>
                  <dgm:constr type="l" for="ch" forName="Child1Accent4" refType="w" fact="0.1137"/>
                  <dgm:constr type="t" for="ch" forName="Child1Accent4" refType="h" fact="0.4506"/>
                  <dgm:constr type="w" for="ch" forName="Child1Accent4" refType="w" fact="0.0287"/>
                  <dgm:constr type="h" for="ch" forName="Child1Accent4" refType="h" fact="0.0988"/>
                  <dgm:constr type="l" for="ch" forName="Child1Accent5" refType="w" fact="0.057"/>
                  <dgm:constr type="t" for="ch" forName="Child1Accent5" refType="h" fact="0.4506"/>
                  <dgm:constr type="w" for="ch" forName="Child1Accent5" refType="w" fact="0.0287"/>
                  <dgm:constr type="h" for="ch" forName="Child1Accent5" refType="h" fact="0.0988"/>
                  <dgm:constr type="l" for="ch" forName="Child1Accent6" refType="w" fact="0.0002"/>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ParentAccent1" refType="w" fact="0.9713"/>
                  <dgm:constr type="t" for="ch" forName="ParentAccent1" refType="h" fact="0.4506"/>
                  <dgm:constr type="w" for="ch" forName="ParentAccent1" refType="w" fact="0.0287"/>
                  <dgm:constr type="h" for="ch" forName="ParentAccent1" refType="h" fact="0.0988"/>
                  <dgm:constr type="l" for="ch" forName="ParentAccent2" refType="w" fact="0.9187"/>
                  <dgm:constr type="t" for="ch" forName="ParentAccent2" refType="h" fact="0.4506"/>
                  <dgm:constr type="w" for="ch" forName="ParentAccent2" refType="w" fact="0.0287"/>
                  <dgm:constr type="h" for="ch" forName="ParentAccent2" refType="h" fact="0.0988"/>
                  <dgm:constr type="l" for="ch" forName="ParentAccent3" refType="w" fact="0.8661"/>
                  <dgm:constr type="t" for="ch" forName="ParentAccent3" refType="h" fact="0.4506"/>
                  <dgm:constr type="w" for="ch" forName="ParentAccent3" refType="w" fact="0.0287"/>
                  <dgm:constr type="h" for="ch" forName="ParentAccent3" refType="h" fact="0.0988"/>
                  <dgm:constr type="l" for="ch" forName="ParentAccent4" refType="w" fact="0.8136"/>
                  <dgm:constr type="t" for="ch" forName="ParentAccent4" refType="h" fact="0.4506"/>
                  <dgm:constr type="w" for="ch" forName="ParentAccent4" refType="w" fact="0.0287"/>
                  <dgm:constr type="h" for="ch" forName="ParentAccent4" refType="h" fact="0.0988"/>
                  <dgm:constr type="l" for="ch" forName="ParentAccent5" refType="w" fact="0.761"/>
                  <dgm:constr type="t" for="ch" forName="ParentAccent5" refType="h" fact="0.4506"/>
                  <dgm:constr type="w" for="ch" forName="ParentAccent5" refType="w" fact="0.0287"/>
                  <dgm:constr type="h" for="ch" forName="ParentAccent5" refType="h" fact="0.0988"/>
                  <dgm:constr type="l" for="ch" forName="ParentAccent6" refType="w" fact="0.6797"/>
                  <dgm:constr type="t" for="ch" forName="ParentAccent6" refType="h" fact="0.4012"/>
                  <dgm:constr type="w" for="ch" forName="ParentAccent6" refType="w" fact="0.0574"/>
                  <dgm:constr type="h" for="ch" forName="ParentAccent6" refType="h" fact="0.1976"/>
                  <dgm:constr type="l" for="ch" forName="ParentAccent7" refType="w" fact="0.9245"/>
                  <dgm:constr type="t" for="ch" forName="ParentAccent7" refType="h" fact="0.2465"/>
                  <dgm:constr type="w" for="ch" forName="ParentAccent7" refType="w" fact="0.0287"/>
                  <dgm:constr type="h" for="ch" forName="ParentAccent7" refType="h" fact="0.0988"/>
                  <dgm:constr type="l" for="ch" forName="ParentAccent8" refType="w" fact="0.9245"/>
                  <dgm:constr type="t" for="ch" forName="ParentAccent8" refType="h" fact="0.6562"/>
                  <dgm:constr type="w" for="ch" forName="ParentAccent8" refType="w" fact="0.0287"/>
                  <dgm:constr type="h" for="ch" forName="ParentAccent8" refType="h" fact="0.0988"/>
                  <dgm:constr type="l" for="ch" forName="ParentAccent9" refType="w" fact="0.9501"/>
                  <dgm:constr type="t" for="ch" forName="ParentAccent9" refType="h" fact="0.3353"/>
                  <dgm:constr type="w" for="ch" forName="ParentAccent9" refType="w" fact="0.0287"/>
                  <dgm:constr type="h" for="ch" forName="ParentAccent9" refType="h" fact="0.0988"/>
                  <dgm:constr type="l" for="ch" forName="ParentAccent10" refType="w" fact="0.9518"/>
                  <dgm:constr type="t" for="ch" forName="ParentAccent10" refType="h" fact="0.5679"/>
                  <dgm:constr type="w" for="ch" forName="ParentAccent10" refType="w" fact="0.0287"/>
                  <dgm:constr type="h" for="ch" forName="ParentAccent10" refType="h" fact="0.0988"/>
                  <dgm:constr type="l" for="ch" forName="Child1" refType="w" fact="0"/>
                  <dgm:constr type="t" for="ch" forName="Child1" refType="h" fact="0.1978"/>
                  <dgm:constr type="w" for="ch" forName="Child1" refType="w" fact="0.2544"/>
                  <dgm:constr type="h" for="ch" forName="Child1" refType="h" fact="0.2541"/>
                  <dgm:constr type="l" for="ch" forName="Parent" refType="w" fact="0.3653"/>
                  <dgm:constr type="t" for="ch" forName="Parent" refType="h" fact="0"/>
                  <dgm:constr type="w" for="ch" forName="Parent" refType="w" fact="0.2906"/>
                  <dgm:constr type="h" for="ch" forName="Parent" refType="h"/>
                </dgm:constrLst>
              </dgm:if>
              <dgm:if name="Name9" axis="ch" ptType="node" func="cnt" op="equ" val="2">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1" refType="w" fact="0.3436"/>
                  <dgm:constr type="t" for="ch" forName="Child2Accent1" refType="h" fact="0.8153"/>
                  <dgm:constr type="w" for="ch" forName="Child2Accent1" refType="w" fact="0.0574"/>
                  <dgm:constr type="h" for="ch" forName="Child2Accent1" refType="h" fact="0.1217"/>
                  <dgm:constr type="l" for="ch" forName="Child2Accent2" refType="w" fact="0.3068"/>
                  <dgm:constr type="t" for="ch" forName="Child2Accent2" refType="h" fact="0.9392"/>
                  <dgm:constr type="w" for="ch" forName="Child2Accent2" refType="w" fact="0.0287"/>
                  <dgm:constr type="h" for="ch" forName="Child2Accent2" refType="h" fact="0.0608"/>
                  <dgm:constr type="l" for="ch" forName="Child2Accent3" refType="w" fact="0.2455"/>
                  <dgm:constr type="t" for="ch" forName="Child2Accent3" refType="h" fact="0.9392"/>
                  <dgm:constr type="w" for="ch" forName="Child2Accent3" refType="w" fact="0.0287"/>
                  <dgm:constr type="h" for="ch" forName="Child2Accent3" refType="h" fact="0.0608"/>
                  <dgm:constr type="l" for="ch" forName="Child2Accent4" refType="w" fact="0.1842"/>
                  <dgm:constr type="t" for="ch" forName="Child2Accent4" refType="h" fact="0.9392"/>
                  <dgm:constr type="w" for="ch" forName="Child2Accent4" refType="w" fact="0.0287"/>
                  <dgm:constr type="h" for="ch" forName="Child2Accent4" refType="h" fact="0.0608"/>
                  <dgm:constr type="l" for="ch" forName="Child2Accent5" refType="w" fact="0.1229"/>
                  <dgm:constr type="t" for="ch" forName="Child2Accent5" refType="h" fact="0.9392"/>
                  <dgm:constr type="w" for="ch" forName="Child2Accent5" refType="w" fact="0.0287"/>
                  <dgm:constr type="h" for="ch" forName="Child2Accent5" refType="h" fact="0.0608"/>
                  <dgm:constr type="l" for="ch" forName="Child2Accent6" refType="w" fact="0.0615"/>
                  <dgm:constr type="t" for="ch" forName="Child2Accent6" refType="h" fact="0.9392"/>
                  <dgm:constr type="w" for="ch" forName="Child2Accent6" refType="w" fact="0.0287"/>
                  <dgm:constr type="h" for="ch" forName="Child2Accent6" refType="h" fact="0.0608"/>
                  <dgm:constr type="l" for="ch" forName="Child2Accent7" refType="w" fact="0.0002"/>
                  <dgm:constr type="t" for="ch" forName="Child2Accent7" refType="h" fact="0.9392"/>
                  <dgm:constr type="w" for="ch" forName="Child2Accent7" refType="w" fact="0.0287"/>
                  <dgm:constr type="h" for="ch" forName="Child2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2" refType="w" fact="0"/>
                  <dgm:constr type="t" for="ch" forName="Child2" refType="h" fact="0.7822"/>
                  <dgm:constr type="w" for="ch" forName="Child2" refType="w" fact="0.336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0" axis="ch" ptType="node" func="cnt" op="equ" val="3">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2Accent1" refType="w" fact="0.284"/>
                  <dgm:constr type="t" for="ch" forName="Child2Accent1" refType="h" fact="0.5207"/>
                  <dgm:constr type="w" for="ch" forName="Child2Accent1" refType="w" fact="0.0574"/>
                  <dgm:constr type="h" for="ch" forName="Child2Accent1" refType="h" fact="0.1217"/>
                  <dgm:constr type="l" for="ch" forName="Child2Accent2" refType="w" fact="0.2272"/>
                  <dgm:constr type="t" for="ch" forName="Child2Accent2" refType="h" fact="0.5511"/>
                  <dgm:constr type="w" for="ch" forName="Child2Accent2" refType="w" fact="0.0287"/>
                  <dgm:constr type="h" for="ch" forName="Child2Accent2" refType="h" fact="0.0608"/>
                  <dgm:constr type="l" for="ch" forName="Child2Accent3" refType="w" fact="0.1705"/>
                  <dgm:constr type="t" for="ch" forName="Child2Accent3" refType="h" fact="0.5511"/>
                  <dgm:constr type="w" for="ch" forName="Child2Accent3" refType="w" fact="0.0287"/>
                  <dgm:constr type="h" for="ch" forName="Child2Accent3" refType="h" fact="0.0608"/>
                  <dgm:constr type="l" for="ch" forName="Child2Accent4" refType="w" fact="0.1137"/>
                  <dgm:constr type="t" for="ch" forName="Child2Accent4" refType="h" fact="0.5511"/>
                  <dgm:constr type="w" for="ch" forName="Child2Accent4" refType="w" fact="0.0287"/>
                  <dgm:constr type="h" for="ch" forName="Child2Accent4"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2Accent5" refType="w" fact="0.057"/>
                  <dgm:constr type="t" for="ch" forName="Child2Accent5" refType="h" fact="0.5511"/>
                  <dgm:constr type="w" for="ch" forName="Child2Accent5" refType="w" fact="0.0287"/>
                  <dgm:constr type="h" for="ch" forName="Child2Accent5"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6" refType="w" fact="0.0002"/>
                  <dgm:constr type="t" for="ch" forName="Child2Accent6" refType="h" fact="0.5511"/>
                  <dgm:constr type="w" for="ch" forName="Child2Accent6" refType="w" fact="0.0287"/>
                  <dgm:constr type="h" for="ch" forName="Child2Accent6" refType="h" fact="0.0608"/>
                  <dgm:constr type="l" for="ch" forName="Child2Accent7" refType="w" fact="0"/>
                  <dgm:constr type="t" for="ch" forName="Child2Accent7" refType="h" fact="0"/>
                  <dgm:constr type="w" for="ch" forName="Child2Accent7" refType="w" fact="0"/>
                  <dgm:constr type="h" for="ch" forName="Child2Accent7" refType="h" fact="0"/>
                  <dgm:constr type="l" for="ch" forName="Child3Accent1" refType="w" fact="0.3436"/>
                  <dgm:constr type="t" for="ch" forName="Child3Accent1" refType="h" fact="0.8153"/>
                  <dgm:constr type="w" for="ch" forName="Child3Accent1" refType="w" fact="0.0574"/>
                  <dgm:constr type="h" for="ch" forName="Child3Accent1" refType="h" fact="0.1217"/>
                  <dgm:constr type="l" for="ch" forName="Child3Accent2" refType="w" fact="0.3068"/>
                  <dgm:constr type="t" for="ch" forName="Child3Accent2" refType="h" fact="0.9392"/>
                  <dgm:constr type="w" for="ch" forName="Child3Accent2" refType="w" fact="0.0287"/>
                  <dgm:constr type="h" for="ch" forName="Child3Accent2" refType="h" fact="0.0608"/>
                  <dgm:constr type="l" for="ch" forName="Child3Accent3" refType="w" fact="0.2455"/>
                  <dgm:constr type="t" for="ch" forName="Child3Accent3" refType="h" fact="0.9392"/>
                  <dgm:constr type="w" for="ch" forName="Child3Accent3" refType="w" fact="0.0287"/>
                  <dgm:constr type="h" for="ch" forName="Child3Accent3" refType="h" fact="0.0608"/>
                  <dgm:constr type="l" for="ch" forName="Child3Accent4" refType="w" fact="0.1842"/>
                  <dgm:constr type="t" for="ch" forName="Child3Accent4" refType="h" fact="0.9392"/>
                  <dgm:constr type="w" for="ch" forName="Child3Accent4" refType="w" fact="0.0287"/>
                  <dgm:constr type="h" for="ch" forName="Child3Accent4" refType="h" fact="0.0608"/>
                  <dgm:constr type="l" for="ch" forName="Child3Accent5" refType="w" fact="0.1229"/>
                  <dgm:constr type="t" for="ch" forName="Child3Accent5" refType="h" fact="0.9392"/>
                  <dgm:constr type="w" for="ch" forName="Child3Accent5" refType="w" fact="0.0287"/>
                  <dgm:constr type="h" for="ch" forName="Child3Accent5" refType="h" fact="0.0608"/>
                  <dgm:constr type="l" for="ch" forName="Child3Accent6" refType="w" fact="0.0615"/>
                  <dgm:constr type="t" for="ch" forName="Child3Accent6" refType="h" fact="0.9392"/>
                  <dgm:constr type="w" for="ch" forName="Child3Accent6" refType="w" fact="0.0287"/>
                  <dgm:constr type="h" for="ch" forName="Child3Accent6" refType="h" fact="0.0608"/>
                  <dgm:constr type="l" for="ch" forName="Child3Accent7" refType="w" fact="0.0002"/>
                  <dgm:constr type="t" for="ch" forName="Child3Accent7" refType="h" fact="0.9392"/>
                  <dgm:constr type="w" for="ch" forName="Child3Accent7" refType="w" fact="0.0287"/>
                  <dgm:constr type="h" for="ch" forName="Child3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3" refType="w" fact="0"/>
                  <dgm:constr type="t" for="ch" forName="Child3" refType="h" fact="0.7822"/>
                  <dgm:constr type="w" for="ch" forName="Child3" refType="w" fact="0.3364"/>
                  <dgm:constr type="h" for="ch" forName="Child3" refType="h" fact="0.1564"/>
                  <dgm:constr type="l" for="ch" forName="Child2" refType="w" fact="0"/>
                  <dgm:constr type="t" for="ch" forName="Child2" refType="h" fact="0.3955"/>
                  <dgm:constr type="w" for="ch" forName="Child2" refType="w" fact="0.254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1" axis="ch" ptType="node" func="cnt" op="equ" val="4">
                <dgm:alg type="composite">
                  <dgm:param type="ar" val="1.8304"/>
                </dgm:alg>
                <dgm:constrLst>
                  <dgm:constr type="l" for="ch" forName="Parent" refType="w" fact="0.3771"/>
                  <dgm:constr type="t" for="ch" forName="Parent" refType="h" fact="0.2946"/>
                  <dgm:constr type="w" for="ch" forName="Parent" refType="w" fact="0.2862"/>
                  <dgm:constr type="h" for="ch" forName="Parent" refType="h" fact="0.5239"/>
                  <dgm:constr type="l" for="ch" forName="Child1Accent1" refType="w" fact="0.3904"/>
                  <dgm:constr type="t" for="ch" forName="Child1Accent1" refType="h" fact="0.2104"/>
                  <dgm:constr type="w" for="ch" forName="Child1Accent1" refType="w" fact="0.0566"/>
                  <dgm:constr type="h" for="ch" forName="Child1Accent1" refType="h" fact="0.1035"/>
                  <dgm:constr type="l" for="ch" forName="Child1Accent3" refType="w" fact="0.3001"/>
                  <dgm:constr type="t" for="ch" forName="Child1Accent3" refType="h" fact="0.128"/>
                  <dgm:constr type="w" for="ch" forName="Child1Accent3" refType="w" fact="0.0283"/>
                  <dgm:constr type="h" for="ch" forName="Child1Accent3" refType="h" fact="0.0518"/>
                  <dgm:constr type="l" for="ch" forName="Child1Accent4" refType="w" fact="0.2418"/>
                  <dgm:constr type="t" for="ch" forName="Child1Accent4" refType="h" fact="0.128"/>
                  <dgm:constr type="w" for="ch" forName="Child1Accent4" refType="w" fact="0.0283"/>
                  <dgm:constr type="h" for="ch" forName="Child1Accent4" refType="h" fact="0.0518"/>
                  <dgm:constr type="l" for="ch" forName="Child1Accent5" refType="w" fact="0.1835"/>
                  <dgm:constr type="t" for="ch" forName="Child1Accent5" refType="h" fact="0.128"/>
                  <dgm:constr type="w" for="ch" forName="Child1Accent5" refType="w" fact="0.0283"/>
                  <dgm:constr type="h" for="ch" forName="Child1Accent5" refType="h" fact="0.0518"/>
                  <dgm:constr type="l" for="ch" forName="Child1Accent6" refType="w" fact="0.1252"/>
                  <dgm:constr type="t" for="ch" forName="Child1Accent6" refType="h" fact="0.128"/>
                  <dgm:constr type="w" for="ch" forName="Child1Accent6" refType="w" fact="0.0283"/>
                  <dgm:constr type="h" for="ch" forName="Child1Accent6" refType="h" fact="0.0518"/>
                  <dgm:constr type="l" for="ch" forName="Child3Accent1" refType="w" fact="0.3158"/>
                  <dgm:constr type="t" for="ch" forName="Child3Accent1" refType="h" fact="0.6212"/>
                  <dgm:constr type="w" for="ch" forName="Child3Accent1" refType="w" fact="0.0566"/>
                  <dgm:constr type="h" for="ch" forName="Child3Accent1" refType="h" fact="0.1035"/>
                  <dgm:constr type="l" for="ch" forName="Child3Accent2" refType="w" fact="0.2689"/>
                  <dgm:constr type="t" for="ch" forName="Child3Accent2" refType="h" fact="0.6828"/>
                  <dgm:constr type="w" for="ch" forName="Child3Accent2" refType="w" fact="0.0283"/>
                  <dgm:constr type="h" for="ch" forName="Child3Accent2" refType="h" fact="0.0518"/>
                  <dgm:constr type="l" for="ch" forName="Child3Accent4" refType="w" fact="0.1614"/>
                  <dgm:constr type="t" for="ch" forName="Child3Accent4" refType="h" fact="0.6828"/>
                  <dgm:constr type="w" for="ch" forName="Child3Accent4" refType="w" fact="0.0283"/>
                  <dgm:constr type="h" for="ch" forName="Child3Accent4" refType="h" fact="0.0518"/>
                  <dgm:constr type="l" for="ch" forName="Child3Accent5" refType="w" fact="0.1077"/>
                  <dgm:constr type="t" for="ch" forName="Child3Accent5" refType="h" fact="0.6828"/>
                  <dgm:constr type="w" for="ch" forName="Child3Accent5" refType="w" fact="0.0283"/>
                  <dgm:constr type="h" for="ch" forName="Child3Accent5" refType="h" fact="0.0518"/>
                  <dgm:constr type="l" for="ch" forName="Child1Accent7" refType="w" fact="0.0668"/>
                  <dgm:constr type="t" for="ch" forName="Child1Accent7" refType="h" fact="0.128"/>
                  <dgm:constr type="w" for="ch" forName="Child1Accent7" refType="w" fact="0.0283"/>
                  <dgm:constr type="h" for="ch" forName="Child1Accent7" refType="h" fact="0.0518"/>
                  <dgm:constr type="l" for="ch" forName="Child3Accent6" refType="w" fact="0.0539"/>
                  <dgm:constr type="t" for="ch" forName="Child3Accent6" refType="h" fact="0.6828"/>
                  <dgm:constr type="w" for="ch" forName="Child3Accent6" refType="w" fact="0.0283"/>
                  <dgm:constr type="h" for="ch" forName="Child3Accent6" refType="h" fact="0.0518"/>
                  <dgm:constr type="l" for="ch" forName="Child1Accent8" refType="w" fact="0.0085"/>
                  <dgm:constr type="t" for="ch" forName="Child1Accent8" refType="h" fact="0.128"/>
                  <dgm:constr type="w" for="ch" forName="Child1Accent8" refType="w" fact="0.0283"/>
                  <dgm:constr type="h" for="ch" forName="Child1Accent8" refType="h" fact="0.0518"/>
                  <dgm:constr type="l" for="ch" forName="Child1Accent9" refType="w" fact="0"/>
                  <dgm:constr type="t" for="ch" forName="Child1Accent9" refType="h" fact="0"/>
                  <dgm:constr type="w" for="ch" forName="Child1Accent9" refType="w" fact="0"/>
                  <dgm:constr type="h" for="ch" forName="Child1Accent9" refType="h" fact="0"/>
                  <dgm:constr type="l" for="ch" forName="Child3Accent7" refType="w" fact="0.0002"/>
                  <dgm:constr type="t" for="ch" forName="Child3Accent7" refType="h" fact="0.6828"/>
                  <dgm:constr type="w" for="ch" forName="Child3Accent7" refType="w" fact="0.0283"/>
                  <dgm:constr type="h" for="ch" forName="Child3Accent7" refType="h" fact="0.0518"/>
                  <dgm:constr type="l" for="ch" forName="Child4Accent1" refType="w" fact="0.3904"/>
                  <dgm:constr type="t" for="ch" forName="Child4Accent1" refType="h" fact="0.8"/>
                  <dgm:constr type="w" for="ch" forName="Child4Accent1" refType="w" fact="0.0566"/>
                  <dgm:constr type="h" for="ch" forName="Child4Accent1" refType="h" fact="0.1035"/>
                  <dgm:constr type="l" for="ch" forName="Child4Accent3" refType="w" fact="0.2998"/>
                  <dgm:constr type="t" for="ch" forName="Child4Accent3" refType="h" fact="0.9482"/>
                  <dgm:constr type="w" for="ch" forName="Child4Accent3" refType="w" fact="0.0283"/>
                  <dgm:constr type="h" for="ch" forName="Child4Accent3" refType="h" fact="0.0518"/>
                  <dgm:constr type="l" for="ch" forName="Child4Accent4" refType="w" fact="0.2415"/>
                  <dgm:constr type="t" for="ch" forName="Child4Accent4" refType="h" fact="0.9482"/>
                  <dgm:constr type="w" for="ch" forName="Child4Accent4" refType="w" fact="0.0283"/>
                  <dgm:constr type="h" for="ch" forName="Child4Accent4" refType="h" fact="0.0518"/>
                  <dgm:constr type="l" for="ch" forName="Child4Accent5" refType="w" fact="0.1833"/>
                  <dgm:constr type="t" for="ch" forName="Child4Accent5" refType="h" fact="0.9482"/>
                  <dgm:constr type="w" for="ch" forName="Child4Accent5" refType="w" fact="0.0283"/>
                  <dgm:constr type="h" for="ch" forName="Child4Accent5" refType="h" fact="0.0518"/>
                  <dgm:constr type="l" for="ch" forName="Child4Accent6" refType="w" fact="0.1251"/>
                  <dgm:constr type="t" for="ch" forName="Child4Accent6" refType="h" fact="0.9482"/>
                  <dgm:constr type="w" for="ch" forName="Child4Accent6" refType="w" fact="0.0283"/>
                  <dgm:constr type="h" for="ch" forName="Child4Accent6" refType="h" fact="0.0518"/>
                  <dgm:constr type="l" for="ch" forName="Child4Accent7" refType="w" fact="0.0668"/>
                  <dgm:constr type="t" for="ch" forName="Child4Accent7" refType="h" fact="0.9482"/>
                  <dgm:constr type="w" for="ch" forName="Child4Accent7" refType="w" fact="0.0283"/>
                  <dgm:constr type="h" for="ch" forName="Child4Accent7" refType="h" fact="0.0518"/>
                  <dgm:constr type="l" for="ch" forName="Child4Accent8" refType="w" fact="0.0086"/>
                  <dgm:constr type="t" for="ch" forName="Child4Accent8" refType="h" fact="0.9482"/>
                  <dgm:constr type="w" for="ch" forName="Child4Accent8" refType="w" fact="0.0283"/>
                  <dgm:constr type="h" for="ch" forName="Child4Accent8" refType="h" fact="0.0518"/>
                  <dgm:constr type="l" for="ch" forName="Child2Accent1" refType="w" fact="0.3158"/>
                  <dgm:constr type="t" for="ch" forName="Child2Accent1" refType="h" fact="0.3725"/>
                  <dgm:constr type="w" for="ch" forName="Child2Accent1" refType="w" fact="0.0566"/>
                  <dgm:constr type="h" for="ch" forName="Child2Accent1" refType="h" fact="0.1035"/>
                  <dgm:constr type="l" for="ch" forName="Child4Accent2" refType="w" fact="0.358"/>
                  <dgm:constr type="t" for="ch" forName="Child4Accent2" refType="h" fact="0.8993"/>
                  <dgm:constr type="w" for="ch" forName="Child4Accent2" refType="w" fact="0.0283"/>
                  <dgm:constr type="h" for="ch" forName="Child4Accent2" refType="h" fact="0.0518"/>
                  <dgm:constr type="l" for="ch" forName="Child1Accent2" refType="w" fact="0.3585"/>
                  <dgm:constr type="t" for="ch" forName="Child1Accent2" refType="h" fact="0.162"/>
                  <dgm:constr type="w" for="ch" forName="Child1Accent2" refType="w" fact="0.0283"/>
                  <dgm:constr type="h" for="ch" forName="Child1Accent2" refType="h" fact="0.0518"/>
                  <dgm:constr type="l" for="ch" forName="Child3Accent3" refType="w" fact="0.2151"/>
                  <dgm:constr type="t" for="ch" forName="Child3Accent3" refType="h" fact="0.6828"/>
                  <dgm:constr type="w" for="ch" forName="Child3Accent3" refType="w" fact="0.0283"/>
                  <dgm:constr type="h" for="ch" forName="Child3Accent3" refType="h" fact="0.0518"/>
                  <dgm:constr type="l" for="ch" forName="Child2Accent2" refType="w" fact="0.2689"/>
                  <dgm:constr type="t" for="ch" forName="Child2Accent2" refType="h" fact="0.3937"/>
                  <dgm:constr type="w" for="ch" forName="Child2Accent2" refType="w" fact="0.0283"/>
                  <dgm:constr type="h" for="ch" forName="Child2Accent2" refType="h" fact="0.0518"/>
                  <dgm:constr type="l" for="ch" forName="Child2Accent4" refType="w" fact="0.1614"/>
                  <dgm:constr type="t" for="ch" forName="Child2Accent4" refType="h" fact="0.3937"/>
                  <dgm:constr type="w" for="ch" forName="Child2Accent4" refType="w" fact="0.0283"/>
                  <dgm:constr type="h" for="ch" forName="Child2Accent4" refType="h" fact="0.0518"/>
                  <dgm:constr type="l" for="ch" forName="Child2Accent5" refType="w" fact="0.1077"/>
                  <dgm:constr type="t" for="ch" forName="Child2Accent5" refType="h" fact="0.3937"/>
                  <dgm:constr type="w" for="ch" forName="Child2Accent5" refType="w" fact="0.0283"/>
                  <dgm:constr type="h" for="ch" forName="Child2Accent5" refType="h" fact="0.0518"/>
                  <dgm:constr type="l" for="ch" forName="Child2Accent6" refType="w" fact="0.0539"/>
                  <dgm:constr type="t" for="ch" forName="Child2Accent6" refType="h" fact="0.3937"/>
                  <dgm:constr type="w" for="ch" forName="Child2Accent6" refType="w" fact="0.0283"/>
                  <dgm:constr type="h" for="ch" forName="Child2Accent6" refType="h" fact="0.0518"/>
                  <dgm:constr type="l" for="ch" forName="Child2Accent7" refType="w" fact="0.0002"/>
                  <dgm:constr type="t" for="ch" forName="Child2Accent7" refType="h" fact="0.3937"/>
                  <dgm:constr type="w" for="ch" forName="Child2Accent7" refType="w" fact="0.0283"/>
                  <dgm:constr type="h" for="ch" forName="Child2Accent7" refType="h" fact="0.0518"/>
                  <dgm:constr type="l" for="ch" forName="Child2Accent3" refType="w" fact="0.2151"/>
                  <dgm:constr type="t" for="ch" forName="Child2Accent3" refType="h" fact="0.3937"/>
                  <dgm:constr type="w" for="ch" forName="Child2Accent3" refType="w" fact="0.0283"/>
                  <dgm:constr type="h" for="ch" forName="Child2Accent3" refType="h" fact="0.0518"/>
                  <dgm:constr type="l" for="ch" forName="ParentAccent1" refType="w" fact="0.9717"/>
                  <dgm:constr type="t" for="ch" forName="ParentAccent1" refType="h" fact="0.5316"/>
                  <dgm:constr type="w" for="ch" forName="ParentAccent1" refType="w" fact="0.0283"/>
                  <dgm:constr type="h" for="ch" forName="ParentAccent1" refType="h" fact="0.0518"/>
                  <dgm:constr type="l" for="ch" forName="ParentAccent2" refType="w" fact="0.9199"/>
                  <dgm:constr type="t" for="ch" forName="ParentAccent2" refType="h" fact="0.5316"/>
                  <dgm:constr type="w" for="ch" forName="ParentAccent2" refType="w" fact="0.0283"/>
                  <dgm:constr type="h" for="ch" forName="ParentAccent2" refType="h" fact="0.0518"/>
                  <dgm:constr type="l" for="ch" forName="ParentAccent3" refType="w" fact="0.8682"/>
                  <dgm:constr type="t" for="ch" forName="ParentAccent3" refType="h" fact="0.5316"/>
                  <dgm:constr type="w" for="ch" forName="ParentAccent3" refType="w" fact="0.0283"/>
                  <dgm:constr type="h" for="ch" forName="ParentAccent3" refType="h" fact="0.0518"/>
                  <dgm:constr type="l" for="ch" forName="ParentAccent4" refType="w" fact="0.8164"/>
                  <dgm:constr type="t" for="ch" forName="ParentAccent4" refType="h" fact="0.5316"/>
                  <dgm:constr type="w" for="ch" forName="ParentAccent4" refType="w" fact="0.0283"/>
                  <dgm:constr type="h" for="ch" forName="ParentAccent4" refType="h" fact="0.0518"/>
                  <dgm:constr type="l" for="ch" forName="ParentAccent5" refType="w" fact="0.7646"/>
                  <dgm:constr type="t" for="ch" forName="ParentAccent5" refType="h" fact="0.5316"/>
                  <dgm:constr type="w" for="ch" forName="ParentAccent5" refType="w" fact="0.0283"/>
                  <dgm:constr type="h" for="ch" forName="ParentAccent5" refType="h" fact="0.0518"/>
                  <dgm:constr type="l" for="ch" forName="ParentAccent6" refType="w" fact="0.6846"/>
                  <dgm:constr type="t" for="ch" forName="ParentAccent6" refType="h" fact="0.5057"/>
                  <dgm:constr type="w" for="ch" forName="ParentAccent6" refType="w" fact="0.0566"/>
                  <dgm:constr type="h" for="ch" forName="ParentAccent6" refType="h" fact="0.1035"/>
                  <dgm:constr type="l" for="ch" forName="ParentAccent7" refType="w" fact="0.9256"/>
                  <dgm:constr type="t" for="ch" forName="ParentAccent7" refType="h" fact="0.4247"/>
                  <dgm:constr type="w" for="ch" forName="ParentAccent7" refType="w" fact="0.0283"/>
                  <dgm:constr type="h" for="ch" forName="ParentAccent7" refType="h" fact="0.0518"/>
                  <dgm:constr type="l" for="ch" forName="ParentAccent8" refType="w" fact="0.9256"/>
                  <dgm:constr type="t" for="ch" forName="ParentAccent8" refType="h" fact="0.6392"/>
                  <dgm:constr type="w" for="ch" forName="ParentAccent8" refType="w" fact="0.0283"/>
                  <dgm:constr type="h" for="ch" forName="ParentAccent8" refType="h" fact="0.0518"/>
                  <dgm:constr type="l" for="ch" forName="ParentAccent9" refType="w" fact="0.9509"/>
                  <dgm:constr type="t" for="ch" forName="ParentAccent9" refType="h" fact="0.4712"/>
                  <dgm:constr type="w" for="ch" forName="ParentAccent9" refType="w" fact="0.0283"/>
                  <dgm:constr type="h" for="ch" forName="ParentAccent9" refType="h" fact="0.0518"/>
                  <dgm:constr type="l" for="ch" forName="ParentAccent10" refType="w" fact="0.9525"/>
                  <dgm:constr type="t" for="ch" forName="ParentAccent10" refType="h" fact="0.593"/>
                  <dgm:constr type="w" for="ch" forName="ParentAccent10" refType="w" fact="0.0283"/>
                  <dgm:constr type="h" for="ch" forName="ParentAccent10" refType="h" fact="0.0518"/>
                  <dgm:constr type="l" for="ch" forName="Child4" refType="w" fact="0.0081"/>
                  <dgm:constr type="t" for="ch" forName="Child4" refType="h" fact="0.8184"/>
                  <dgm:constr type="w" for="ch" forName="Child4" refType="w" fact="0.3192"/>
                  <dgm:constr type="h" for="ch" forName="Child4" refType="h" fact="0.1294"/>
                  <dgm:constr type="l" for="ch" forName="Child3" refType="w" fact="0"/>
                  <dgm:constr type="t" for="ch" forName="Child3" refType="h" fact="0.5547"/>
                  <dgm:constr type="w" for="ch" forName="Child3" refType="w" fact="0.297"/>
                  <dgm:constr type="h" for="ch" forName="Child3" refType="h" fact="0.1294"/>
                  <dgm:constr type="l" for="ch" forName="Child2" refType="w" fact="0"/>
                  <dgm:constr type="t" for="ch" forName="Child2" refType="h" fact="0.2662"/>
                  <dgm:constr type="w" for="ch" forName="Child2" refType="w" fact="0.297"/>
                  <dgm:constr type="h" for="ch" forName="Child2" refType="h" fact="0.1294"/>
                  <dgm:constr type="l" for="ch" forName="Child1" refType="w" fact="0.0081"/>
                  <dgm:constr type="t" for="ch" forName="Child1" refType="h" fact="0"/>
                  <dgm:constr type="w" for="ch" forName="Child1" refType="w" fact="0.3192"/>
                  <dgm:constr type="h" for="ch" forName="Child1" refType="h" fact="0.1294"/>
                </dgm:constrLst>
              </dgm:if>
              <dgm:else name="Name12">
                <dgm:alg type="composite">
                  <dgm:param type="ar" val="1.3278"/>
                </dgm:alg>
                <dgm:constrLst>
                  <dgm:constr type="l" for="ch" forName="Child2Accent1" refType="w" fact="0.3436"/>
                  <dgm:constr type="t" for="ch" forName="Child2Accent1" refType="h" fact="0.3184"/>
                  <dgm:constr type="w" for="ch" forName="Child2Accent1" refType="w" fact="0.0574"/>
                  <dgm:constr type="h" for="ch" forName="Child2Accent1" refType="h" fact="0.0763"/>
                  <dgm:constr type="l" for="ch" forName="Child2Accent2" refType="w" fact="0.3068"/>
                  <dgm:constr type="t" for="ch" forName="Child2Accent2" refType="h" fact="0.2781"/>
                  <dgm:constr type="w" for="ch" forName="Child2Accent2" refType="w" fact="0.0287"/>
                  <dgm:constr type="h" for="ch" forName="Child2Accent2" refType="h" fact="0.0381"/>
                  <dgm:constr type="l" for="ch" forName="Child2Accent3" refType="w" fact="0.2455"/>
                  <dgm:constr type="t" for="ch" forName="Child2Accent3" refType="h" fact="0.2781"/>
                  <dgm:constr type="w" for="ch" forName="Child2Accent3" refType="w" fact="0.0287"/>
                  <dgm:constr type="h" for="ch" forName="Child2Accent3" refType="h" fact="0.0381"/>
                  <dgm:constr type="l" for="ch" forName="Child2Accent4" refType="w" fact="0.1842"/>
                  <dgm:constr type="t" for="ch" forName="Child2Accent4" refType="h" fact="0.2781"/>
                  <dgm:constr type="w" for="ch" forName="Child2Accent4" refType="w" fact="0.0287"/>
                  <dgm:constr type="h" for="ch" forName="Child2Accent4" refType="h" fact="0.0381"/>
                  <dgm:constr type="l" for="ch" forName="Child2Accent5" refType="w" fact="0.1229"/>
                  <dgm:constr type="t" for="ch" forName="Child2Accent5" refType="h" fact="0.2781"/>
                  <dgm:constr type="w" for="ch" forName="Child2Accent5" refType="w" fact="0.0287"/>
                  <dgm:constr type="h" for="ch" forName="Child2Accent5" refType="h" fact="0.0381"/>
                  <dgm:constr type="l" for="ch" forName="Child3Accent1" refType="w" fact="0.284"/>
                  <dgm:constr type="t" for="ch" forName="Child3Accent1" refType="h" fact="0.5061"/>
                  <dgm:constr type="w" for="ch" forName="Child3Accent1" refType="w" fact="0.0574"/>
                  <dgm:constr type="h" for="ch" forName="Child3Accent1" refType="h" fact="0.0763"/>
                  <dgm:constr type="l" for="ch" forName="Child3Accent2" refType="w" fact="0.2272"/>
                  <dgm:constr type="t" for="ch" forName="Child3Accent2" refType="h" fact="0.5252"/>
                  <dgm:constr type="w" for="ch" forName="Child3Accent2" refType="w" fact="0.0287"/>
                  <dgm:constr type="h" for="ch" forName="Child3Accent2" refType="h" fact="0.0381"/>
                  <dgm:constr type="l" for="ch" forName="Child3Accent3" refType="w" fact="0.1705"/>
                  <dgm:constr type="t" for="ch" forName="Child3Accent3" refType="h" fact="0.5252"/>
                  <dgm:constr type="w" for="ch" forName="Child3Accent3" refType="w" fact="0.0287"/>
                  <dgm:constr type="h" for="ch" forName="Child3Accent3" refType="h" fact="0.0381"/>
                  <dgm:constr type="l" for="ch" forName="Child3Accent4" refType="w" fact="0.1137"/>
                  <dgm:constr type="t" for="ch" forName="Child3Accent4" refType="h" fact="0.5252"/>
                  <dgm:constr type="w" for="ch" forName="Child3Accent4" refType="w" fact="0.0287"/>
                  <dgm:constr type="h" for="ch" forName="Child3Accent4" refType="h" fact="0.0381"/>
                  <dgm:constr type="l" for="ch" forName="Child2Accent6" refType="w" fact="0.0615"/>
                  <dgm:constr type="t" for="ch" forName="Child2Accent6" refType="h" fact="0.2781"/>
                  <dgm:constr type="w" for="ch" forName="Child2Accent6" refType="w" fact="0.0287"/>
                  <dgm:constr type="h" for="ch" forName="Child2Accent6" refType="h" fact="0.0381"/>
                  <dgm:constr type="l" for="ch" forName="Child3Accent5" refType="w" fact="0.057"/>
                  <dgm:constr type="t" for="ch" forName="Child3Accent5" refType="h" fact="0.5252"/>
                  <dgm:constr type="w" for="ch" forName="Child3Accent5" refType="w" fact="0.0287"/>
                  <dgm:constr type="h" for="ch" forName="Child3Accent5" refType="h" fact="0.0381"/>
                  <dgm:constr type="l" for="ch" forName="Child2Accent7" refType="w" fact="0.0002"/>
                  <dgm:constr type="t" for="ch" forName="Child2Accent7" refType="h" fact="0.2781"/>
                  <dgm:constr type="w" for="ch" forName="Child2Accent7" refType="w" fact="0.0287"/>
                  <dgm:constr type="h" for="ch" forName="Child2Accent7" refType="h" fact="0.0381"/>
                  <dgm:constr type="l" for="ch" forName="Child3Accent6" refType="w" fact="0.0002"/>
                  <dgm:constr type="t" for="ch" forName="Child3Accent6" refType="h" fact="0.5252"/>
                  <dgm:constr type="w" for="ch" forName="Child3Accent6" refType="w" fact="0.0287"/>
                  <dgm:constr type="h" for="ch" forName="Child3Accent6" refType="h" fact="0.0381"/>
                  <dgm:constr type="l" for="ch" forName="Child3Accent7" refType="w" fact="0"/>
                  <dgm:constr type="t" for="ch" forName="Child3Accent7" refType="h" fact="0"/>
                  <dgm:constr type="w" for="ch" forName="Child3Accent7" refType="w" fact="0"/>
                  <dgm:constr type="h" for="ch" forName="Child3Accent7" refType="h" fact="0"/>
                  <dgm:constr type="l" for="ch" forName="Child4Accent1" refType="w" fact="0.3436"/>
                  <dgm:constr type="t" for="ch" forName="Child4Accent1" refType="h" fact="0.6908"/>
                  <dgm:constr type="w" for="ch" forName="Child4Accent1" refType="w" fact="0.0574"/>
                  <dgm:constr type="h" for="ch" forName="Child4Accent1" refType="h" fact="0.0763"/>
                  <dgm:constr type="l" for="ch" forName="Child4Accent2" refType="w" fact="0.3068"/>
                  <dgm:constr type="t" for="ch" forName="Child4Accent2" refType="h" fact="0.7684"/>
                  <dgm:constr type="w" for="ch" forName="Child4Accent2" refType="w" fact="0.0287"/>
                  <dgm:constr type="h" for="ch" forName="Child4Accent2" refType="h" fact="0.0381"/>
                  <dgm:constr type="l" for="ch" forName="Child4Accent3" refType="w" fact="0.2455"/>
                  <dgm:constr type="t" for="ch" forName="Child4Accent3" refType="h" fact="0.7684"/>
                  <dgm:constr type="w" for="ch" forName="Child4Accent3" refType="w" fact="0.0287"/>
                  <dgm:constr type="h" for="ch" forName="Child4Accent3" refType="h" fact="0.0381"/>
                  <dgm:constr type="l" for="ch" forName="Child4Accent4" refType="w" fact="0.1842"/>
                  <dgm:constr type="t" for="ch" forName="Child4Accent4" refType="h" fact="0.7684"/>
                  <dgm:constr type="w" for="ch" forName="Child4Accent4" refType="w" fact="0.0287"/>
                  <dgm:constr type="h" for="ch" forName="Child4Accent4" refType="h" fact="0.0381"/>
                  <dgm:constr type="l" for="ch" forName="Child4Accent5" refType="w" fact="0.1229"/>
                  <dgm:constr type="t" for="ch" forName="Child4Accent5" refType="h" fact="0.7684"/>
                  <dgm:constr type="w" for="ch" forName="Child4Accent5" refType="w" fact="0.0287"/>
                  <dgm:constr type="h" for="ch" forName="Child4Accent5" refType="h" fact="0.0381"/>
                  <dgm:constr type="l" for="ch" forName="Child4Accent6" refType="w" fact="0.0615"/>
                  <dgm:constr type="t" for="ch" forName="Child4Accent6" refType="h" fact="0.7684"/>
                  <dgm:constr type="w" for="ch" forName="Child4Accent6" refType="w" fact="0.0287"/>
                  <dgm:constr type="h" for="ch" forName="Child4Accent6" refType="h" fact="0.0381"/>
                  <dgm:constr type="l" for="ch" forName="Child4Accent7" refType="w" fact="0.0002"/>
                  <dgm:constr type="t" for="ch" forName="Child4Accent7" refType="h" fact="0.7684"/>
                  <dgm:constr type="w" for="ch" forName="Child4Accent7" refType="w" fact="0.0287"/>
                  <dgm:constr type="h" for="ch" forName="Child4Accent7" refType="h" fact="0.0381"/>
                  <dgm:constr type="l" for="ch" forName="Child4Accent8" refType="w" fact="0"/>
                  <dgm:constr type="t" for="ch" forName="Child4Accent8" refType="h" fact="0"/>
                  <dgm:constr type="w" for="ch" forName="Child4Accent8" refType="w" fact="0"/>
                  <dgm:constr type="h" for="ch" forName="Child4Accent8" refType="h" fact="0"/>
                  <dgm:constr type="l" for="ch" forName="ParentAccent1" refType="w" fact="0.9713"/>
                  <dgm:constr type="t" for="ch" forName="ParentAccent1" refType="h" fact="0.5252"/>
                  <dgm:constr type="w" for="ch" forName="ParentAccent1" refType="w" fact="0.0287"/>
                  <dgm:constr type="h" for="ch" forName="ParentAccent1" refType="h" fact="0.0381"/>
                  <dgm:constr type="l" for="ch" forName="ParentAccent2" refType="w" fact="0.9187"/>
                  <dgm:constr type="t" for="ch" forName="ParentAccent2" refType="h" fact="0.5252"/>
                  <dgm:constr type="w" for="ch" forName="ParentAccent2" refType="w" fact="0.0287"/>
                  <dgm:constr type="h" for="ch" forName="ParentAccent2" refType="h" fact="0.0381"/>
                  <dgm:constr type="l" for="ch" forName="ParentAccent3" refType="w" fact="0.8661"/>
                  <dgm:constr type="t" for="ch" forName="ParentAccent3" refType="h" fact="0.5252"/>
                  <dgm:constr type="w" for="ch" forName="ParentAccent3" refType="w" fact="0.0287"/>
                  <dgm:constr type="h" for="ch" forName="ParentAccent3" refType="h" fact="0.0381"/>
                  <dgm:constr type="l" for="ch" forName="ParentAccent4" refType="w" fact="0.8136"/>
                  <dgm:constr type="t" for="ch" forName="ParentAccent4" refType="h" fact="0.5252"/>
                  <dgm:constr type="w" for="ch" forName="ParentAccent4" refType="w" fact="0.0287"/>
                  <dgm:constr type="h" for="ch" forName="ParentAccent4" refType="h" fact="0.0381"/>
                  <dgm:constr type="l" for="ch" forName="ParentAccent5" refType="w" fact="0.761"/>
                  <dgm:constr type="t" for="ch" forName="ParentAccent5" refType="h" fact="0.5252"/>
                  <dgm:constr type="w" for="ch" forName="ParentAccent5" refType="w" fact="0.0287"/>
                  <dgm:constr type="h" for="ch" forName="ParentAccent5" refType="h" fact="0.0381"/>
                  <dgm:constr type="l" for="ch" forName="ParentAccent6" refType="w" fact="0.6797"/>
                  <dgm:constr type="t" for="ch" forName="ParentAccent6" refType="h" fact="0.5061"/>
                  <dgm:constr type="w" for="ch" forName="ParentAccent6" refType="w" fact="0.0574"/>
                  <dgm:constr type="h" for="ch" forName="ParentAccent6" refType="h" fact="0.0763"/>
                  <dgm:constr type="l" for="ch" forName="ParentAccent7" refType="w" fact="0.9245"/>
                  <dgm:constr type="t" for="ch" forName="ParentAccent7" refType="h" fact="0.4464"/>
                  <dgm:constr type="w" for="ch" forName="ParentAccent7" refType="w" fact="0.0287"/>
                  <dgm:constr type="h" for="ch" forName="ParentAccent7" refType="h" fact="0.0381"/>
                  <dgm:constr type="l" for="ch" forName="ParentAccent8" refType="w" fact="0.9245"/>
                  <dgm:constr type="t" for="ch" forName="ParentAccent8" refType="h" fact="0.6045"/>
                  <dgm:constr type="w" for="ch" forName="ParentAccent8" refType="w" fact="0.0287"/>
                  <dgm:constr type="h" for="ch" forName="ParentAccent8" refType="h" fact="0.0381"/>
                  <dgm:constr type="l" for="ch" forName="ParentAccent9" refType="w" fact="0.9501"/>
                  <dgm:constr type="t" for="ch" forName="ParentAccent9" refType="h" fact="0.4807"/>
                  <dgm:constr type="w" for="ch" forName="ParentAccent9" refType="w" fact="0.0287"/>
                  <dgm:constr type="h" for="ch" forName="ParentAccent9" refType="h" fact="0.0381"/>
                  <dgm:constr type="l" for="ch" forName="ParentAccent10" refType="w" fact="0.9518"/>
                  <dgm:constr type="t" for="ch" forName="ParentAccent10" refType="h" fact="0.5705"/>
                  <dgm:constr type="w" for="ch" forName="ParentAccent10" refType="w" fact="0.0287"/>
                  <dgm:constr type="h" for="ch" forName="ParentAccent10" refType="h" fact="0.0381"/>
                  <dgm:constr type="l" for="ch" forName="Child1Accent1" refType="w" fact="0.4819"/>
                  <dgm:constr type="t" for="ch" forName="Child1Accent1" refType="h" fact="0.2457"/>
                  <dgm:constr type="w" for="ch" forName="Child1Accent1" refType="w" fact="0.0574"/>
                  <dgm:constr type="h" for="ch" forName="Child1Accent1" refType="h" fact="0.0763"/>
                  <dgm:constr type="l" for="ch" forName="Child1Accent4" refType="w" fact="0.3653"/>
                  <dgm:constr type="t" for="ch" forName="Child1Accent4" refType="h" fact="0.097"/>
                  <dgm:constr type="w" for="ch" forName="Child1Accent4" refType="w" fact="0.0287"/>
                  <dgm:constr type="h" for="ch" forName="Child1Accent4" refType="h" fact="0.0381"/>
                  <dgm:constr type="l" for="ch" forName="Child1Accent5" refType="w" fact="0.304"/>
                  <dgm:constr type="t" for="ch" forName="Child1Accent5" refType="h" fact="0.097"/>
                  <dgm:constr type="w" for="ch" forName="Child1Accent5" refType="w" fact="0.0287"/>
                  <dgm:constr type="h" for="ch" forName="Child1Accent5" refType="h" fact="0.0381"/>
                  <dgm:constr type="l" for="ch" forName="Child1Accent6" refType="w" fact="0.2426"/>
                  <dgm:constr type="t" for="ch" forName="Child1Accent6" refType="h" fact="0.097"/>
                  <dgm:constr type="w" for="ch" forName="Child1Accent6" refType="w" fact="0.0287"/>
                  <dgm:constr type="h" for="ch" forName="Child1Accent6" refType="h" fact="0.0381"/>
                  <dgm:constr type="l" for="ch" forName="Child1Accent7" refType="w" fact="0.1813"/>
                  <dgm:constr type="t" for="ch" forName="Child1Accent7" refType="h" fact="0.097"/>
                  <dgm:constr type="w" for="ch" forName="Child1Accent7" refType="w" fact="0.0287"/>
                  <dgm:constr type="h" for="ch" forName="Child1Accent7" refType="h" fact="0.0381"/>
                  <dgm:constr type="l" for="ch" forName="Child1Accent8" refType="w" fact="0.12"/>
                  <dgm:constr type="t" for="ch" forName="Child1Accent8" refType="h" fact="0.097"/>
                  <dgm:constr type="w" for="ch" forName="Child1Accent8" refType="w" fact="0.0287"/>
                  <dgm:constr type="h" for="ch" forName="Child1Accent8" refType="h" fact="0.0381"/>
                  <dgm:constr type="l" for="ch" forName="Child1Accent9" refType="w" fact="0.0587"/>
                  <dgm:constr type="t" for="ch" forName="Child1Accent9" refType="h" fact="0.097"/>
                  <dgm:constr type="w" for="ch" forName="Child1Accent9" refType="w" fact="0.0287"/>
                  <dgm:constr type="h" for="ch" forName="Child1Accent9" refType="h" fact="0.0381"/>
                  <dgm:constr type="l" for="ch" forName="Child5Accent1" refType="w" fact="0.4819"/>
                  <dgm:constr type="t" for="ch" forName="Child5Accent1" refType="h" fact="0.7601"/>
                  <dgm:constr type="w" for="ch" forName="Child5Accent1" refType="w" fact="0.0574"/>
                  <dgm:constr type="h" for="ch" forName="Child5Accent1" refType="h" fact="0.0763"/>
                  <dgm:constr type="l" for="ch" forName="Child5Accent4" refType="w" fact="0.3653"/>
                  <dgm:constr type="t" for="ch" forName="Child5Accent4" refType="h" fact="0.9619"/>
                  <dgm:constr type="w" for="ch" forName="Child5Accent4" refType="w" fact="0.0287"/>
                  <dgm:constr type="h" for="ch" forName="Child5Accent4" refType="h" fact="0.0381"/>
                  <dgm:constr type="l" for="ch" forName="Child5Accent5" refType="w" fact="0.304"/>
                  <dgm:constr type="t" for="ch" forName="Child5Accent5" refType="h" fact="0.9619"/>
                  <dgm:constr type="w" for="ch" forName="Child5Accent5" refType="w" fact="0.0287"/>
                  <dgm:constr type="h" for="ch" forName="Child5Accent5" refType="h" fact="0.0381"/>
                  <dgm:constr type="l" for="ch" forName="Child5Accent6" refType="w" fact="0.2426"/>
                  <dgm:constr type="t" for="ch" forName="Child5Accent6" refType="h" fact="0.9619"/>
                  <dgm:constr type="w" for="ch" forName="Child5Accent6" refType="w" fact="0.0287"/>
                  <dgm:constr type="h" for="ch" forName="Child5Accent6" refType="h" fact="0.0381"/>
                  <dgm:constr type="l" for="ch" forName="Child5Accent7" refType="w" fact="0.1813"/>
                  <dgm:constr type="t" for="ch" forName="Child5Accent7" refType="h" fact="0.9619"/>
                  <dgm:constr type="w" for="ch" forName="Child5Accent7" refType="w" fact="0.0287"/>
                  <dgm:constr type="h" for="ch" forName="Child5Accent7" refType="h" fact="0.0381"/>
                  <dgm:constr type="l" for="ch" forName="Child5Accent8" refType="w" fact="0.12"/>
                  <dgm:constr type="t" for="ch" forName="Child5Accent8" refType="h" fact="0.9619"/>
                  <dgm:constr type="w" for="ch" forName="Child5Accent8" refType="w" fact="0.0287"/>
                  <dgm:constr type="h" for="ch" forName="Child5Accent8" refType="h" fact="0.0381"/>
                  <dgm:constr type="l" for="ch" forName="Child5Accent9" refType="w" fact="0.0587"/>
                  <dgm:constr type="t" for="ch" forName="Child5Accent9" refType="h" fact="0.9619"/>
                  <dgm:constr type="w" for="ch" forName="Child5Accent9" refType="w" fact="0.0287"/>
                  <dgm:constr type="h" for="ch" forName="Child5Accent9" refType="h" fact="0.0381"/>
                  <dgm:constr type="l" for="ch" forName="Child5Accent2" refType="w" fact="0.453"/>
                  <dgm:constr type="t" for="ch" forName="Child5Accent2" refType="h" fact="0.8375"/>
                  <dgm:constr type="w" for="ch" forName="Child5Accent2" refType="w" fact="0.0287"/>
                  <dgm:constr type="h" for="ch" forName="Child5Accent2" refType="h" fact="0.0381"/>
                  <dgm:constr type="l" for="ch" forName="Child5Accent3" refType="w" fact="0.4118"/>
                  <dgm:constr type="t" for="ch" forName="Child5Accent3" refType="h" fact="0.8991"/>
                  <dgm:constr type="w" for="ch" forName="Child5Accent3" refType="w" fact="0.0287"/>
                  <dgm:constr type="h" for="ch" forName="Child5Accent3" refType="h" fact="0.0381"/>
                  <dgm:constr type="l" for="ch" forName="Child1Accent2" refType="w" fact="0.4458"/>
                  <dgm:constr type="t" for="ch" forName="Child1Accent2" refType="h" fact="0.2004"/>
                  <dgm:constr type="w" for="ch" forName="Child1Accent2" refType="w" fact="0.0287"/>
                  <dgm:constr type="h" for="ch" forName="Child1Accent2" refType="h" fact="0.0381"/>
                  <dgm:constr type="l" for="ch" forName="Child1Accent3" refType="w" fact="0.4054"/>
                  <dgm:constr type="t" for="ch" forName="Child1Accent3" refType="h" fact="0.1445"/>
                  <dgm:constr type="w" for="ch" forName="Child1Accent3" refType="w" fact="0.0287"/>
                  <dgm:constr type="h" for="ch" forName="Child1Accent3" refType="h" fact="0.0381"/>
                  <dgm:constr type="l" for="ch" forName="Child5" refType="w" fact="0.0581"/>
                  <dgm:constr type="t" for="ch" forName="Child5" refType="h" fact="0.8635"/>
                  <dgm:constr type="w" for="ch" forName="Child5" refType="w" fact="0.3364"/>
                  <dgm:constr type="h" for="ch" forName="Child5" refType="h" fact="0.0981"/>
                  <dgm:constr type="l" for="ch" forName="Child4" refType="w" fact="0"/>
                  <dgm:constr type="t" for="ch" forName="Child4" refType="h" fact="0.6701"/>
                  <dgm:constr type="w" for="ch" forName="Child4" refType="w" fact="0.3364"/>
                  <dgm:constr type="h" for="ch" forName="Child4" refType="h" fact="0.0981"/>
                  <dgm:constr type="l" for="ch" forName="Child3" refType="w" fact="0"/>
                  <dgm:constr type="t" for="ch" forName="Child3" refType="h" fact="0.4276"/>
                  <dgm:constr type="w" for="ch" forName="Child3" refType="w" fact="0.2544"/>
                  <dgm:constr type="h" for="ch" forName="Child3" refType="h" fact="0.0981"/>
                  <dgm:constr type="l" for="ch" forName="Child2" refType="w" fact="0"/>
                  <dgm:constr type="t" for="ch" forName="Child2" refType="h" fact="0.1798"/>
                  <dgm:constr type="w" for="ch" forName="Child2" refType="w" fact="0.3364"/>
                  <dgm:constr type="h" for="ch" forName="Child2" refType="h" fact="0.0981"/>
                  <dgm:constr type="l" for="ch" forName="Child1" refType="w" fact="0.0581"/>
                  <dgm:constr type="t" for="ch" forName="Child1" refType="h" fact="0"/>
                  <dgm:constr type="w" for="ch" forName="Child1" refType="w" fact="0.3364"/>
                  <dgm:constr type="h" for="ch" forName="Child1" refType="h" fact="0.0981"/>
                  <dgm:constr type="l" for="ch" forName="Parent" refType="w" fact="0.3653"/>
                  <dgm:constr type="t" for="ch" forName="Parent" refType="h" fact="0.3513"/>
                  <dgm:constr type="w" for="ch" forName="Parent" refType="w" fact="0.2906"/>
                  <dgm:constr type="h" for="ch" forName="Parent" refType="h" fact="0.3859"/>
                </dgm:constrLst>
              </dgm:else>
            </dgm:choose>
          </dgm:if>
          <dgm:else name="Name13">
            <dgm:choose name="Name14">
              <dgm:if name="Name15" axis="ch" ptType="node" func="cnt" op="equ" val="0">
                <dgm:alg type="composite">
                  <dgm:param type="ar" val="2.1059"/>
                </dgm:alg>
                <dgm:constrLst>
                  <dgm:constr type="r" for="ch" forName="Parent" refType="w"/>
                  <dgm:constr type="t" for="ch" forName="Parent" refType="h" fact="0"/>
                  <dgm:constr type="w" for="ch" forName="Parent" refType="w" fact="0.4749"/>
                  <dgm:constr type="h" for="ch" forName="Parent" refType="h"/>
                  <dgm:constr type="r" for="ch" forName="ParentAccent1" refType="w" fact="0.0469"/>
                  <dgm:constr type="t" for="ch" forName="ParentAccent1" refType="h" fact="0.4506"/>
                  <dgm:constr type="w" for="ch" forName="ParentAccent1" refType="w" fact="0.0469"/>
                  <dgm:constr type="h" for="ch" forName="ParentAccent1" refType="h" fact="0.0988"/>
                  <dgm:constr type="r" for="ch" forName="ParentAccent2" refType="w" fact="0.1266"/>
                  <dgm:constr type="t" for="ch" forName="ParentAccent2" refType="h" fact="0.4506"/>
                  <dgm:constr type="w" for="ch" forName="ParentAccent2" refType="w" fact="0.0469"/>
                  <dgm:constr type="h" for="ch" forName="ParentAccent2" refType="h" fact="0.0988"/>
                  <dgm:constr type="r" for="ch" forName="ParentAccent3" refType="w" fact="0.2063"/>
                  <dgm:constr type="t" for="ch" forName="ParentAccent3" refType="h" fact="0.4506"/>
                  <dgm:constr type="w" for="ch" forName="ParentAccent3" refType="w" fact="0.0469"/>
                  <dgm:constr type="h" for="ch" forName="ParentAccent3" refType="h" fact="0.0988"/>
                  <dgm:constr type="r" for="ch" forName="ParentAccent4" refType="w" fact="0.286"/>
                  <dgm:constr type="t" for="ch" forName="ParentAccent4" refType="h" fact="0.4506"/>
                  <dgm:constr type="w" for="ch" forName="ParentAccent4" refType="w" fact="0.0469"/>
                  <dgm:constr type="h" for="ch" forName="ParentAccent4" refType="h" fact="0.0988"/>
                  <dgm:constr type="r" for="ch" forName="ParentAccent5" refType="w" fact="0.3657"/>
                  <dgm:constr type="t" for="ch" forName="ParentAccent5" refType="h" fact="0.4506"/>
                  <dgm:constr type="w" for="ch" forName="ParentAccent5" refType="w" fact="0.0469"/>
                  <dgm:constr type="h" for="ch" forName="ParentAccent5" refType="h" fact="0.0988"/>
                  <dgm:constr type="r" for="ch" forName="ParentAccent6" refType="w" fact="0.4924"/>
                  <dgm:constr type="t" for="ch" forName="ParentAccent6" refType="h" fact="0.4012"/>
                  <dgm:constr type="w" for="ch" forName="ParentAccent6" refType="w" fact="0.0939"/>
                  <dgm:constr type="h" for="ch" forName="ParentAccent6" refType="h" fact="0.1976"/>
                  <dgm:constr type="r" for="ch" forName="ParentAccent7" refType="w" fact="0.1234"/>
                  <dgm:constr type="t" for="ch" forName="ParentAccent7" refType="h" fact="0.2465"/>
                  <dgm:constr type="w" for="ch" forName="ParentAccent7" refType="w" fact="0.0469"/>
                  <dgm:constr type="h" for="ch" forName="ParentAccent7" refType="h" fact="0.0988"/>
                  <dgm:constr type="r" for="ch" forName="ParentAccent8" refType="w" fact="0.1234"/>
                  <dgm:constr type="t" for="ch" forName="ParentAccent8" refType="h" fact="0.6562"/>
                  <dgm:constr type="w" for="ch" forName="ParentAccent8" refType="w" fact="0.0469"/>
                  <dgm:constr type="h" for="ch" forName="ParentAccent8" refType="h" fact="0.0988"/>
                  <dgm:constr type="r" for="ch" forName="ParentAccent9" refType="w" fact="0.0815"/>
                  <dgm:constr type="t" for="ch" forName="ParentAccent9" refType="h" fact="0.3353"/>
                  <dgm:constr type="w" for="ch" forName="ParentAccent9" refType="w" fact="0.0469"/>
                  <dgm:constr type="h" for="ch" forName="ParentAccent9" refType="h" fact="0.0988"/>
                  <dgm:constr type="r" for="ch" forName="ParentAccent10" refType="w" fact="0.0787"/>
                  <dgm:constr type="t" for="ch" forName="ParentAccent10" refType="h" fact="0.5679"/>
                  <dgm:constr type="w" for="ch" forName="ParentAccent10" refType="w" fact="0.0469"/>
                  <dgm:constr type="h" for="ch" forName="ParentAccent10" refType="h" fact="0.0988"/>
                </dgm:constrLst>
              </dgm:if>
              <dgm:if name="Name16" axis="ch" ptType="node" func="cnt" op="equ" val="1">
                <dgm:alg type="composite">
                  <dgm:param type="ar" val="3.4411"/>
                </dgm:alg>
                <dgm:constrLst>
                  <dgm:constr type="primFontSz" for="des" forName="Child1" val="65"/>
                  <dgm:constr type="primFontSz" for="des" forName="Child1" refType="primFontSz" refFor="des" refForName="Parent" op="lte"/>
                  <dgm:constr type="r" for="ch" forName="Child1Accent1" refType="w" fact="0.716"/>
                  <dgm:constr type="t" for="ch" forName="Child1Accent1" refType="h" fact="0.4012"/>
                  <dgm:constr type="w" for="ch" forName="Child1Accent1" refType="w" fact="0.0574"/>
                  <dgm:constr type="h" for="ch" forName="Child1Accent1" refType="h" fact="0.1976"/>
                  <dgm:constr type="r" for="ch" forName="Child1Accent2" refType="w" fact="0.7728"/>
                  <dgm:constr type="t" for="ch" forName="Child1Accent2" refType="h" fact="0.4506"/>
                  <dgm:constr type="w" for="ch" forName="Child1Accent2" refType="w" fact="0.0287"/>
                  <dgm:constr type="h" for="ch" forName="Child1Accent2" refType="h" fact="0.0988"/>
                  <dgm:constr type="r" for="ch" forName="Child1Accent3" refType="w" fact="0.8295"/>
                  <dgm:constr type="t" for="ch" forName="Child1Accent3" refType="h" fact="0.4506"/>
                  <dgm:constr type="w" for="ch" forName="Child1Accent3" refType="w" fact="0.0287"/>
                  <dgm:constr type="h" for="ch" forName="Child1Accent3" refType="h" fact="0.0988"/>
                  <dgm:constr type="r" for="ch" forName="Child1Accent4" refType="w" fact="0.8863"/>
                  <dgm:constr type="t" for="ch" forName="Child1Accent4" refType="h" fact="0.4506"/>
                  <dgm:constr type="w" for="ch" forName="Child1Accent4" refType="w" fact="0.0287"/>
                  <dgm:constr type="h" for="ch" forName="Child1Accent4" refType="h" fact="0.0988"/>
                  <dgm:constr type="r" for="ch" forName="Child1Accent5" refType="w" fact="0.943"/>
                  <dgm:constr type="t" for="ch" forName="Child1Accent5" refType="h" fact="0.4506"/>
                  <dgm:constr type="w" for="ch" forName="Child1Accent5" refType="w" fact="0.0287"/>
                  <dgm:constr type="h" for="ch" forName="Child1Accent5" refType="h" fact="0.0988"/>
                  <dgm:constr type="r" for="ch" forName="Child1Accent6" refType="w" fact="0.9998"/>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ParentAccent1" refType="w" fact="0.0287"/>
                  <dgm:constr type="t" for="ch" forName="ParentAccent1" refType="h" fact="0.4506"/>
                  <dgm:constr type="w" for="ch" forName="ParentAccent1" refType="w" fact="0.0287"/>
                  <dgm:constr type="h" for="ch" forName="ParentAccent1" refType="h" fact="0.0988"/>
                  <dgm:constr type="r" for="ch" forName="ParentAccent2" refType="w" fact="0.0813"/>
                  <dgm:constr type="t" for="ch" forName="ParentAccent2" refType="h" fact="0.4506"/>
                  <dgm:constr type="w" for="ch" forName="ParentAccent2" refType="w" fact="0.0287"/>
                  <dgm:constr type="h" for="ch" forName="ParentAccent2" refType="h" fact="0.0988"/>
                  <dgm:constr type="r" for="ch" forName="ParentAccent3" refType="w" fact="0.1339"/>
                  <dgm:constr type="t" for="ch" forName="ParentAccent3" refType="h" fact="0.4506"/>
                  <dgm:constr type="w" for="ch" forName="ParentAccent3" refType="w" fact="0.0287"/>
                  <dgm:constr type="h" for="ch" forName="ParentAccent3" refType="h" fact="0.0988"/>
                  <dgm:constr type="r" for="ch" forName="ParentAccent4" refType="w" fact="0.1864"/>
                  <dgm:constr type="t" for="ch" forName="ParentAccent4" refType="h" fact="0.4506"/>
                  <dgm:constr type="w" for="ch" forName="ParentAccent4" refType="w" fact="0.0287"/>
                  <dgm:constr type="h" for="ch" forName="ParentAccent4" refType="h" fact="0.0988"/>
                  <dgm:constr type="r" for="ch" forName="ParentAccent5" refType="w" fact="0.239"/>
                  <dgm:constr type="t" for="ch" forName="ParentAccent5" refType="h" fact="0.4506"/>
                  <dgm:constr type="w" for="ch" forName="ParentAccent5" refType="w" fact="0.0287"/>
                  <dgm:constr type="h" for="ch" forName="ParentAccent5" refType="h" fact="0.0988"/>
                  <dgm:constr type="r" for="ch" forName="ParentAccent6" refType="w" fact="0.3203"/>
                  <dgm:constr type="t" for="ch" forName="ParentAccent6" refType="h" fact="0.4012"/>
                  <dgm:constr type="w" for="ch" forName="ParentAccent6" refType="w" fact="0.0574"/>
                  <dgm:constr type="h" for="ch" forName="ParentAccent6" refType="h" fact="0.1976"/>
                  <dgm:constr type="r" for="ch" forName="ParentAccent7" refType="w" fact="0.0755"/>
                  <dgm:constr type="t" for="ch" forName="ParentAccent7" refType="h" fact="0.2465"/>
                  <dgm:constr type="w" for="ch" forName="ParentAccent7" refType="w" fact="0.0287"/>
                  <dgm:constr type="h" for="ch" forName="ParentAccent7" refType="h" fact="0.0988"/>
                  <dgm:constr type="r" for="ch" forName="ParentAccent8" refType="w" fact="0.0755"/>
                  <dgm:constr type="t" for="ch" forName="ParentAccent8" refType="h" fact="0.6562"/>
                  <dgm:constr type="w" for="ch" forName="ParentAccent8" refType="w" fact="0.0287"/>
                  <dgm:constr type="h" for="ch" forName="ParentAccent8" refType="h" fact="0.0988"/>
                  <dgm:constr type="r" for="ch" forName="ParentAccent9" refType="w" fact="0.0499"/>
                  <dgm:constr type="t" for="ch" forName="ParentAccent9" refType="h" fact="0.3353"/>
                  <dgm:constr type="w" for="ch" forName="ParentAccent9" refType="w" fact="0.0287"/>
                  <dgm:constr type="h" for="ch" forName="ParentAccent9" refType="h" fact="0.0988"/>
                  <dgm:constr type="r" for="ch" forName="ParentAccent10" refType="w" fact="0.0482"/>
                  <dgm:constr type="t" for="ch" forName="ParentAccent10" refType="h" fact="0.5679"/>
                  <dgm:constr type="w" for="ch" forName="ParentAccent10" refType="w" fact="0.0287"/>
                  <dgm:constr type="h" for="ch" forName="ParentAccent10" refType="h" fact="0.0988"/>
                  <dgm:constr type="r" for="ch" forName="Child1" refType="w"/>
                  <dgm:constr type="t" for="ch" forName="Child1" refType="h" fact="0.1978"/>
                  <dgm:constr type="w" for="ch" forName="Child1" refType="w" fact="0.2544"/>
                  <dgm:constr type="h" for="ch" forName="Child1" refType="h" fact="0.2541"/>
                  <dgm:constr type="r" for="ch" forName="Parent" refType="w" fact="0.6347"/>
                  <dgm:constr type="t" for="ch" forName="Parent" refType="h" fact="0"/>
                  <dgm:constr type="w" for="ch" forName="Parent" refType="w" fact="0.2906"/>
                  <dgm:constr type="h" for="ch" forName="Parent" refType="h"/>
                </dgm:constrLst>
              </dgm:if>
              <dgm:if name="Name17" axis="ch" ptType="node" func="cnt" op="equ" val="2">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Child2Accent1" refType="w" fact="0.6564"/>
                  <dgm:constr type="t" for="ch" forName="Child2Accent1" refType="h" fact="0.8153"/>
                  <dgm:constr type="w" for="ch" forName="Child2Accent1" refType="w" fact="0.0574"/>
                  <dgm:constr type="h" for="ch" forName="Child2Accent1" refType="h" fact="0.1217"/>
                  <dgm:constr type="r" for="ch" forName="Child2Accent2" refType="w" fact="0.6932"/>
                  <dgm:constr type="t" for="ch" forName="Child2Accent2" refType="h" fact="0.9392"/>
                  <dgm:constr type="w" for="ch" forName="Child2Accent2" refType="w" fact="0.0287"/>
                  <dgm:constr type="h" for="ch" forName="Child2Accent2" refType="h" fact="0.0608"/>
                  <dgm:constr type="r" for="ch" forName="Child2Accent3" refType="w" fact="0.7545"/>
                  <dgm:constr type="t" for="ch" forName="Child2Accent3" refType="h" fact="0.9392"/>
                  <dgm:constr type="w" for="ch" forName="Child2Accent3" refType="w" fact="0.0287"/>
                  <dgm:constr type="h" for="ch" forName="Child2Accent3" refType="h" fact="0.0608"/>
                  <dgm:constr type="r" for="ch" forName="Child2Accent4" refType="w" fact="0.8158"/>
                  <dgm:constr type="t" for="ch" forName="Child2Accent4" refType="h" fact="0.9392"/>
                  <dgm:constr type="w" for="ch" forName="Child2Accent4" refType="w" fact="0.0287"/>
                  <dgm:constr type="h" for="ch" forName="Child2Accent4" refType="h" fact="0.0608"/>
                  <dgm:constr type="r" for="ch" forName="Child2Accent5" refType="w" fact="0.8771"/>
                  <dgm:constr type="t" for="ch" forName="Child2Accent5" refType="h" fact="0.9392"/>
                  <dgm:constr type="w" for="ch" forName="Child2Accent5" refType="w" fact="0.0287"/>
                  <dgm:constr type="h" for="ch" forName="Child2Accent5" refType="h" fact="0.0608"/>
                  <dgm:constr type="r" for="ch" forName="Child2Accent6" refType="w" fact="0.9385"/>
                  <dgm:constr type="t" for="ch" forName="Child2Accent6" refType="h" fact="0.9392"/>
                  <dgm:constr type="w" for="ch" forName="Child2Accent6" refType="w" fact="0.0287"/>
                  <dgm:constr type="h" for="ch" forName="Child2Accent6" refType="h" fact="0.0608"/>
                  <dgm:constr type="r" for="ch" forName="Child2Accent7" refType="w" fact="0.9998"/>
                  <dgm:constr type="t" for="ch" forName="Child2Accent7" refType="h" fact="0.9392"/>
                  <dgm:constr type="w" for="ch" forName="Child2Accent7" refType="w" fact="0.0287"/>
                  <dgm:constr type="h" for="ch" forName="Child2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2" refType="w"/>
                  <dgm:constr type="t" for="ch" forName="Child2" refType="h" fact="0.7822"/>
                  <dgm:constr type="w" for="ch" forName="Child2" refType="w" fact="0.336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8" axis="ch" ptType="node" func="cnt" op="equ" val="3">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r" for="ch" forName="Child1Accent8" refType="w" fact="0"/>
                  <dgm:constr type="t" for="ch" forName="Child1Accent8" refType="h" fact="0"/>
                  <dgm:constr type="w" for="ch" forName="Child1Accent8" refType="w" fact="0"/>
                  <dgm:constr type="h" for="ch" forName="Child1Accent8" refType="h" fact="0"/>
                  <dgm:constr type="r" for="ch" forName="Child1Accent9" refType="w" fact="0"/>
                  <dgm:constr type="t" for="ch" forName="Child1Accent9" refType="h" fact="0"/>
                  <dgm:constr type="w" for="ch" forName="Child1Accent9" refType="w" fact="0"/>
                  <dgm:constr type="h" for="ch" forName="Child1Accent9" refType="h" fact="0"/>
                  <dgm:constr type="r" for="ch" forName="Child2Accent1" refType="w" fact="0.716"/>
                  <dgm:constr type="t" for="ch" forName="Child2Accent1" refType="h" fact="0.5207"/>
                  <dgm:constr type="w" for="ch" forName="Child2Accent1" refType="w" fact="0.0574"/>
                  <dgm:constr type="h" for="ch" forName="Child2Accent1" refType="h" fact="0.1217"/>
                  <dgm:constr type="r" for="ch" forName="Child2Accent2" refType="w" fact="0.7728"/>
                  <dgm:constr type="t" for="ch" forName="Child2Accent2" refType="h" fact="0.5511"/>
                  <dgm:constr type="w" for="ch" forName="Child2Accent2" refType="w" fact="0.0287"/>
                  <dgm:constr type="h" for="ch" forName="Child2Accent2" refType="h" fact="0.0608"/>
                  <dgm:constr type="r" for="ch" forName="Child2Accent3" refType="w" fact="0.8295"/>
                  <dgm:constr type="t" for="ch" forName="Child2Accent3" refType="h" fact="0.5511"/>
                  <dgm:constr type="w" for="ch" forName="Child2Accent3" refType="w" fact="0.0287"/>
                  <dgm:constr type="h" for="ch" forName="Child2Accent3" refType="h" fact="0.0608"/>
                  <dgm:constr type="r" for="ch" forName="Child2Accent4" refType="w" fact="0.8863"/>
                  <dgm:constr type="t" for="ch" forName="Child2Accent4" refType="h" fact="0.5511"/>
                  <dgm:constr type="w" for="ch" forName="Child2Accent4" refType="w" fact="0.0287"/>
                  <dgm:constr type="h" for="ch" forName="Child2Accent4" refType="h" fact="0.0608"/>
                  <dgm:constr type="r" for="ch" forName="Child2Accent5" refType="w" fact="0.943"/>
                  <dgm:constr type="t" for="ch" forName="Child2Accent5" refType="h" fact="0.5511"/>
                  <dgm:constr type="w" for="ch" forName="Child2Accent5" refType="w" fact="0.0287"/>
                  <dgm:constr type="h" for="ch" forName="Child2Accent5" refType="h" fact="0.0608"/>
                  <dgm:constr type="r" for="ch" forName="Child2Accent6" refType="w" fact="0.9998"/>
                  <dgm:constr type="t" for="ch" forName="Child2Accent6" refType="h" fact="0.5511"/>
                  <dgm:constr type="w" for="ch" forName="Child2Accent6" refType="w" fact="0.0287"/>
                  <dgm:constr type="h" for="ch" forName="Child2Accent6" refType="h" fact="0.0608"/>
                  <dgm:constr type="r" for="ch" forName="Child2Accent7" refType="w" fact="0"/>
                  <dgm:constr type="t" for="ch" forName="Child2Accent7" refType="h" fact="0"/>
                  <dgm:constr type="w" for="ch" forName="Child2Accent7" refType="w" fact="0"/>
                  <dgm:constr type="h" for="ch" forName="Child2Accent7" refType="h" fact="0"/>
                  <dgm:constr type="r" for="ch" forName="Child3Accent1" refType="w" fact="0.6564"/>
                  <dgm:constr type="t" for="ch" forName="Child3Accent1" refType="h" fact="0.8153"/>
                  <dgm:constr type="w" for="ch" forName="Child3Accent1" refType="w" fact="0.0574"/>
                  <dgm:constr type="h" for="ch" forName="Child3Accent1" refType="h" fact="0.1217"/>
                  <dgm:constr type="r" for="ch" forName="Child3Accent2" refType="w" fact="0.6932"/>
                  <dgm:constr type="t" for="ch" forName="Child3Accent2" refType="h" fact="0.9392"/>
                  <dgm:constr type="w" for="ch" forName="Child3Accent2" refType="w" fact="0.0287"/>
                  <dgm:constr type="h" for="ch" forName="Child3Accent2" refType="h" fact="0.0608"/>
                  <dgm:constr type="r" for="ch" forName="Child3Accent3" refType="w" fact="0.7545"/>
                  <dgm:constr type="t" for="ch" forName="Child3Accent3" refType="h" fact="0.9392"/>
                  <dgm:constr type="w" for="ch" forName="Child3Accent3" refType="w" fact="0.0287"/>
                  <dgm:constr type="h" for="ch" forName="Child3Accent3" refType="h" fact="0.0608"/>
                  <dgm:constr type="r" for="ch" forName="Child3Accent4" refType="w" fact="0.8158"/>
                  <dgm:constr type="t" for="ch" forName="Child3Accent4" refType="h" fact="0.9392"/>
                  <dgm:constr type="w" for="ch" forName="Child3Accent4" refType="w" fact="0.0287"/>
                  <dgm:constr type="h" for="ch" forName="Child3Accent4" refType="h" fact="0.0608"/>
                  <dgm:constr type="r" for="ch" forName="Child3Accent5" refType="w" fact="0.8771"/>
                  <dgm:constr type="t" for="ch" forName="Child3Accent5" refType="h" fact="0.9392"/>
                  <dgm:constr type="w" for="ch" forName="Child3Accent5" refType="w" fact="0.0287"/>
                  <dgm:constr type="h" for="ch" forName="Child3Accent5" refType="h" fact="0.0608"/>
                  <dgm:constr type="r" for="ch" forName="Child3Accent6" refType="w" fact="0.9385"/>
                  <dgm:constr type="t" for="ch" forName="Child3Accent6" refType="h" fact="0.9392"/>
                  <dgm:constr type="w" for="ch" forName="Child3Accent6" refType="w" fact="0.0287"/>
                  <dgm:constr type="h" for="ch" forName="Child3Accent6" refType="h" fact="0.0608"/>
                  <dgm:constr type="r" for="ch" forName="Child3Accent7" refType="w" fact="0.9998"/>
                  <dgm:constr type="t" for="ch" forName="Child3Accent7" refType="h" fact="0.9392"/>
                  <dgm:constr type="w" for="ch" forName="Child3Accent7" refType="w" fact="0.0287"/>
                  <dgm:constr type="h" for="ch" forName="Child3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3" refType="w"/>
                  <dgm:constr type="t" for="ch" forName="Child3" refType="h" fact="0.7822"/>
                  <dgm:constr type="w" for="ch" forName="Child3" refType="w" fact="0.3364"/>
                  <dgm:constr type="h" for="ch" forName="Child3" refType="h" fact="0.1564"/>
                  <dgm:constr type="r" for="ch" forName="Child2" refType="w"/>
                  <dgm:constr type="t" for="ch" forName="Child2" refType="h" fact="0.3955"/>
                  <dgm:constr type="w" for="ch" forName="Child2" refType="w" fact="0.254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9" axis="ch" ptType="node" func="cnt" op="equ" val="4">
                <dgm:alg type="composite">
                  <dgm:param type="ar" val="1.8304"/>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 refType="w" fact="0.6229"/>
                  <dgm:constr type="t" for="ch" forName="Parent" refType="h" fact="0.2946"/>
                  <dgm:constr type="w" for="ch" forName="Parent" refType="w" fact="0.2862"/>
                  <dgm:constr type="h" for="ch" forName="Parent" refType="h" fact="0.5239"/>
                  <dgm:constr type="r" for="ch" forName="Child1Accent1" refType="w" fact="0.6096"/>
                  <dgm:constr type="t" for="ch" forName="Child1Accent1" refType="h" fact="0.2104"/>
                  <dgm:constr type="w" for="ch" forName="Child1Accent1" refType="w" fact="0.0566"/>
                  <dgm:constr type="h" for="ch" forName="Child1Accent1" refType="h" fact="0.1035"/>
                  <dgm:constr type="r" for="ch" forName="Child1Accent3" refType="w" fact="0.6999"/>
                  <dgm:constr type="t" for="ch" forName="Child1Accent3" refType="h" fact="0.128"/>
                  <dgm:constr type="w" for="ch" forName="Child1Accent3" refType="w" fact="0.0283"/>
                  <dgm:constr type="h" for="ch" forName="Child1Accent3" refType="h" fact="0.0518"/>
                  <dgm:constr type="r" for="ch" forName="Child1Accent4" refType="w" fact="0.7582"/>
                  <dgm:constr type="t" for="ch" forName="Child1Accent4" refType="h" fact="0.128"/>
                  <dgm:constr type="w" for="ch" forName="Child1Accent4" refType="w" fact="0.0283"/>
                  <dgm:constr type="h" for="ch" forName="Child1Accent4" refType="h" fact="0.0518"/>
                  <dgm:constr type="r" for="ch" forName="Child1Accent5" refType="w" fact="0.8165"/>
                  <dgm:constr type="t" for="ch" forName="Child1Accent5" refType="h" fact="0.128"/>
                  <dgm:constr type="w" for="ch" forName="Child1Accent5" refType="w" fact="0.0283"/>
                  <dgm:constr type="h" for="ch" forName="Child1Accent5" refType="h" fact="0.0518"/>
                  <dgm:constr type="r" for="ch" forName="Child1Accent6" refType="w" fact="0.8748"/>
                  <dgm:constr type="t" for="ch" forName="Child1Accent6" refType="h" fact="0.128"/>
                  <dgm:constr type="w" for="ch" forName="Child1Accent6" refType="w" fact="0.0283"/>
                  <dgm:constr type="h" for="ch" forName="Child1Accent6" refType="h" fact="0.0518"/>
                  <dgm:constr type="r" for="ch" forName="Child3Accent1" refType="w" fact="0.6842"/>
                  <dgm:constr type="t" for="ch" forName="Child3Accent1" refType="h" fact="0.6212"/>
                  <dgm:constr type="w" for="ch" forName="Child3Accent1" refType="w" fact="0.0566"/>
                  <dgm:constr type="h" for="ch" forName="Child3Accent1" refType="h" fact="0.1035"/>
                  <dgm:constr type="r" for="ch" forName="Child3Accent2" refType="w" fact="0.7311"/>
                  <dgm:constr type="t" for="ch" forName="Child3Accent2" refType="h" fact="0.6828"/>
                  <dgm:constr type="w" for="ch" forName="Child3Accent2" refType="w" fact="0.0283"/>
                  <dgm:constr type="h" for="ch" forName="Child3Accent2" refType="h" fact="0.0518"/>
                  <dgm:constr type="r" for="ch" forName="Child3Accent4" refType="w" fact="0.8386"/>
                  <dgm:constr type="t" for="ch" forName="Child3Accent4" refType="h" fact="0.6828"/>
                  <dgm:constr type="w" for="ch" forName="Child3Accent4" refType="w" fact="0.0283"/>
                  <dgm:constr type="h" for="ch" forName="Child3Accent4" refType="h" fact="0.0518"/>
                  <dgm:constr type="r" for="ch" forName="Child3Accent5" refType="w" fact="0.8923"/>
                  <dgm:constr type="t" for="ch" forName="Child3Accent5" refType="h" fact="0.6828"/>
                  <dgm:constr type="w" for="ch" forName="Child3Accent5" refType="w" fact="0.0283"/>
                  <dgm:constr type="h" for="ch" forName="Child3Accent5" refType="h" fact="0.0518"/>
                  <dgm:constr type="r" for="ch" forName="Child1Accent7" refType="w" fact="0.9332"/>
                  <dgm:constr type="t" for="ch" forName="Child1Accent7" refType="h" fact="0.128"/>
                  <dgm:constr type="w" for="ch" forName="Child1Accent7" refType="w" fact="0.0283"/>
                  <dgm:constr type="h" for="ch" forName="Child1Accent7" refType="h" fact="0.0518"/>
                  <dgm:constr type="r" for="ch" forName="Child3Accent6" refType="w" fact="0.9461"/>
                  <dgm:constr type="t" for="ch" forName="Child3Accent6" refType="h" fact="0.6828"/>
                  <dgm:constr type="w" for="ch" forName="Child3Accent6" refType="w" fact="0.0283"/>
                  <dgm:constr type="h" for="ch" forName="Child3Accent6" refType="h" fact="0.0518"/>
                  <dgm:constr type="r" for="ch" forName="Child1Accent8" refType="w" fact="0.9915"/>
                  <dgm:constr type="t" for="ch" forName="Child1Accent8" refType="h" fact="0.128"/>
                  <dgm:constr type="w" for="ch" forName="Child1Accent8" refType="w" fact="0.0283"/>
                  <dgm:constr type="h" for="ch" forName="Child1Accent8" refType="h" fact="0.0518"/>
                  <dgm:constr type="r" for="ch" forName="Child1Accent9" refType="w" fact="0"/>
                  <dgm:constr type="t" for="ch" forName="Child1Accent9" refType="h" fact="0"/>
                  <dgm:constr type="w" for="ch" forName="Child1Accent9" refType="w" fact="0"/>
                  <dgm:constr type="h" for="ch" forName="Child1Accent9" refType="h" fact="0"/>
                  <dgm:constr type="r" for="ch" forName="Child3Accent7" refType="w" fact="0.9998"/>
                  <dgm:constr type="t" for="ch" forName="Child3Accent7" refType="h" fact="0.6828"/>
                  <dgm:constr type="w" for="ch" forName="Child3Accent7" refType="w" fact="0.0283"/>
                  <dgm:constr type="h" for="ch" forName="Child3Accent7" refType="h" fact="0.0518"/>
                  <dgm:constr type="r" for="ch" forName="Child4Accent1" refType="w" fact="0.6096"/>
                  <dgm:constr type="t" for="ch" forName="Child4Accent1" refType="h" fact="0.8"/>
                  <dgm:constr type="w" for="ch" forName="Child4Accent1" refType="w" fact="0.0566"/>
                  <dgm:constr type="h" for="ch" forName="Child4Accent1" refType="h" fact="0.1035"/>
                  <dgm:constr type="r" for="ch" forName="Child4Accent3" refType="w" fact="0.7002"/>
                  <dgm:constr type="t" for="ch" forName="Child4Accent3" refType="h" fact="0.9482"/>
                  <dgm:constr type="w" for="ch" forName="Child4Accent3" refType="w" fact="0.0283"/>
                  <dgm:constr type="h" for="ch" forName="Child4Accent3" refType="h" fact="0.0518"/>
                  <dgm:constr type="r" for="ch" forName="Child4Accent4" refType="w" fact="0.7585"/>
                  <dgm:constr type="t" for="ch" forName="Child4Accent4" refType="h" fact="0.9482"/>
                  <dgm:constr type="w" for="ch" forName="Child4Accent4" refType="w" fact="0.0283"/>
                  <dgm:constr type="h" for="ch" forName="Child4Accent4" refType="h" fact="0.0518"/>
                  <dgm:constr type="r" for="ch" forName="Child4Accent5" refType="w" fact="0.8167"/>
                  <dgm:constr type="t" for="ch" forName="Child4Accent5" refType="h" fact="0.9482"/>
                  <dgm:constr type="w" for="ch" forName="Child4Accent5" refType="w" fact="0.0283"/>
                  <dgm:constr type="h" for="ch" forName="Child4Accent5" refType="h" fact="0.0518"/>
                  <dgm:constr type="r" for="ch" forName="Child4Accent6" refType="w" fact="0.8749"/>
                  <dgm:constr type="t" for="ch" forName="Child4Accent6" refType="h" fact="0.9482"/>
                  <dgm:constr type="w" for="ch" forName="Child4Accent6" refType="w" fact="0.0283"/>
                  <dgm:constr type="h" for="ch" forName="Child4Accent6" refType="h" fact="0.0518"/>
                  <dgm:constr type="r" for="ch" forName="Child4Accent7" refType="w" fact="0.9332"/>
                  <dgm:constr type="t" for="ch" forName="Child4Accent7" refType="h" fact="0.9482"/>
                  <dgm:constr type="w" for="ch" forName="Child4Accent7" refType="w" fact="0.0283"/>
                  <dgm:constr type="h" for="ch" forName="Child4Accent7" refType="h" fact="0.0518"/>
                  <dgm:constr type="r" for="ch" forName="Child4Accent8" refType="w" fact="0.9914"/>
                  <dgm:constr type="t" for="ch" forName="Child4Accent8" refType="h" fact="0.9482"/>
                  <dgm:constr type="w" for="ch" forName="Child4Accent8" refType="w" fact="0.0283"/>
                  <dgm:constr type="h" for="ch" forName="Child4Accent8" refType="h" fact="0.0518"/>
                  <dgm:constr type="r" for="ch" forName="Child2Accent1" refType="w" fact="0.6842"/>
                  <dgm:constr type="t" for="ch" forName="Child2Accent1" refType="h" fact="0.3725"/>
                  <dgm:constr type="w" for="ch" forName="Child2Accent1" refType="w" fact="0.0566"/>
                  <dgm:constr type="h" for="ch" forName="Child2Accent1" refType="h" fact="0.1035"/>
                  <dgm:constr type="r" for="ch" forName="Child4Accent2" refType="w" fact="0.642"/>
                  <dgm:constr type="t" for="ch" forName="Child4Accent2" refType="h" fact="0.8993"/>
                  <dgm:constr type="w" for="ch" forName="Child4Accent2" refType="w" fact="0.0283"/>
                  <dgm:constr type="h" for="ch" forName="Child4Accent2" refType="h" fact="0.0518"/>
                  <dgm:constr type="r" for="ch" forName="Child1Accent2" refType="w" fact="0.6415"/>
                  <dgm:constr type="t" for="ch" forName="Child1Accent2" refType="h" fact="0.162"/>
                  <dgm:constr type="w" for="ch" forName="Child1Accent2" refType="w" fact="0.0283"/>
                  <dgm:constr type="h" for="ch" forName="Child1Accent2" refType="h" fact="0.0518"/>
                  <dgm:constr type="r" for="ch" forName="Child3Accent3" refType="w" fact="0.7849"/>
                  <dgm:constr type="t" for="ch" forName="Child3Accent3" refType="h" fact="0.6828"/>
                  <dgm:constr type="w" for="ch" forName="Child3Accent3" refType="w" fact="0.0283"/>
                  <dgm:constr type="h" for="ch" forName="Child3Accent3" refType="h" fact="0.0518"/>
                  <dgm:constr type="r" for="ch" forName="Child2Accent2" refType="w" fact="0.7311"/>
                  <dgm:constr type="t" for="ch" forName="Child2Accent2" refType="h" fact="0.3937"/>
                  <dgm:constr type="w" for="ch" forName="Child2Accent2" refType="w" fact="0.0283"/>
                  <dgm:constr type="h" for="ch" forName="Child2Accent2" refType="h" fact="0.0518"/>
                  <dgm:constr type="r" for="ch" forName="Child2Accent4" refType="w" fact="0.8386"/>
                  <dgm:constr type="t" for="ch" forName="Child2Accent4" refType="h" fact="0.3937"/>
                  <dgm:constr type="w" for="ch" forName="Child2Accent4" refType="w" fact="0.0283"/>
                  <dgm:constr type="h" for="ch" forName="Child2Accent4" refType="h" fact="0.0518"/>
                  <dgm:constr type="r" for="ch" forName="Child2Accent5" refType="w" fact="0.8923"/>
                  <dgm:constr type="t" for="ch" forName="Child2Accent5" refType="h" fact="0.3937"/>
                  <dgm:constr type="w" for="ch" forName="Child2Accent5" refType="w" fact="0.0283"/>
                  <dgm:constr type="h" for="ch" forName="Child2Accent5" refType="h" fact="0.0518"/>
                  <dgm:constr type="r" for="ch" forName="Child2Accent6" refType="w" fact="0.9461"/>
                  <dgm:constr type="t" for="ch" forName="Child2Accent6" refType="h" fact="0.3937"/>
                  <dgm:constr type="w" for="ch" forName="Child2Accent6" refType="w" fact="0.0283"/>
                  <dgm:constr type="h" for="ch" forName="Child2Accent6" refType="h" fact="0.0518"/>
                  <dgm:constr type="r" for="ch" forName="Child2Accent7" refType="w" fact="0.9998"/>
                  <dgm:constr type="t" for="ch" forName="Child2Accent7" refType="h" fact="0.3937"/>
                  <dgm:constr type="w" for="ch" forName="Child2Accent7" refType="w" fact="0.0283"/>
                  <dgm:constr type="h" for="ch" forName="Child2Accent7" refType="h" fact="0.0518"/>
                  <dgm:constr type="r" for="ch" forName="Child2Accent3" refType="w" fact="0.7849"/>
                  <dgm:constr type="t" for="ch" forName="Child2Accent3" refType="h" fact="0.3937"/>
                  <dgm:constr type="w" for="ch" forName="Child2Accent3" refType="w" fact="0.0283"/>
                  <dgm:constr type="h" for="ch" forName="Child2Accent3" refType="h" fact="0.0518"/>
                  <dgm:constr type="r" for="ch" forName="ParentAccent1" refType="w" fact="0.0283"/>
                  <dgm:constr type="t" for="ch" forName="ParentAccent1" refType="h" fact="0.5316"/>
                  <dgm:constr type="w" for="ch" forName="ParentAccent1" refType="w" fact="0.0283"/>
                  <dgm:constr type="h" for="ch" forName="ParentAccent1" refType="h" fact="0.0518"/>
                  <dgm:constr type="r" for="ch" forName="ParentAccent2" refType="w" fact="0.0801"/>
                  <dgm:constr type="t" for="ch" forName="ParentAccent2" refType="h" fact="0.5316"/>
                  <dgm:constr type="w" for="ch" forName="ParentAccent2" refType="w" fact="0.0283"/>
                  <dgm:constr type="h" for="ch" forName="ParentAccent2" refType="h" fact="0.0518"/>
                  <dgm:constr type="r" for="ch" forName="ParentAccent3" refType="w" fact="0.1318"/>
                  <dgm:constr type="t" for="ch" forName="ParentAccent3" refType="h" fact="0.5316"/>
                  <dgm:constr type="w" for="ch" forName="ParentAccent3" refType="w" fact="0.0283"/>
                  <dgm:constr type="h" for="ch" forName="ParentAccent3" refType="h" fact="0.0518"/>
                  <dgm:constr type="r" for="ch" forName="ParentAccent4" refType="w" fact="0.1836"/>
                  <dgm:constr type="t" for="ch" forName="ParentAccent4" refType="h" fact="0.5316"/>
                  <dgm:constr type="w" for="ch" forName="ParentAccent4" refType="w" fact="0.0283"/>
                  <dgm:constr type="h" for="ch" forName="ParentAccent4" refType="h" fact="0.0518"/>
                  <dgm:constr type="r" for="ch" forName="ParentAccent5" refType="w" fact="0.2354"/>
                  <dgm:constr type="t" for="ch" forName="ParentAccent5" refType="h" fact="0.5316"/>
                  <dgm:constr type="w" for="ch" forName="ParentAccent5" refType="w" fact="0.0283"/>
                  <dgm:constr type="h" for="ch" forName="ParentAccent5" refType="h" fact="0.0518"/>
                  <dgm:constr type="r" for="ch" forName="ParentAccent6" refType="w" fact="0.3154"/>
                  <dgm:constr type="t" for="ch" forName="ParentAccent6" refType="h" fact="0.5057"/>
                  <dgm:constr type="w" for="ch" forName="ParentAccent6" refType="w" fact="0.0566"/>
                  <dgm:constr type="h" for="ch" forName="ParentAccent6" refType="h" fact="0.1035"/>
                  <dgm:constr type="r" for="ch" forName="ParentAccent7" refType="w" fact="0.0744"/>
                  <dgm:constr type="t" for="ch" forName="ParentAccent7" refType="h" fact="0.4247"/>
                  <dgm:constr type="w" for="ch" forName="ParentAccent7" refType="w" fact="0.0283"/>
                  <dgm:constr type="h" for="ch" forName="ParentAccent7" refType="h" fact="0.0518"/>
                  <dgm:constr type="r" for="ch" forName="ParentAccent8" refType="w" fact="0.0744"/>
                  <dgm:constr type="t" for="ch" forName="ParentAccent8" refType="h" fact="0.6392"/>
                  <dgm:constr type="w" for="ch" forName="ParentAccent8" refType="w" fact="0.0283"/>
                  <dgm:constr type="h" for="ch" forName="ParentAccent8" refType="h" fact="0.0518"/>
                  <dgm:constr type="r" for="ch" forName="ParentAccent9" refType="w" fact="0.0491"/>
                  <dgm:constr type="t" for="ch" forName="ParentAccent9" refType="h" fact="0.4712"/>
                  <dgm:constr type="w" for="ch" forName="ParentAccent9" refType="w" fact="0.0283"/>
                  <dgm:constr type="h" for="ch" forName="ParentAccent9" refType="h" fact="0.0518"/>
                  <dgm:constr type="r" for="ch" forName="ParentAccent10" refType="w" fact="0.0475"/>
                  <dgm:constr type="t" for="ch" forName="ParentAccent10" refType="h" fact="0.593"/>
                  <dgm:constr type="w" for="ch" forName="ParentAccent10" refType="w" fact="0.0283"/>
                  <dgm:constr type="h" for="ch" forName="ParentAccent10" refType="h" fact="0.0518"/>
                  <dgm:constr type="r" for="ch" forName="Child4" refType="w" fact="0.9919"/>
                  <dgm:constr type="t" for="ch" forName="Child4" refType="h" fact="0.8184"/>
                  <dgm:constr type="w" for="ch" forName="Child4" refType="w" fact="0.3192"/>
                  <dgm:constr type="h" for="ch" forName="Child4" refType="h" fact="0.1294"/>
                  <dgm:constr type="r" for="ch" forName="Child3" refType="w"/>
                  <dgm:constr type="t" for="ch" forName="Child3" refType="h" fact="0.5547"/>
                  <dgm:constr type="w" for="ch" forName="Child3" refType="w" fact="0.297"/>
                  <dgm:constr type="h" for="ch" forName="Child3" refType="h" fact="0.1294"/>
                  <dgm:constr type="r" for="ch" forName="Child2" refType="w"/>
                  <dgm:constr type="t" for="ch" forName="Child2" refType="h" fact="0.2662"/>
                  <dgm:constr type="w" for="ch" forName="Child2" refType="w" fact="0.297"/>
                  <dgm:constr type="h" for="ch" forName="Child2" refType="h" fact="0.1294"/>
                  <dgm:constr type="r" for="ch" forName="Child1" refType="w" fact="0.9919"/>
                  <dgm:constr type="t" for="ch" forName="Child1" refType="h" fact="0"/>
                  <dgm:constr type="w" for="ch" forName="Child1" refType="w" fact="0.3192"/>
                  <dgm:constr type="h" for="ch" forName="Child1" refType="h" fact="0.1294"/>
                </dgm:constrLst>
              </dgm:if>
              <dgm:else name="Name20">
                <dgm:alg type="composite">
                  <dgm:param type="ar" val="1.3278"/>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Child2Accent1" refType="w" fact="0.6564"/>
                  <dgm:constr type="t" for="ch" forName="Child2Accent1" refType="h" fact="0.3184"/>
                  <dgm:constr type="w" for="ch" forName="Child2Accent1" refType="w" fact="0.0574"/>
                  <dgm:constr type="h" for="ch" forName="Child2Accent1" refType="h" fact="0.0763"/>
                  <dgm:constr type="r" for="ch" forName="Child2Accent2" refType="w" fact="0.6932"/>
                  <dgm:constr type="t" for="ch" forName="Child2Accent2" refType="h" fact="0.2781"/>
                  <dgm:constr type="w" for="ch" forName="Child2Accent2" refType="w" fact="0.0287"/>
                  <dgm:constr type="h" for="ch" forName="Child2Accent2" refType="h" fact="0.0381"/>
                  <dgm:constr type="r" for="ch" forName="Child2Accent3" refType="w" fact="0.7545"/>
                  <dgm:constr type="t" for="ch" forName="Child2Accent3" refType="h" fact="0.2781"/>
                  <dgm:constr type="w" for="ch" forName="Child2Accent3" refType="w" fact="0.0287"/>
                  <dgm:constr type="h" for="ch" forName="Child2Accent3" refType="h" fact="0.0381"/>
                  <dgm:constr type="r" for="ch" forName="Child2Accent4" refType="w" fact="0.8158"/>
                  <dgm:constr type="t" for="ch" forName="Child2Accent4" refType="h" fact="0.2781"/>
                  <dgm:constr type="w" for="ch" forName="Child2Accent4" refType="w" fact="0.0287"/>
                  <dgm:constr type="h" for="ch" forName="Child2Accent4" refType="h" fact="0.0381"/>
                  <dgm:constr type="r" for="ch" forName="Child2Accent5" refType="w" fact="0.8771"/>
                  <dgm:constr type="t" for="ch" forName="Child2Accent5" refType="h" fact="0.2781"/>
                  <dgm:constr type="w" for="ch" forName="Child2Accent5" refType="w" fact="0.0287"/>
                  <dgm:constr type="h" for="ch" forName="Child2Accent5" refType="h" fact="0.0381"/>
                  <dgm:constr type="r" for="ch" forName="Child2Accent6" refType="w" fact="0.9385"/>
                  <dgm:constr type="t" for="ch" forName="Child2Accent6" refType="h" fact="0.2781"/>
                  <dgm:constr type="w" for="ch" forName="Child2Accent6" refType="w" fact="0.0287"/>
                  <dgm:constr type="h" for="ch" forName="Child2Accent6" refType="h" fact="0.0381"/>
                  <dgm:constr type="r" for="ch" forName="Child2Accent7" refType="w" fact="0.9998"/>
                  <dgm:constr type="t" for="ch" forName="Child2Accent7" refType="h" fact="0.2781"/>
                  <dgm:constr type="w" for="ch" forName="Child2Accent7" refType="w" fact="0.0287"/>
                  <dgm:constr type="h" for="ch" forName="Child2Accent7" refType="h" fact="0.0381"/>
                  <dgm:constr type="r" for="ch" forName="Child3Accent1" refType="w" fact="0.716"/>
                  <dgm:constr type="t" for="ch" forName="Child3Accent1" refType="h" fact="0.5061"/>
                  <dgm:constr type="w" for="ch" forName="Child3Accent1" refType="w" fact="0.0574"/>
                  <dgm:constr type="h" for="ch" forName="Child3Accent1" refType="h" fact="0.0763"/>
                  <dgm:constr type="r" for="ch" forName="Child3Accent2" refType="w" fact="0.7728"/>
                  <dgm:constr type="t" for="ch" forName="Child3Accent2" refType="h" fact="0.5252"/>
                  <dgm:constr type="w" for="ch" forName="Child3Accent2" refType="w" fact="0.0287"/>
                  <dgm:constr type="h" for="ch" forName="Child3Accent2" refType="h" fact="0.0381"/>
                  <dgm:constr type="r" for="ch" forName="Child3Accent3" refType="w" fact="0.8295"/>
                  <dgm:constr type="t" for="ch" forName="Child3Accent3" refType="h" fact="0.5252"/>
                  <dgm:constr type="w" for="ch" forName="Child3Accent3" refType="w" fact="0.0287"/>
                  <dgm:constr type="h" for="ch" forName="Child3Accent3" refType="h" fact="0.0381"/>
                  <dgm:constr type="r" for="ch" forName="Child3Accent4" refType="w" fact="0.8863"/>
                  <dgm:constr type="t" for="ch" forName="Child3Accent4" refType="h" fact="0.5252"/>
                  <dgm:constr type="w" for="ch" forName="Child3Accent4" refType="w" fact="0.0287"/>
                  <dgm:constr type="h" for="ch" forName="Child3Accent4" refType="h" fact="0.0381"/>
                  <dgm:constr type="r" for="ch" forName="Child3Accent5" refType="w" fact="0.943"/>
                  <dgm:constr type="t" for="ch" forName="Child3Accent5" refType="h" fact="0.5252"/>
                  <dgm:constr type="w" for="ch" forName="Child3Accent5" refType="w" fact="0.0287"/>
                  <dgm:constr type="h" for="ch" forName="Child3Accent5" refType="h" fact="0.0381"/>
                  <dgm:constr type="r" for="ch" forName="Child3Accent6" refType="w" fact="0.9998"/>
                  <dgm:constr type="t" for="ch" forName="Child3Accent6" refType="h" fact="0.5252"/>
                  <dgm:constr type="w" for="ch" forName="Child3Accent6" refType="w" fact="0.0287"/>
                  <dgm:constr type="h" for="ch" forName="Child3Accent6" refType="h" fact="0.0381"/>
                  <dgm:constr type="r" for="ch" forName="Child3Accent7" refType="w" fact="0"/>
                  <dgm:constr type="t" for="ch" forName="Child3Accent7" refType="h" fact="0"/>
                  <dgm:constr type="w" for="ch" forName="Child3Accent7" refType="w" fact="0"/>
                  <dgm:constr type="h" for="ch" forName="Child3Accent7" refType="h" fact="0"/>
                  <dgm:constr type="r" for="ch" forName="Child4Accent1" refType="w" fact="0.6564"/>
                  <dgm:constr type="t" for="ch" forName="Child4Accent1" refType="h" fact="0.6908"/>
                  <dgm:constr type="w" for="ch" forName="Child4Accent1" refType="w" fact="0.0574"/>
                  <dgm:constr type="h" for="ch" forName="Child4Accent1" refType="h" fact="0.0763"/>
                  <dgm:constr type="r" for="ch" forName="Child4Accent2" refType="w" fact="0.6932"/>
                  <dgm:constr type="t" for="ch" forName="Child4Accent2" refType="h" fact="0.7684"/>
                  <dgm:constr type="w" for="ch" forName="Child4Accent2" refType="w" fact="0.0287"/>
                  <dgm:constr type="h" for="ch" forName="Child4Accent2" refType="h" fact="0.0381"/>
                  <dgm:constr type="r" for="ch" forName="Child4Accent3" refType="w" fact="0.7545"/>
                  <dgm:constr type="t" for="ch" forName="Child4Accent3" refType="h" fact="0.7684"/>
                  <dgm:constr type="w" for="ch" forName="Child4Accent3" refType="w" fact="0.0287"/>
                  <dgm:constr type="h" for="ch" forName="Child4Accent3" refType="h" fact="0.0381"/>
                  <dgm:constr type="r" for="ch" forName="Child4Accent4" refType="w" fact="0.8158"/>
                  <dgm:constr type="t" for="ch" forName="Child4Accent4" refType="h" fact="0.7684"/>
                  <dgm:constr type="w" for="ch" forName="Child4Accent4" refType="w" fact="0.0287"/>
                  <dgm:constr type="h" for="ch" forName="Child4Accent4" refType="h" fact="0.0381"/>
                  <dgm:constr type="r" for="ch" forName="Child4Accent5" refType="w" fact="0.8771"/>
                  <dgm:constr type="t" for="ch" forName="Child4Accent5" refType="h" fact="0.7684"/>
                  <dgm:constr type="w" for="ch" forName="Child4Accent5" refType="w" fact="0.0287"/>
                  <dgm:constr type="h" for="ch" forName="Child4Accent5" refType="h" fact="0.0381"/>
                  <dgm:constr type="r" for="ch" forName="Child4Accent6" refType="w" fact="0.9385"/>
                  <dgm:constr type="t" for="ch" forName="Child4Accent6" refType="h" fact="0.7684"/>
                  <dgm:constr type="w" for="ch" forName="Child4Accent6" refType="w" fact="0.0287"/>
                  <dgm:constr type="h" for="ch" forName="Child4Accent6" refType="h" fact="0.0381"/>
                  <dgm:constr type="r" for="ch" forName="Child4Accent7" refType="w" fact="0.9998"/>
                  <dgm:constr type="t" for="ch" forName="Child4Accent7" refType="h" fact="0.7684"/>
                  <dgm:constr type="w" for="ch" forName="Child4Accent7" refType="w" fact="0.0287"/>
                  <dgm:constr type="h" for="ch" forName="Child4Accent7" refType="h" fact="0.0381"/>
                  <dgm:constr type="r" for="ch" forName="Child4Accent8" refType="w" fact="0"/>
                  <dgm:constr type="t" for="ch" forName="Child4Accent8" refType="h" fact="0"/>
                  <dgm:constr type="w" for="ch" forName="Child4Accent8" refType="w" fact="0"/>
                  <dgm:constr type="h" for="ch" forName="Child4Accent8" refType="h" fact="0"/>
                  <dgm:constr type="r" for="ch" forName="ParentAccent1" refType="w" fact="0.0287"/>
                  <dgm:constr type="t" for="ch" forName="ParentAccent1" refType="h" fact="0.5252"/>
                  <dgm:constr type="w" for="ch" forName="ParentAccent1" refType="w" fact="0.0287"/>
                  <dgm:constr type="h" for="ch" forName="ParentAccent1" refType="h" fact="0.0381"/>
                  <dgm:constr type="r" for="ch" forName="ParentAccent2" refType="w" fact="0.0813"/>
                  <dgm:constr type="t" for="ch" forName="ParentAccent2" refType="h" fact="0.5252"/>
                  <dgm:constr type="w" for="ch" forName="ParentAccent2" refType="w" fact="0.0287"/>
                  <dgm:constr type="h" for="ch" forName="ParentAccent2" refType="h" fact="0.0381"/>
                  <dgm:constr type="r" for="ch" forName="ParentAccent3" refType="w" fact="0.1339"/>
                  <dgm:constr type="t" for="ch" forName="ParentAccent3" refType="h" fact="0.5252"/>
                  <dgm:constr type="w" for="ch" forName="ParentAccent3" refType="w" fact="0.0287"/>
                  <dgm:constr type="h" for="ch" forName="ParentAccent3" refType="h" fact="0.0381"/>
                  <dgm:constr type="r" for="ch" forName="ParentAccent4" refType="w" fact="0.1864"/>
                  <dgm:constr type="t" for="ch" forName="ParentAccent4" refType="h" fact="0.5252"/>
                  <dgm:constr type="w" for="ch" forName="ParentAccent4" refType="w" fact="0.0287"/>
                  <dgm:constr type="h" for="ch" forName="ParentAccent4" refType="h" fact="0.0381"/>
                  <dgm:constr type="r" for="ch" forName="ParentAccent5" refType="w" fact="0.239"/>
                  <dgm:constr type="t" for="ch" forName="ParentAccent5" refType="h" fact="0.5252"/>
                  <dgm:constr type="w" for="ch" forName="ParentAccent5" refType="w" fact="0.0287"/>
                  <dgm:constr type="h" for="ch" forName="ParentAccent5" refType="h" fact="0.0381"/>
                  <dgm:constr type="r" for="ch" forName="ParentAccent6" refType="w" fact="0.3203"/>
                  <dgm:constr type="t" for="ch" forName="ParentAccent6" refType="h" fact="0.5061"/>
                  <dgm:constr type="w" for="ch" forName="ParentAccent6" refType="w" fact="0.0574"/>
                  <dgm:constr type="h" for="ch" forName="ParentAccent6" refType="h" fact="0.0763"/>
                  <dgm:constr type="r" for="ch" forName="ParentAccent7" refType="w" fact="0.0755"/>
                  <dgm:constr type="t" for="ch" forName="ParentAccent7" refType="h" fact="0.4464"/>
                  <dgm:constr type="w" for="ch" forName="ParentAccent7" refType="w" fact="0.0287"/>
                  <dgm:constr type="h" for="ch" forName="ParentAccent7" refType="h" fact="0.0381"/>
                  <dgm:constr type="r" for="ch" forName="ParentAccent8" refType="w" fact="0.0755"/>
                  <dgm:constr type="t" for="ch" forName="ParentAccent8" refType="h" fact="0.6045"/>
                  <dgm:constr type="w" for="ch" forName="ParentAccent8" refType="w" fact="0.0287"/>
                  <dgm:constr type="h" for="ch" forName="ParentAccent8" refType="h" fact="0.0381"/>
                  <dgm:constr type="r" for="ch" forName="ParentAccent9" refType="w" fact="0.0499"/>
                  <dgm:constr type="t" for="ch" forName="ParentAccent9" refType="h" fact="0.4807"/>
                  <dgm:constr type="w" for="ch" forName="ParentAccent9" refType="w" fact="0.0287"/>
                  <dgm:constr type="h" for="ch" forName="ParentAccent9" refType="h" fact="0.0381"/>
                  <dgm:constr type="r" for="ch" forName="ParentAccent10" refType="w" fact="0.0482"/>
                  <dgm:constr type="t" for="ch" forName="ParentAccent10" refType="h" fact="0.5705"/>
                  <dgm:constr type="w" for="ch" forName="ParentAccent10" refType="w" fact="0.0287"/>
                  <dgm:constr type="h" for="ch" forName="ParentAccent10" refType="h" fact="0.0381"/>
                  <dgm:constr type="r" for="ch" forName="Child1Accent1" refType="w" fact="0.5181"/>
                  <dgm:constr type="t" for="ch" forName="Child1Accent1" refType="h" fact="0.2457"/>
                  <dgm:constr type="w" for="ch" forName="Child1Accent1" refType="w" fact="0.0574"/>
                  <dgm:constr type="h" for="ch" forName="Child1Accent1" refType="h" fact="0.0763"/>
                  <dgm:constr type="r" for="ch" forName="Child1Accent2" refType="w" fact="0.5542"/>
                  <dgm:constr type="t" for="ch" forName="Child1Accent2" refType="h" fact="0.2004"/>
                  <dgm:constr type="w" for="ch" forName="Child1Accent2" refType="w" fact="0.0287"/>
                  <dgm:constr type="h" for="ch" forName="Child1Accent2" refType="h" fact="0.0381"/>
                  <dgm:constr type="r" for="ch" forName="Child1Accent3" refType="w" fact="0.5946"/>
                  <dgm:constr type="t" for="ch" forName="Child1Accent3" refType="h" fact="0.1445"/>
                  <dgm:constr type="w" for="ch" forName="Child1Accent3" refType="w" fact="0.0287"/>
                  <dgm:constr type="h" for="ch" forName="Child1Accent3" refType="h" fact="0.0381"/>
                  <dgm:constr type="r" for="ch" forName="Child1Accent4" refType="w" fact="0.6347"/>
                  <dgm:constr type="t" for="ch" forName="Child1Accent4" refType="h" fact="0.097"/>
                  <dgm:constr type="w" for="ch" forName="Child1Accent4" refType="w" fact="0.0287"/>
                  <dgm:constr type="h" for="ch" forName="Child1Accent4" refType="h" fact="0.0381"/>
                  <dgm:constr type="r" for="ch" forName="Child1Accent5" refType="w" fact="0.696"/>
                  <dgm:constr type="t" for="ch" forName="Child1Accent5" refType="h" fact="0.097"/>
                  <dgm:constr type="w" for="ch" forName="Child1Accent5" refType="w" fact="0.0287"/>
                  <dgm:constr type="h" for="ch" forName="Child1Accent5" refType="h" fact="0.0381"/>
                  <dgm:constr type="r" for="ch" forName="Child1Accent6" refType="w" fact="0.7574"/>
                  <dgm:constr type="t" for="ch" forName="Child1Accent6" refType="h" fact="0.097"/>
                  <dgm:constr type="w" for="ch" forName="Child1Accent6" refType="w" fact="0.0287"/>
                  <dgm:constr type="h" for="ch" forName="Child1Accent6" refType="h" fact="0.0381"/>
                  <dgm:constr type="r" for="ch" forName="Child1Accent7" refType="w" fact="0.8187"/>
                  <dgm:constr type="t" for="ch" forName="Child1Accent7" refType="h" fact="0.097"/>
                  <dgm:constr type="w" for="ch" forName="Child1Accent7" refType="w" fact="0.0287"/>
                  <dgm:constr type="h" for="ch" forName="Child1Accent7" refType="h" fact="0.0381"/>
                  <dgm:constr type="r" for="ch" forName="Child1Accent8" refType="w" fact="0.88"/>
                  <dgm:constr type="t" for="ch" forName="Child1Accent8" refType="h" fact="0.097"/>
                  <dgm:constr type="w" for="ch" forName="Child1Accent8" refType="w" fact="0.0287"/>
                  <dgm:constr type="h" for="ch" forName="Child1Accent8" refType="h" fact="0.0381"/>
                  <dgm:constr type="r" for="ch" forName="Child1Accent9" refType="w" fact="0.9413"/>
                  <dgm:constr type="t" for="ch" forName="Child1Accent9" refType="h" fact="0.097"/>
                  <dgm:constr type="w" for="ch" forName="Child1Accent9" refType="w" fact="0.0287"/>
                  <dgm:constr type="h" for="ch" forName="Child1Accent9" refType="h" fact="0.0381"/>
                  <dgm:constr type="r" for="ch" forName="Child5Accent1" refType="w" fact="0.5181"/>
                  <dgm:constr type="t" for="ch" forName="Child5Accent1" refType="h" fact="0.7601"/>
                  <dgm:constr type="w" for="ch" forName="Child5Accent1" refType="w" fact="0.0574"/>
                  <dgm:constr type="h" for="ch" forName="Child5Accent1" refType="h" fact="0.0763"/>
                  <dgm:constr type="r" for="ch" forName="Child5Accent2" refType="w" fact="0.547"/>
                  <dgm:constr type="t" for="ch" forName="Child5Accent2" refType="h" fact="0.8375"/>
                  <dgm:constr type="w" for="ch" forName="Child5Accent2" refType="w" fact="0.0287"/>
                  <dgm:constr type="h" for="ch" forName="Child5Accent2" refType="h" fact="0.0381"/>
                  <dgm:constr type="r" for="ch" forName="Child5Accent3" refType="w" fact="0.5882"/>
                  <dgm:constr type="t" for="ch" forName="Child5Accent3" refType="h" fact="0.8991"/>
                  <dgm:constr type="w" for="ch" forName="Child5Accent3" refType="w" fact="0.0287"/>
                  <dgm:constr type="h" for="ch" forName="Child5Accent3" refType="h" fact="0.0381"/>
                  <dgm:constr type="r" for="ch" forName="Child5Accent4" refType="w" fact="0.6347"/>
                  <dgm:constr type="t" for="ch" forName="Child5Accent4" refType="h" fact="0.9619"/>
                  <dgm:constr type="w" for="ch" forName="Child5Accent4" refType="w" fact="0.0287"/>
                  <dgm:constr type="h" for="ch" forName="Child5Accent4" refType="h" fact="0.0381"/>
                  <dgm:constr type="r" for="ch" forName="Child5Accent5" refType="w" fact="0.696"/>
                  <dgm:constr type="t" for="ch" forName="Child5Accent5" refType="h" fact="0.9619"/>
                  <dgm:constr type="w" for="ch" forName="Child5Accent5" refType="w" fact="0.0287"/>
                  <dgm:constr type="h" for="ch" forName="Child5Accent5" refType="h" fact="0.0381"/>
                  <dgm:constr type="r" for="ch" forName="Child5Accent6" refType="w" fact="0.7574"/>
                  <dgm:constr type="t" for="ch" forName="Child5Accent6" refType="h" fact="0.9619"/>
                  <dgm:constr type="w" for="ch" forName="Child5Accent6" refType="w" fact="0.0287"/>
                  <dgm:constr type="h" for="ch" forName="Child5Accent6" refType="h" fact="0.0381"/>
                  <dgm:constr type="r" for="ch" forName="Child5Accent7" refType="w" fact="0.8187"/>
                  <dgm:constr type="t" for="ch" forName="Child5Accent7" refType="h" fact="0.9619"/>
                  <dgm:constr type="w" for="ch" forName="Child5Accent7" refType="w" fact="0.0287"/>
                  <dgm:constr type="h" for="ch" forName="Child5Accent7" refType="h" fact="0.0381"/>
                  <dgm:constr type="r" for="ch" forName="Child5Accent8" refType="w" fact="0.88"/>
                  <dgm:constr type="t" for="ch" forName="Child5Accent8" refType="h" fact="0.9619"/>
                  <dgm:constr type="w" for="ch" forName="Child5Accent8" refType="w" fact="0.0287"/>
                  <dgm:constr type="h" for="ch" forName="Child5Accent8" refType="h" fact="0.0381"/>
                  <dgm:constr type="r" for="ch" forName="Child5Accent9" refType="w" fact="0.9423"/>
                  <dgm:constr type="t" for="ch" forName="Child5Accent9" refType="h" fact="0.9619"/>
                  <dgm:constr type="w" for="ch" forName="Child5Accent9" refType="w" fact="0.0287"/>
                  <dgm:constr type="h" for="ch" forName="Child5Accent9" refType="h" fact="0.0381"/>
                  <dgm:constr type="r" for="ch" forName="Child5" refType="w" fact="0.9419"/>
                  <dgm:constr type="t" for="ch" forName="Child5" refType="h" fact="0.8635"/>
                  <dgm:constr type="w" for="ch" forName="Child5" refType="w" fact="0.3364"/>
                  <dgm:constr type="h" for="ch" forName="Child5" refType="h" fact="0.0981"/>
                  <dgm:constr type="r" for="ch" forName="Child4" refType="w"/>
                  <dgm:constr type="t" for="ch" forName="Child4" refType="h" fact="0.6701"/>
                  <dgm:constr type="w" for="ch" forName="Child4" refType="w" fact="0.3364"/>
                  <dgm:constr type="h" for="ch" forName="Child4" refType="h" fact="0.0981"/>
                  <dgm:constr type="r" for="ch" forName="Child3" refType="w"/>
                  <dgm:constr type="t" for="ch" forName="Child3" refType="h" fact="0.4276"/>
                  <dgm:constr type="w" for="ch" forName="Child3" refType="w" fact="0.2544"/>
                  <dgm:constr type="h" for="ch" forName="Child3" refType="h" fact="0.0981"/>
                  <dgm:constr type="r" for="ch" forName="Child2" refType="w"/>
                  <dgm:constr type="t" for="ch" forName="Child2" refType="h" fact="0.1798"/>
                  <dgm:constr type="w" for="ch" forName="Child2" refType="w" fact="0.3364"/>
                  <dgm:constr type="h" for="ch" forName="Child2" refType="h" fact="0.0981"/>
                  <dgm:constr type="r" for="ch" forName="Child1" refType="w" fact="0.9419"/>
                  <dgm:constr type="t" for="ch" forName="Child1" refType="h" fact="0"/>
                  <dgm:constr type="w" for="ch" forName="Child1" refType="w" fact="0.3364"/>
                  <dgm:constr type="h" for="ch" forName="Child1" refType="h" fact="0.0981"/>
                  <dgm:constr type="r" for="ch" forName="Parent" refType="w" fact="0.6347"/>
                  <dgm:constr type="t" for="ch" forName="Parent" refType="h" fact="0.3513"/>
                  <dgm:constr type="w" for="ch" forName="Parent" refType="w" fact="0.2906"/>
                  <dgm:constr type="h" for="ch" forName="Parent" refType="h" fact="0.3859"/>
                </dgm:constrLst>
              </dgm:else>
            </dgm:choose>
          </dgm:else>
        </dgm:choose>
        <dgm:layoutNode name="ParentAccent1" styleLbl="alignNode1">
          <dgm:alg type="sp"/>
          <dgm:shape xmlns:r="http://schemas.openxmlformats.org/officeDocument/2006/relationships" type="ellipse" r:blip="">
            <dgm:adjLst/>
          </dgm:shape>
          <dgm:presOf/>
        </dgm:layoutNode>
        <dgm:layoutNode name="ParentAccent2" styleLbl="alignNode1">
          <dgm:alg type="sp"/>
          <dgm:shape xmlns:r="http://schemas.openxmlformats.org/officeDocument/2006/relationships" type="ellipse" r:blip="">
            <dgm:adjLst/>
          </dgm:shape>
          <dgm:presOf/>
        </dgm:layoutNode>
        <dgm:layoutNode name="ParentAccent3" styleLbl="alignNode1">
          <dgm:alg type="sp"/>
          <dgm:shape xmlns:r="http://schemas.openxmlformats.org/officeDocument/2006/relationships" type="ellipse" r:blip="">
            <dgm:adjLst/>
          </dgm:shape>
          <dgm:presOf/>
        </dgm:layoutNode>
        <dgm:layoutNode name="ParentAccent4" styleLbl="alignNode1">
          <dgm:alg type="sp"/>
          <dgm:shape xmlns:r="http://schemas.openxmlformats.org/officeDocument/2006/relationships" type="ellipse" r:blip="">
            <dgm:adjLst/>
          </dgm:shape>
          <dgm:presOf/>
        </dgm:layoutNode>
        <dgm:layoutNode name="ParentAccent5" styleLbl="alignNode1">
          <dgm:alg type="sp"/>
          <dgm:shape xmlns:r="http://schemas.openxmlformats.org/officeDocument/2006/relationships" type="ellipse" r:blip="">
            <dgm:adjLst/>
          </dgm:shape>
          <dgm:presOf/>
        </dgm:layoutNode>
        <dgm:layoutNode name="ParentAccent6" styleLbl="alignNode1">
          <dgm:alg type="sp"/>
          <dgm:shape xmlns:r="http://schemas.openxmlformats.org/officeDocument/2006/relationships" type="ellipse" r:blip="">
            <dgm:adjLst/>
          </dgm:shape>
          <dgm:presOf/>
        </dgm:layoutNode>
        <dgm:layoutNode name="ParentAccent7" styleLbl="alignNode1">
          <dgm:alg type="sp"/>
          <dgm:shape xmlns:r="http://schemas.openxmlformats.org/officeDocument/2006/relationships" type="ellipse" r:blip="">
            <dgm:adjLst/>
          </dgm:shape>
          <dgm:presOf/>
        </dgm:layoutNode>
        <dgm:layoutNode name="ParentAccent8" styleLbl="alignNode1">
          <dgm:alg type="sp"/>
          <dgm:shape xmlns:r="http://schemas.openxmlformats.org/officeDocument/2006/relationships" type="ellipse" r:blip="">
            <dgm:adjLst/>
          </dgm:shape>
          <dgm:presOf/>
        </dgm:layoutNode>
        <dgm:layoutNode name="ParentAccent9" styleLbl="alignNode1">
          <dgm:alg type="sp"/>
          <dgm:shape xmlns:r="http://schemas.openxmlformats.org/officeDocument/2006/relationships" type="ellipse" r:blip="">
            <dgm:adjLst/>
          </dgm:shape>
          <dgm:presOf/>
        </dgm:layoutNode>
        <dgm:layoutNode name="ParentAccent10" styleLbl="alignNode1">
          <dgm:alg type="sp"/>
          <dgm:shape xmlns:r="http://schemas.openxmlformats.org/officeDocument/2006/relationships" type="ellipse" r:blip="">
            <dgm:adjLst/>
          </dgm:shape>
          <dgm:presOf/>
        </dgm:layoutNode>
        <dgm:layoutNode name="Parent" styleLbl="alignNode1">
          <dgm:varLst>
            <dgm:chMax val="5"/>
            <dgm:chPref val="3"/>
            <dgm:bulletEnabled val="1"/>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name="Name21" axis="ch" ptType="node" cnt="1">
          <dgm:layoutNode name="Child1Accent1" styleLbl="alignNode1">
            <dgm:alg type="sp"/>
            <dgm:shape xmlns:r="http://schemas.openxmlformats.org/officeDocument/2006/relationships" type="ellipse" r:blip="">
              <dgm:adjLst/>
            </dgm:shape>
            <dgm:presOf/>
          </dgm:layoutNode>
          <dgm:layoutNode name="Child1Accent2" styleLbl="alignNode1">
            <dgm:alg type="sp"/>
            <dgm:shape xmlns:r="http://schemas.openxmlformats.org/officeDocument/2006/relationships" type="ellipse" r:blip="">
              <dgm:adjLst/>
            </dgm:shape>
            <dgm:presOf/>
          </dgm:layoutNode>
          <dgm:layoutNode name="Child1Accent3" styleLbl="alignNode1">
            <dgm:alg type="sp"/>
            <dgm:shape xmlns:r="http://schemas.openxmlformats.org/officeDocument/2006/relationships" type="ellipse" r:blip="">
              <dgm:adjLst/>
            </dgm:shape>
            <dgm:presOf/>
          </dgm:layoutNode>
          <dgm:layoutNode name="Child1Accent4" styleLbl="alignNode1">
            <dgm:alg type="sp"/>
            <dgm:shape xmlns:r="http://schemas.openxmlformats.org/officeDocument/2006/relationships" type="ellipse" r:blip="">
              <dgm:adjLst/>
            </dgm:shape>
            <dgm:presOf/>
          </dgm:layoutNode>
          <dgm:layoutNode name="Child1Accent5" styleLbl="alignNode1">
            <dgm:alg type="sp"/>
            <dgm:shape xmlns:r="http://schemas.openxmlformats.org/officeDocument/2006/relationships" type="ellipse" r:blip="">
              <dgm:adjLst/>
            </dgm:shape>
            <dgm:presOf/>
          </dgm:layoutNode>
          <dgm:layoutNode name="Child1Accent6" styleLbl="alignNode1">
            <dgm:alg type="sp"/>
            <dgm:shape xmlns:r="http://schemas.openxmlformats.org/officeDocument/2006/relationships" type="ellipse" r:blip="">
              <dgm:adjLst/>
            </dgm:shape>
            <dgm:presOf/>
          </dgm:layoutNode>
          <dgm:layoutNode name="Child1Accent7" styleLbl="alignNode1">
            <dgm:alg type="sp"/>
            <dgm:shape xmlns:r="http://schemas.openxmlformats.org/officeDocument/2006/relationships" type="ellipse" r:blip="">
              <dgm:adjLst/>
            </dgm:shape>
            <dgm:presOf/>
          </dgm:layoutNode>
          <dgm:layoutNode name="Child1Accent8" styleLbl="alignNode1">
            <dgm:alg type="sp"/>
            <dgm:shape xmlns:r="http://schemas.openxmlformats.org/officeDocument/2006/relationships" type="ellipse" r:blip="">
              <dgm:adjLst/>
            </dgm:shape>
            <dgm:presOf/>
          </dgm:layoutNode>
          <dgm:layoutNode name="Child1Accent9" styleLbl="alignNode1">
            <dgm:alg type="sp"/>
            <dgm:shape xmlns:r="http://schemas.openxmlformats.org/officeDocument/2006/relationships" type="ellipse" r:blip="">
              <dgm:adjLst/>
            </dgm:shape>
            <dgm:presOf/>
          </dgm:layoutNode>
          <dgm:layoutNode name="Child1"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2" axis="ch" ptType="node" st="2" cnt="1">
          <dgm:layoutNode name="Child2Accent1" styleLbl="alignNode1">
            <dgm:alg type="sp"/>
            <dgm:shape xmlns:r="http://schemas.openxmlformats.org/officeDocument/2006/relationships" type="ellipse" r:blip="">
              <dgm:adjLst/>
            </dgm:shape>
            <dgm:presOf/>
          </dgm:layoutNode>
          <dgm:layoutNode name="Child2Accent2" styleLbl="alignNode1">
            <dgm:alg type="sp"/>
            <dgm:shape xmlns:r="http://schemas.openxmlformats.org/officeDocument/2006/relationships" type="ellipse" r:blip="">
              <dgm:adjLst/>
            </dgm:shape>
            <dgm:presOf/>
          </dgm:layoutNode>
          <dgm:layoutNode name="Child2Accent3" styleLbl="alignNode1">
            <dgm:alg type="sp"/>
            <dgm:shape xmlns:r="http://schemas.openxmlformats.org/officeDocument/2006/relationships" type="ellipse" r:blip="">
              <dgm:adjLst/>
            </dgm:shape>
            <dgm:presOf/>
          </dgm:layoutNode>
          <dgm:layoutNode name="Child2Accent4" styleLbl="alignNode1">
            <dgm:alg type="sp"/>
            <dgm:shape xmlns:r="http://schemas.openxmlformats.org/officeDocument/2006/relationships" type="ellipse" r:blip="">
              <dgm:adjLst/>
            </dgm:shape>
            <dgm:presOf/>
          </dgm:layoutNode>
          <dgm:layoutNode name="Child2Accent5" styleLbl="alignNode1">
            <dgm:alg type="sp"/>
            <dgm:shape xmlns:r="http://schemas.openxmlformats.org/officeDocument/2006/relationships" type="ellipse" r:blip="">
              <dgm:adjLst/>
            </dgm:shape>
            <dgm:presOf/>
          </dgm:layoutNode>
          <dgm:layoutNode name="Child2Accent6" styleLbl="alignNode1">
            <dgm:alg type="sp"/>
            <dgm:shape xmlns:r="http://schemas.openxmlformats.org/officeDocument/2006/relationships" type="ellipse" r:blip="">
              <dgm:adjLst/>
            </dgm:shape>
            <dgm:presOf/>
          </dgm:layoutNode>
          <dgm:layoutNode name="Child2Accent7" styleLbl="alignNode1">
            <dgm:alg type="sp"/>
            <dgm:shape xmlns:r="http://schemas.openxmlformats.org/officeDocument/2006/relationships" type="ellipse" r:blip="">
              <dgm:adjLst/>
            </dgm:shape>
            <dgm:presOf/>
          </dgm:layoutNode>
          <dgm:layoutNode name="Child2"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3" axis="ch" ptType="node" st="3" cnt="1">
          <dgm:layoutNode name="Child3Accent1" styleLbl="alignNode1">
            <dgm:alg type="sp"/>
            <dgm:shape xmlns:r="http://schemas.openxmlformats.org/officeDocument/2006/relationships" type="ellipse" r:blip="">
              <dgm:adjLst/>
            </dgm:shape>
            <dgm:presOf/>
          </dgm:layoutNode>
          <dgm:layoutNode name="Child3Accent2" styleLbl="alignNode1">
            <dgm:alg type="sp"/>
            <dgm:shape xmlns:r="http://schemas.openxmlformats.org/officeDocument/2006/relationships" type="ellipse" r:blip="">
              <dgm:adjLst/>
            </dgm:shape>
            <dgm:presOf/>
          </dgm:layoutNode>
          <dgm:layoutNode name="Child3Accent3" styleLbl="alignNode1">
            <dgm:alg type="sp"/>
            <dgm:shape xmlns:r="http://schemas.openxmlformats.org/officeDocument/2006/relationships" type="ellipse" r:blip="">
              <dgm:adjLst/>
            </dgm:shape>
            <dgm:presOf/>
          </dgm:layoutNode>
          <dgm:layoutNode name="Child3Accent4" styleLbl="alignNode1">
            <dgm:alg type="sp"/>
            <dgm:shape xmlns:r="http://schemas.openxmlformats.org/officeDocument/2006/relationships" type="ellipse" r:blip="">
              <dgm:adjLst/>
            </dgm:shape>
            <dgm:presOf/>
          </dgm:layoutNode>
          <dgm:layoutNode name="Child3Accent5" styleLbl="alignNode1">
            <dgm:alg type="sp"/>
            <dgm:shape xmlns:r="http://schemas.openxmlformats.org/officeDocument/2006/relationships" type="ellipse" r:blip="">
              <dgm:adjLst/>
            </dgm:shape>
            <dgm:presOf/>
          </dgm:layoutNode>
          <dgm:layoutNode name="Child3Accent6" styleLbl="alignNode1">
            <dgm:alg type="sp"/>
            <dgm:shape xmlns:r="http://schemas.openxmlformats.org/officeDocument/2006/relationships" type="ellipse" r:blip="">
              <dgm:adjLst/>
            </dgm:shape>
            <dgm:presOf/>
          </dgm:layoutNode>
          <dgm:layoutNode name="Child3Accent7" styleLbl="alignNode1">
            <dgm:alg type="sp"/>
            <dgm:shape xmlns:r="http://schemas.openxmlformats.org/officeDocument/2006/relationships" type="ellipse" r:blip="">
              <dgm:adjLst/>
            </dgm:shape>
            <dgm:presOf/>
          </dgm:layoutNode>
          <dgm:layoutNode name="Child3"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4" axis="ch" ptType="node" st="4" cnt="1">
          <dgm:layoutNode name="Child4Accent1" styleLbl="alignNode1">
            <dgm:alg type="sp"/>
            <dgm:shape xmlns:r="http://schemas.openxmlformats.org/officeDocument/2006/relationships" type="ellipse" r:blip="">
              <dgm:adjLst/>
            </dgm:shape>
            <dgm:presOf/>
          </dgm:layoutNode>
          <dgm:layoutNode name="Child4Accent2" styleLbl="alignNode1">
            <dgm:alg type="sp"/>
            <dgm:shape xmlns:r="http://schemas.openxmlformats.org/officeDocument/2006/relationships" type="ellipse" r:blip="">
              <dgm:adjLst/>
            </dgm:shape>
            <dgm:presOf/>
          </dgm:layoutNode>
          <dgm:layoutNode name="Child4Accent3" styleLbl="alignNode1">
            <dgm:alg type="sp"/>
            <dgm:shape xmlns:r="http://schemas.openxmlformats.org/officeDocument/2006/relationships" type="ellipse" r:blip="">
              <dgm:adjLst/>
            </dgm:shape>
            <dgm:presOf/>
          </dgm:layoutNode>
          <dgm:layoutNode name="Child4Accent4" styleLbl="alignNode1">
            <dgm:alg type="sp"/>
            <dgm:shape xmlns:r="http://schemas.openxmlformats.org/officeDocument/2006/relationships" type="ellipse" r:blip="">
              <dgm:adjLst/>
            </dgm:shape>
            <dgm:presOf/>
          </dgm:layoutNode>
          <dgm:layoutNode name="Child4Accent5" styleLbl="alignNode1">
            <dgm:alg type="sp"/>
            <dgm:shape xmlns:r="http://schemas.openxmlformats.org/officeDocument/2006/relationships" type="ellipse" r:blip="">
              <dgm:adjLst/>
            </dgm:shape>
            <dgm:presOf/>
          </dgm:layoutNode>
          <dgm:layoutNode name="Child4Accent6" styleLbl="alignNode1">
            <dgm:alg type="sp"/>
            <dgm:shape xmlns:r="http://schemas.openxmlformats.org/officeDocument/2006/relationships" type="ellipse" r:blip="">
              <dgm:adjLst/>
            </dgm:shape>
            <dgm:presOf/>
          </dgm:layoutNode>
          <dgm:layoutNode name="Child4Accent7" styleLbl="alignNode1">
            <dgm:alg type="sp"/>
            <dgm:shape xmlns:r="http://schemas.openxmlformats.org/officeDocument/2006/relationships" type="ellipse" r:blip="">
              <dgm:adjLst/>
            </dgm:shape>
            <dgm:presOf/>
          </dgm:layoutNode>
          <dgm:layoutNode name="Child4Accent8" styleLbl="alignNode1">
            <dgm:alg type="sp"/>
            <dgm:shape xmlns:r="http://schemas.openxmlformats.org/officeDocument/2006/relationships" type="ellipse" r:blip="">
              <dgm:adjLst/>
            </dgm:shape>
            <dgm:presOf/>
          </dgm:layoutNode>
          <dgm:layoutNode name="Child4"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5" axis="ch" ptType="node" st="5" cnt="1">
          <dgm:layoutNode name="Child5Accent1" styleLbl="alignNode1">
            <dgm:alg type="sp"/>
            <dgm:shape xmlns:r="http://schemas.openxmlformats.org/officeDocument/2006/relationships" type="ellipse" r:blip="">
              <dgm:adjLst/>
            </dgm:shape>
            <dgm:presOf/>
          </dgm:layoutNode>
          <dgm:layoutNode name="Child5Accent2" styleLbl="alignNode1">
            <dgm:alg type="sp"/>
            <dgm:shape xmlns:r="http://schemas.openxmlformats.org/officeDocument/2006/relationships" type="ellipse" r:blip="">
              <dgm:adjLst/>
            </dgm:shape>
            <dgm:presOf/>
          </dgm:layoutNode>
          <dgm:layoutNode name="Child5Accent3" styleLbl="alignNode1">
            <dgm:alg type="sp"/>
            <dgm:shape xmlns:r="http://schemas.openxmlformats.org/officeDocument/2006/relationships" type="ellipse" r:blip="">
              <dgm:adjLst/>
            </dgm:shape>
            <dgm:presOf/>
          </dgm:layoutNode>
          <dgm:layoutNode name="Child5Accent4" styleLbl="alignNode1">
            <dgm:alg type="sp"/>
            <dgm:shape xmlns:r="http://schemas.openxmlformats.org/officeDocument/2006/relationships" type="ellipse" r:blip="">
              <dgm:adjLst/>
            </dgm:shape>
            <dgm:presOf/>
          </dgm:layoutNode>
          <dgm:layoutNode name="Child5Accent5" styleLbl="alignNode1">
            <dgm:alg type="sp"/>
            <dgm:shape xmlns:r="http://schemas.openxmlformats.org/officeDocument/2006/relationships" type="ellipse" r:blip="">
              <dgm:adjLst/>
            </dgm:shape>
            <dgm:presOf/>
          </dgm:layoutNode>
          <dgm:layoutNode name="Child5Accent6" styleLbl="alignNode1">
            <dgm:alg type="sp"/>
            <dgm:shape xmlns:r="http://schemas.openxmlformats.org/officeDocument/2006/relationships" type="ellipse" r:blip="">
              <dgm:adjLst/>
            </dgm:shape>
            <dgm:presOf/>
          </dgm:layoutNode>
          <dgm:layoutNode name="Child5Accent7" styleLbl="alignNode1">
            <dgm:alg type="sp"/>
            <dgm:shape xmlns:r="http://schemas.openxmlformats.org/officeDocument/2006/relationships" type="ellipse" r:blip="">
              <dgm:adjLst/>
            </dgm:shape>
            <dgm:presOf/>
          </dgm:layoutNode>
          <dgm:layoutNode name="Child5Accent8" styleLbl="alignNode1">
            <dgm:alg type="sp"/>
            <dgm:shape xmlns:r="http://schemas.openxmlformats.org/officeDocument/2006/relationships" type="ellipse" r:blip="">
              <dgm:adjLst/>
            </dgm:shape>
            <dgm:presOf/>
          </dgm:layoutNode>
          <dgm:layoutNode name="Child5Accent9" styleLbl="alignNode1">
            <dgm:alg type="sp"/>
            <dgm:shape xmlns:r="http://schemas.openxmlformats.org/officeDocument/2006/relationships" type="ellipse" r:blip="">
              <dgm:adjLst/>
            </dgm:shape>
            <dgm:presOf/>
          </dgm:layoutNode>
          <dgm:layoutNode name="Child5"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42E581-5E85-4E4F-B5E1-BD25AE42ADD9}" type="datetimeFigureOut">
              <a:rPr kumimoji="1" lang="zh-CN" altLang="en-US" smtClean="0"/>
              <a:t>2020/9/14</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zh-CN" altLang="en-US"/>
              <a:t>编辑母版文本样式
第二级
第三级
第四级
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B25173-97F1-ED42-AD8F-BAC03F3F0AD1}" type="slidenum">
              <a:rPr kumimoji="1" lang="zh-CN" altLang="en-US" smtClean="0"/>
              <a:t>‹#›</a:t>
            </a:fld>
            <a:endParaRPr kumimoji="1" lang="zh-CN" altLang="en-US"/>
          </a:p>
        </p:txBody>
      </p:sp>
    </p:spTree>
    <p:extLst>
      <p:ext uri="{BB962C8B-B14F-4D97-AF65-F5344CB8AC3E}">
        <p14:creationId xmlns:p14="http://schemas.microsoft.com/office/powerpoint/2010/main" val="1663492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EB25173-97F1-ED42-AD8F-BAC03F3F0AD1}" type="slidenum">
              <a:rPr kumimoji="1" lang="zh-CN" altLang="en-US" smtClean="0"/>
              <a:t>4</a:t>
            </a:fld>
            <a:endParaRPr kumimoji="1" lang="zh-CN" altLang="en-US"/>
          </a:p>
        </p:txBody>
      </p:sp>
    </p:spTree>
    <p:extLst>
      <p:ext uri="{BB962C8B-B14F-4D97-AF65-F5344CB8AC3E}">
        <p14:creationId xmlns:p14="http://schemas.microsoft.com/office/powerpoint/2010/main" val="4213476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EB25173-97F1-ED42-AD8F-BAC03F3F0AD1}" type="slidenum">
              <a:rPr kumimoji="1" lang="zh-CN" altLang="en-US" smtClean="0"/>
              <a:t>20</a:t>
            </a:fld>
            <a:endParaRPr kumimoji="1" lang="zh-CN" altLang="en-US"/>
          </a:p>
        </p:txBody>
      </p:sp>
    </p:spTree>
    <p:extLst>
      <p:ext uri="{BB962C8B-B14F-4D97-AF65-F5344CB8AC3E}">
        <p14:creationId xmlns:p14="http://schemas.microsoft.com/office/powerpoint/2010/main" val="997771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440C82D-2687-4AEF-B221-55CB30CBFBDB}" type="slidenum">
              <a:rPr lang="zh-CN" altLang="en-US" smtClean="0"/>
              <a:t>21</a:t>
            </a:fld>
            <a:endParaRPr lang="zh-CN" altLang="en-US"/>
          </a:p>
        </p:txBody>
      </p:sp>
    </p:spTree>
    <p:extLst>
      <p:ext uri="{BB962C8B-B14F-4D97-AF65-F5344CB8AC3E}">
        <p14:creationId xmlns:p14="http://schemas.microsoft.com/office/powerpoint/2010/main" val="977438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EB25173-97F1-ED42-AD8F-BAC03F3F0AD1}" type="slidenum">
              <a:rPr kumimoji="1" lang="zh-CN" altLang="en-US" smtClean="0"/>
              <a:t>23</a:t>
            </a:fld>
            <a:endParaRPr kumimoji="1" lang="zh-CN" altLang="en-US"/>
          </a:p>
        </p:txBody>
      </p:sp>
    </p:spTree>
    <p:extLst>
      <p:ext uri="{BB962C8B-B14F-4D97-AF65-F5344CB8AC3E}">
        <p14:creationId xmlns:p14="http://schemas.microsoft.com/office/powerpoint/2010/main" val="2937882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mn-ea"/>
                <a:cs typeface="+mn-cs"/>
              </a:rPr>
              <a:t>更加突出技术思维和立体防范注重全方位主动防御动态防御整体防控和精准防护，进一步强化</a:t>
            </a:r>
            <a:r>
              <a:rPr lang="zh-CN" altLang="en-US"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一个中心三重防护的安全保护体系</a:t>
            </a:r>
            <a:r>
              <a:rPr lang="zh-CN" altLang="en-US" sz="1200" kern="1200" dirty="0" smtClean="0">
                <a:solidFill>
                  <a:schemeClr val="tx1"/>
                </a:solidFill>
                <a:effectLst/>
                <a:latin typeface="+mn-lt"/>
                <a:ea typeface="+mn-ea"/>
                <a:cs typeface="+mn-cs"/>
              </a:rPr>
              <a:t>。</a:t>
            </a:r>
            <a:endParaRPr lang="zh-CN" altLang="en-US" dirty="0"/>
          </a:p>
        </p:txBody>
      </p:sp>
      <p:sp>
        <p:nvSpPr>
          <p:cNvPr id="4" name="灯片编号占位符 3"/>
          <p:cNvSpPr>
            <a:spLocks noGrp="1"/>
          </p:cNvSpPr>
          <p:nvPr>
            <p:ph type="sldNum" sz="quarter" idx="10"/>
          </p:nvPr>
        </p:nvSpPr>
        <p:spPr/>
        <p:txBody>
          <a:bodyPr/>
          <a:lstStyle/>
          <a:p>
            <a:fld id="{EEB25173-97F1-ED42-AD8F-BAC03F3F0AD1}" type="slidenum">
              <a:rPr kumimoji="1" lang="zh-CN" altLang="en-US" smtClean="0"/>
              <a:t>24</a:t>
            </a:fld>
            <a:endParaRPr kumimoji="1" lang="zh-CN" altLang="en-US"/>
          </a:p>
        </p:txBody>
      </p:sp>
    </p:spTree>
    <p:extLst>
      <p:ext uri="{BB962C8B-B14F-4D97-AF65-F5344CB8AC3E}">
        <p14:creationId xmlns:p14="http://schemas.microsoft.com/office/powerpoint/2010/main" val="2307086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440C82D-2687-4AEF-B221-55CB30CBFBDB}" type="slidenum">
              <a:rPr lang="zh-CN" altLang="en-US" smtClean="0"/>
              <a:t>25</a:t>
            </a:fld>
            <a:endParaRPr lang="zh-CN" altLang="en-US"/>
          </a:p>
        </p:txBody>
      </p:sp>
    </p:spTree>
    <p:extLst>
      <p:ext uri="{BB962C8B-B14F-4D97-AF65-F5344CB8AC3E}">
        <p14:creationId xmlns:p14="http://schemas.microsoft.com/office/powerpoint/2010/main" val="494196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EB25173-97F1-ED42-AD8F-BAC03F3F0AD1}" type="slidenum">
              <a:rPr kumimoji="1" lang="zh-CN" altLang="en-US" smtClean="0"/>
              <a:t>26</a:t>
            </a:fld>
            <a:endParaRPr kumimoji="1" lang="zh-CN" altLang="en-US"/>
          </a:p>
        </p:txBody>
      </p:sp>
    </p:spTree>
    <p:extLst>
      <p:ext uri="{BB962C8B-B14F-4D97-AF65-F5344CB8AC3E}">
        <p14:creationId xmlns:p14="http://schemas.microsoft.com/office/powerpoint/2010/main" val="3500696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EB25173-97F1-ED42-AD8F-BAC03F3F0AD1}" type="slidenum">
              <a:rPr kumimoji="1" lang="zh-CN" altLang="en-US" smtClean="0"/>
              <a:t>27</a:t>
            </a:fld>
            <a:endParaRPr kumimoji="1" lang="zh-CN" altLang="en-US"/>
          </a:p>
        </p:txBody>
      </p:sp>
    </p:spTree>
    <p:extLst>
      <p:ext uri="{BB962C8B-B14F-4D97-AF65-F5344CB8AC3E}">
        <p14:creationId xmlns:p14="http://schemas.microsoft.com/office/powerpoint/2010/main" val="974549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EB25173-97F1-ED42-AD8F-BAC03F3F0AD1}" type="slidenum">
              <a:rPr kumimoji="1" lang="zh-CN" altLang="en-US" smtClean="0"/>
              <a:t>28</a:t>
            </a:fld>
            <a:endParaRPr kumimoji="1" lang="zh-CN" altLang="en-US"/>
          </a:p>
        </p:txBody>
      </p:sp>
    </p:spTree>
    <p:extLst>
      <p:ext uri="{BB962C8B-B14F-4D97-AF65-F5344CB8AC3E}">
        <p14:creationId xmlns:p14="http://schemas.microsoft.com/office/powerpoint/2010/main" val="3333069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EB25173-97F1-ED42-AD8F-BAC03F3F0AD1}" type="slidenum">
              <a:rPr kumimoji="1" lang="zh-CN" altLang="en-US" smtClean="0"/>
              <a:t>29</a:t>
            </a:fld>
            <a:endParaRPr kumimoji="1" lang="zh-CN" altLang="en-US"/>
          </a:p>
        </p:txBody>
      </p:sp>
    </p:spTree>
    <p:extLst>
      <p:ext uri="{BB962C8B-B14F-4D97-AF65-F5344CB8AC3E}">
        <p14:creationId xmlns:p14="http://schemas.microsoft.com/office/powerpoint/2010/main" val="1840445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EB25173-97F1-ED42-AD8F-BAC03F3F0AD1}" type="slidenum">
              <a:rPr kumimoji="1" lang="zh-CN" altLang="en-US" smtClean="0"/>
              <a:t>30</a:t>
            </a:fld>
            <a:endParaRPr kumimoji="1" lang="zh-CN" altLang="en-US"/>
          </a:p>
        </p:txBody>
      </p:sp>
    </p:spTree>
    <p:extLst>
      <p:ext uri="{BB962C8B-B14F-4D97-AF65-F5344CB8AC3E}">
        <p14:creationId xmlns:p14="http://schemas.microsoft.com/office/powerpoint/2010/main" val="2800416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r>
              <a:rPr lang="zh-CN" altLang="en-US" sz="1200" dirty="0"/>
              <a:t>起步探索、等保发展阶段、深耕及演进、等保新阶段</a:t>
            </a:r>
          </a:p>
          <a:p>
            <a:endParaRPr lang="zh-CN" altLang="en-US" dirty="0"/>
          </a:p>
        </p:txBody>
      </p:sp>
      <p:sp>
        <p:nvSpPr>
          <p:cNvPr id="4" name="灯片编号占位符 3"/>
          <p:cNvSpPr>
            <a:spLocks noGrp="1"/>
          </p:cNvSpPr>
          <p:nvPr>
            <p:ph type="sldNum" sz="quarter" idx="5"/>
          </p:nvPr>
        </p:nvSpPr>
        <p:spPr/>
        <p:txBody>
          <a:bodyPr/>
          <a:lstStyle/>
          <a:p>
            <a:fld id="{EEB25173-97F1-ED42-AD8F-BAC03F3F0AD1}" type="slidenum">
              <a:rPr kumimoji="1" lang="zh-CN" altLang="en-US" smtClean="0"/>
              <a:t>5</a:t>
            </a:fld>
            <a:endParaRPr kumimoji="1" lang="zh-CN" altLang="en-US"/>
          </a:p>
        </p:txBody>
      </p:sp>
    </p:spTree>
    <p:extLst>
      <p:ext uri="{BB962C8B-B14F-4D97-AF65-F5344CB8AC3E}">
        <p14:creationId xmlns:p14="http://schemas.microsoft.com/office/powerpoint/2010/main" val="4612223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EB25173-97F1-ED42-AD8F-BAC03F3F0AD1}" type="slidenum">
              <a:rPr kumimoji="1" lang="zh-CN" altLang="en-US" smtClean="0"/>
              <a:t>31</a:t>
            </a:fld>
            <a:endParaRPr kumimoji="1" lang="zh-CN" altLang="en-US"/>
          </a:p>
        </p:txBody>
      </p:sp>
    </p:spTree>
    <p:extLst>
      <p:ext uri="{BB962C8B-B14F-4D97-AF65-F5344CB8AC3E}">
        <p14:creationId xmlns:p14="http://schemas.microsoft.com/office/powerpoint/2010/main" val="37052611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绿盟科技始终致力于让用户获得专家级安全服务体验，当前的专业安全服务体系包含了安全测试服务、安全咨询服务、安全运维服务、安全开发服务、安全培训服务、应急响应服务及重大时期安全保障服务</a:t>
            </a:r>
            <a:r>
              <a:rPr lang="zh-CN" altLang="zh-CN" dirty="0" smtClean="0"/>
              <a:t>。</a:t>
            </a:r>
          </a:p>
          <a:p>
            <a:endParaRPr lang="zh-CN" altLang="en-US" dirty="0"/>
          </a:p>
        </p:txBody>
      </p:sp>
      <p:sp>
        <p:nvSpPr>
          <p:cNvPr id="4" name="灯片编号占位符 3"/>
          <p:cNvSpPr>
            <a:spLocks noGrp="1"/>
          </p:cNvSpPr>
          <p:nvPr>
            <p:ph type="sldNum" sz="quarter" idx="10"/>
          </p:nvPr>
        </p:nvSpPr>
        <p:spPr/>
        <p:txBody>
          <a:bodyPr/>
          <a:lstStyle/>
          <a:p>
            <a:fld id="{EEB25173-97F1-ED42-AD8F-BAC03F3F0AD1}" type="slidenum">
              <a:rPr kumimoji="1" lang="zh-CN" altLang="en-US" smtClean="0"/>
              <a:t>34</a:t>
            </a:fld>
            <a:endParaRPr kumimoji="1" lang="zh-CN" altLang="en-US"/>
          </a:p>
        </p:txBody>
      </p:sp>
    </p:spTree>
    <p:extLst>
      <p:ext uri="{BB962C8B-B14F-4D97-AF65-F5344CB8AC3E}">
        <p14:creationId xmlns:p14="http://schemas.microsoft.com/office/powerpoint/2010/main" val="39907838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440C82D-2687-4AEF-B221-55CB30CBFBDB}" type="slidenum">
              <a:rPr lang="zh-CN" altLang="en-US" smtClean="0"/>
              <a:t>37</a:t>
            </a:fld>
            <a:endParaRPr lang="zh-CN" altLang="en-US"/>
          </a:p>
        </p:txBody>
      </p:sp>
    </p:spTree>
    <p:extLst>
      <p:ext uri="{BB962C8B-B14F-4D97-AF65-F5344CB8AC3E}">
        <p14:creationId xmlns:p14="http://schemas.microsoft.com/office/powerpoint/2010/main" val="26982407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等保</a:t>
            </a:r>
            <a:r>
              <a:rPr lang="en-US" altLang="zh-CN" dirty="0" smtClean="0"/>
              <a:t>1.0</a:t>
            </a:r>
            <a:r>
              <a:rPr lang="zh-CN" altLang="en-US" dirty="0" smtClean="0"/>
              <a:t>标准被动防御的安全体系向事前预防、事中响应、事后审计的动态保障体系转变，注重针对网络安全的全方位主动防御、安全可信、动态感知和全面管理</a:t>
            </a:r>
          </a:p>
          <a:p>
            <a:endParaRPr lang="zh-CN" altLang="en-US" dirty="0"/>
          </a:p>
        </p:txBody>
      </p:sp>
      <p:sp>
        <p:nvSpPr>
          <p:cNvPr id="4" name="灯片编号占位符 3"/>
          <p:cNvSpPr>
            <a:spLocks noGrp="1"/>
          </p:cNvSpPr>
          <p:nvPr>
            <p:ph type="sldNum" sz="quarter" idx="10"/>
          </p:nvPr>
        </p:nvSpPr>
        <p:spPr/>
        <p:txBody>
          <a:bodyPr/>
          <a:lstStyle/>
          <a:p>
            <a:fld id="{EEB25173-97F1-ED42-AD8F-BAC03F3F0AD1}" type="slidenum">
              <a:rPr kumimoji="1" lang="zh-CN" altLang="en-US" smtClean="0"/>
              <a:t>38</a:t>
            </a:fld>
            <a:endParaRPr kumimoji="1" lang="zh-CN" altLang="en-US"/>
          </a:p>
        </p:txBody>
      </p:sp>
    </p:spTree>
    <p:extLst>
      <p:ext uri="{BB962C8B-B14F-4D97-AF65-F5344CB8AC3E}">
        <p14:creationId xmlns:p14="http://schemas.microsoft.com/office/powerpoint/2010/main" val="2019974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kern="100" dirty="0" smtClean="0">
                <a:latin typeface="等线" panose="02010600030101010101" pitchFamily="2" charset="-122"/>
                <a:ea typeface="微软雅黑" panose="020B0503020204020204" pitchFamily="34" charset="-122"/>
                <a:cs typeface="Times New Roman" panose="02020603050405020304" pitchFamily="18" charset="0"/>
              </a:rPr>
              <a:t>绿盟科技作为等级保护安全建设服务机构，始终践行网络安全等级保护。在等级保护</a:t>
            </a:r>
            <a:r>
              <a:rPr lang="en-US" altLang="zh-CN" kern="100" dirty="0" smtClean="0">
                <a:latin typeface="等线" panose="02010600030101010101" pitchFamily="2" charset="-122"/>
                <a:ea typeface="微软雅黑" panose="020B0503020204020204" pitchFamily="34" charset="-122"/>
                <a:cs typeface="Times New Roman" panose="02020603050405020304" pitchFamily="18" charset="0"/>
              </a:rPr>
              <a:t>2.0</a:t>
            </a:r>
            <a:r>
              <a:rPr lang="zh-CN" altLang="zh-CN" kern="100" dirty="0" smtClean="0">
                <a:latin typeface="等线" panose="02010600030101010101" pitchFamily="2" charset="-122"/>
                <a:ea typeface="微软雅黑" panose="020B0503020204020204" pitchFamily="34" charset="-122"/>
                <a:cs typeface="Times New Roman" panose="02020603050405020304" pitchFamily="18" charset="0"/>
              </a:rPr>
              <a:t>时代，绿盟科技依托国家网络安全等级保护法律、法规和标准体系，持续致力于等级保护综合防御能力研究和安全体系建设。绿盟科技等级保护</a:t>
            </a:r>
            <a:r>
              <a:rPr lang="en-US" altLang="zh-CN" kern="100" dirty="0" smtClean="0">
                <a:latin typeface="等线" panose="02010600030101010101" pitchFamily="2" charset="-122"/>
                <a:ea typeface="微软雅黑" panose="020B0503020204020204" pitchFamily="34" charset="-122"/>
                <a:cs typeface="Times New Roman" panose="02020603050405020304" pitchFamily="18" charset="0"/>
              </a:rPr>
              <a:t>2.0</a:t>
            </a:r>
            <a:r>
              <a:rPr lang="zh-CN" altLang="zh-CN" kern="100" dirty="0" smtClean="0">
                <a:latin typeface="等线" panose="02010600030101010101" pitchFamily="2" charset="-122"/>
                <a:ea typeface="微软雅黑" panose="020B0503020204020204" pitchFamily="34" charset="-122"/>
                <a:cs typeface="Times New Roman" panose="02020603050405020304" pitchFamily="18" charset="0"/>
              </a:rPr>
              <a:t>解决方案覆盖场景和安全能力全面，方案满足等级保护合规要求的同时，帮助客户建立综合安全防护体系。</a:t>
            </a:r>
            <a:endParaRPr lang="zh-CN" altLang="zh-CN" sz="1050" kern="100" dirty="0" smtClean="0">
              <a:effectLst/>
              <a:latin typeface="等线" panose="02010600030101010101" pitchFamily="2" charset="-122"/>
              <a:ea typeface="+mn-ea"/>
              <a:cs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fld id="{EEB25173-97F1-ED42-AD8F-BAC03F3F0AD1}" type="slidenum">
              <a:rPr kumimoji="1" lang="zh-CN" altLang="en-US" smtClean="0"/>
              <a:t>40</a:t>
            </a:fld>
            <a:endParaRPr kumimoji="1" lang="zh-CN" altLang="en-US"/>
          </a:p>
        </p:txBody>
      </p:sp>
    </p:spTree>
    <p:extLst>
      <p:ext uri="{BB962C8B-B14F-4D97-AF65-F5344CB8AC3E}">
        <p14:creationId xmlns:p14="http://schemas.microsoft.com/office/powerpoint/2010/main" val="351406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EB25173-97F1-ED42-AD8F-BAC03F3F0AD1}" type="slidenum">
              <a:rPr kumimoji="1" lang="zh-CN" altLang="en-US" smtClean="0"/>
              <a:t>6</a:t>
            </a:fld>
            <a:endParaRPr kumimoji="1" lang="zh-CN" altLang="en-US"/>
          </a:p>
        </p:txBody>
      </p:sp>
    </p:spTree>
    <p:extLst>
      <p:ext uri="{BB962C8B-B14F-4D97-AF65-F5344CB8AC3E}">
        <p14:creationId xmlns:p14="http://schemas.microsoft.com/office/powerpoint/2010/main" val="578814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EEB25173-97F1-ED42-AD8F-BAC03F3F0AD1}" type="slidenum">
              <a:rPr kumimoji="1" lang="zh-CN" altLang="en-US" smtClean="0"/>
              <a:t>7</a:t>
            </a:fld>
            <a:endParaRPr kumimoji="1" lang="zh-CN" altLang="en-US"/>
          </a:p>
        </p:txBody>
      </p:sp>
    </p:spTree>
    <p:extLst>
      <p:ext uri="{BB962C8B-B14F-4D97-AF65-F5344CB8AC3E}">
        <p14:creationId xmlns:p14="http://schemas.microsoft.com/office/powerpoint/2010/main" val="37947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EB25173-97F1-ED42-AD8F-BAC03F3F0AD1}" type="slidenum">
              <a:rPr kumimoji="1" lang="zh-CN" altLang="en-US" smtClean="0"/>
              <a:t>8</a:t>
            </a:fld>
            <a:endParaRPr kumimoji="1" lang="zh-CN" altLang="en-US"/>
          </a:p>
        </p:txBody>
      </p:sp>
    </p:spTree>
    <p:extLst>
      <p:ext uri="{BB962C8B-B14F-4D97-AF65-F5344CB8AC3E}">
        <p14:creationId xmlns:p14="http://schemas.microsoft.com/office/powerpoint/2010/main" val="849694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i="0" kern="1200" dirty="0">
                <a:solidFill>
                  <a:schemeClr val="tx1"/>
                </a:solidFill>
                <a:effectLst/>
                <a:latin typeface="+mn-lt"/>
                <a:ea typeface="+mn-ea"/>
                <a:cs typeface="+mn-cs"/>
              </a:rPr>
              <a:t>等保</a:t>
            </a:r>
            <a:r>
              <a:rPr lang="en-US" altLang="zh-CN" sz="1200" b="0" i="0" kern="1200" dirty="0">
                <a:solidFill>
                  <a:schemeClr val="tx1"/>
                </a:solidFill>
                <a:effectLst/>
                <a:latin typeface="+mn-lt"/>
                <a:ea typeface="+mn-ea"/>
                <a:cs typeface="+mn-cs"/>
              </a:rPr>
              <a:t>1.0</a:t>
            </a:r>
            <a:r>
              <a:rPr lang="zh-CN" altLang="en-US" sz="1200" b="0" i="0" kern="1200" dirty="0">
                <a:solidFill>
                  <a:schemeClr val="tx1"/>
                </a:solidFill>
                <a:effectLst/>
                <a:latin typeface="+mn-lt"/>
                <a:ea typeface="+mn-ea"/>
                <a:cs typeface="+mn-cs"/>
              </a:rPr>
              <a:t>实施过程中已经逐渐开始不适应网络环境的变化。随着新技术的不断发展，网络安全威胁不断演变，新技术平台的等级保护规范缺乏。随着国家智慧城市战略的推进，云计算、物联网、工业控制系统、移动互联网逐步在信息系统中得到推广和应用，等级保护对象的范围进一步扩大，原有的等级保护</a:t>
            </a:r>
            <a:r>
              <a:rPr lang="en-US" altLang="zh-CN" sz="1200" b="0" i="0" kern="1200" dirty="0">
                <a:solidFill>
                  <a:schemeClr val="tx1"/>
                </a:solidFill>
                <a:effectLst/>
                <a:latin typeface="+mn-lt"/>
                <a:ea typeface="+mn-ea"/>
                <a:cs typeface="+mn-cs"/>
              </a:rPr>
              <a:t>1.0</a:t>
            </a:r>
            <a:r>
              <a:rPr lang="zh-CN" altLang="en-US" sz="1200" b="0" i="0" kern="1200" dirty="0">
                <a:solidFill>
                  <a:schemeClr val="tx1"/>
                </a:solidFill>
                <a:effectLst/>
                <a:latin typeface="+mn-lt"/>
                <a:ea typeface="+mn-ea"/>
                <a:cs typeface="+mn-cs"/>
              </a:rPr>
              <a:t>标准体系只针对通用系统环境，缺乏针对这些新技术平台的定级流程规范及相关的技术要求，如规范定级、安全建设整改和等级测评工作等。</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EEB25173-97F1-ED42-AD8F-BAC03F3F0AD1}" type="slidenum">
              <a:rPr kumimoji="1" lang="zh-CN" altLang="en-US" smtClean="0"/>
              <a:t>9</a:t>
            </a:fld>
            <a:endParaRPr kumimoji="1" lang="zh-CN" altLang="en-US"/>
          </a:p>
        </p:txBody>
      </p:sp>
    </p:spTree>
    <p:extLst>
      <p:ext uri="{BB962C8B-B14F-4D97-AF65-F5344CB8AC3E}">
        <p14:creationId xmlns:p14="http://schemas.microsoft.com/office/powerpoint/2010/main" val="56263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EB25173-97F1-ED42-AD8F-BAC03F3F0AD1}" type="slidenum">
              <a:rPr kumimoji="1" lang="zh-CN" altLang="en-US" smtClean="0"/>
              <a:t>10</a:t>
            </a:fld>
            <a:endParaRPr kumimoji="1" lang="zh-CN" altLang="en-US"/>
          </a:p>
        </p:txBody>
      </p:sp>
    </p:spTree>
    <p:extLst>
      <p:ext uri="{BB962C8B-B14F-4D97-AF65-F5344CB8AC3E}">
        <p14:creationId xmlns:p14="http://schemas.microsoft.com/office/powerpoint/2010/main" val="1813373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EB25173-97F1-ED42-AD8F-BAC03F3F0AD1}" type="slidenum">
              <a:rPr kumimoji="1" lang="zh-CN" altLang="en-US" smtClean="0"/>
              <a:t>14</a:t>
            </a:fld>
            <a:endParaRPr kumimoji="1" lang="zh-CN" altLang="en-US"/>
          </a:p>
        </p:txBody>
      </p:sp>
    </p:spTree>
    <p:extLst>
      <p:ext uri="{BB962C8B-B14F-4D97-AF65-F5344CB8AC3E}">
        <p14:creationId xmlns:p14="http://schemas.microsoft.com/office/powerpoint/2010/main" val="2394100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EB25173-97F1-ED42-AD8F-BAC03F3F0AD1}" type="slidenum">
              <a:rPr kumimoji="1" lang="zh-CN" altLang="en-US" smtClean="0"/>
              <a:t>17</a:t>
            </a:fld>
            <a:endParaRPr kumimoji="1" lang="zh-CN" altLang="en-US"/>
          </a:p>
        </p:txBody>
      </p:sp>
    </p:spTree>
    <p:extLst>
      <p:ext uri="{BB962C8B-B14F-4D97-AF65-F5344CB8AC3E}">
        <p14:creationId xmlns:p14="http://schemas.microsoft.com/office/powerpoint/2010/main" val="17146484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标题幻灯片">
    <p:spTree>
      <p:nvGrpSpPr>
        <p:cNvPr id="1" name=""/>
        <p:cNvGrpSpPr/>
        <p:nvPr/>
      </p:nvGrpSpPr>
      <p:grpSpPr>
        <a:xfrm>
          <a:off x="0" y="0"/>
          <a:ext cx="0" cy="0"/>
          <a:chOff x="0" y="0"/>
          <a:chExt cx="0" cy="0"/>
        </a:xfrm>
      </p:grpSpPr>
      <p:sp>
        <p:nvSpPr>
          <p:cNvPr id="4" name="标题 1"/>
          <p:cNvSpPr>
            <a:spLocks noGrp="1"/>
          </p:cNvSpPr>
          <p:nvPr>
            <p:ph type="ctrTitle" hasCustomPrompt="1"/>
          </p:nvPr>
        </p:nvSpPr>
        <p:spPr>
          <a:xfrm>
            <a:off x="1623455" y="2001329"/>
            <a:ext cx="9991602" cy="1379180"/>
          </a:xfrm>
        </p:spPr>
        <p:txBody>
          <a:bodyPr anchor="b">
            <a:noAutofit/>
          </a:bodyPr>
          <a:lstStyle>
            <a:lvl1pPr algn="r">
              <a:defRPr sz="6600">
                <a:solidFill>
                  <a:schemeClr val="tx1"/>
                </a:solidFill>
              </a:defRPr>
            </a:lvl1pPr>
          </a:lstStyle>
          <a:p>
            <a:r>
              <a:rPr lang="zh-CN" altLang="en-US" dirty="0"/>
              <a:t>单击此处编辑标题样式</a:t>
            </a:r>
          </a:p>
        </p:txBody>
      </p:sp>
      <p:sp>
        <p:nvSpPr>
          <p:cNvPr id="5" name="副标题 2"/>
          <p:cNvSpPr>
            <a:spLocks noGrp="1"/>
          </p:cNvSpPr>
          <p:nvPr>
            <p:ph type="subTitle" idx="1" hasCustomPrompt="1"/>
          </p:nvPr>
        </p:nvSpPr>
        <p:spPr>
          <a:xfrm>
            <a:off x="4153546" y="3602038"/>
            <a:ext cx="7461511" cy="613501"/>
          </a:xfrm>
          <a:prstGeom prst="rect">
            <a:avLst/>
          </a:prstGeom>
        </p:spPr>
        <p:txBody>
          <a:bodyPr>
            <a:normAutofit/>
          </a:bodyPr>
          <a:lstStyle>
            <a:lvl1pPr marL="0" indent="0" algn="r">
              <a:buNone/>
              <a:defRPr sz="28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单击以编辑副标题样式</a:t>
            </a:r>
          </a:p>
        </p:txBody>
      </p:sp>
      <p:grpSp>
        <p:nvGrpSpPr>
          <p:cNvPr id="7" name="组合 6"/>
          <p:cNvGrpSpPr/>
          <p:nvPr/>
        </p:nvGrpSpPr>
        <p:grpSpPr>
          <a:xfrm>
            <a:off x="11195848" y="1336459"/>
            <a:ext cx="419209" cy="411013"/>
            <a:chOff x="691349" y="533565"/>
            <a:chExt cx="419209" cy="411013"/>
          </a:xfrm>
        </p:grpSpPr>
        <p:sp>
          <p:nvSpPr>
            <p:cNvPr id="8" name="等腰三角形 7"/>
            <p:cNvSpPr/>
            <p:nvPr/>
          </p:nvSpPr>
          <p:spPr>
            <a:xfrm rot="5400000">
              <a:off x="805597" y="639618"/>
              <a:ext cx="411013" cy="19890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等腰三角形 8"/>
            <p:cNvSpPr/>
            <p:nvPr/>
          </p:nvSpPr>
          <p:spPr>
            <a:xfrm rot="5400000">
              <a:off x="585296" y="639618"/>
              <a:ext cx="411013" cy="19890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1" name="图片 1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410455"/>
            <a:ext cx="3927423" cy="3447545"/>
          </a:xfrm>
          <a:prstGeom prst="rect">
            <a:avLst/>
          </a:prstGeom>
        </p:spPr>
      </p:pic>
      <p:pic>
        <p:nvPicPr>
          <p:cNvPr id="10" name="图片 9">
            <a:extLst>
              <a:ext uri="{FF2B5EF4-FFF2-40B4-BE49-F238E27FC236}">
                <a16:creationId xmlns:a16="http://schemas.microsoft.com/office/drawing/2014/main" id="{3F7D68DD-8C28-A748-B7A9-ECC442014B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54974" y="6172978"/>
            <a:ext cx="2060083" cy="298100"/>
          </a:xfrm>
          <a:prstGeom prst="rect">
            <a:avLst/>
          </a:prstGeom>
        </p:spPr>
      </p:pic>
    </p:spTree>
    <p:extLst>
      <p:ext uri="{BB962C8B-B14F-4D97-AF65-F5344CB8AC3E}">
        <p14:creationId xmlns:p14="http://schemas.microsoft.com/office/powerpoint/2010/main" val="2257194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223158" y="241141"/>
            <a:ext cx="10130642" cy="1036163"/>
          </a:xfrm>
        </p:spPr>
        <p:txBody>
          <a:bodyPr/>
          <a:lstStyle/>
          <a:p>
            <a:r>
              <a:rPr lang="zh-CN" altLang="en-US" dirty="0"/>
              <a:t>单击此处编辑标题样式</a:t>
            </a:r>
          </a:p>
        </p:txBody>
      </p:sp>
      <p:sp>
        <p:nvSpPr>
          <p:cNvPr id="3" name="内容占位符 2"/>
          <p:cNvSpPr>
            <a:spLocks noGrp="1"/>
          </p:cNvSpPr>
          <p:nvPr>
            <p:ph idx="1" hasCustomPrompt="1"/>
          </p:nvPr>
        </p:nvSpPr>
        <p:spPr>
          <a:xfrm>
            <a:off x="1223158" y="1313848"/>
            <a:ext cx="10130642" cy="4867496"/>
          </a:xfrm>
          <a:prstGeom prst="rect">
            <a:avLst/>
          </a:prstGeom>
        </p:spPr>
        <p:txBody>
          <a:bodyPr/>
          <a:lstStyle>
            <a:lvl1pPr marL="444500" indent="-444500">
              <a:lnSpc>
                <a:spcPct val="150000"/>
              </a:lnSpc>
              <a:defRPr/>
            </a:lvl1pPr>
            <a:lvl2pPr>
              <a:lnSpc>
                <a:spcPct val="150000"/>
              </a:lnSpc>
              <a:defRPr/>
            </a:lvl2pPr>
            <a:lvl3pPr>
              <a:lnSpc>
                <a:spcPct val="150000"/>
              </a:lnSpc>
              <a:buClr>
                <a:schemeClr val="tx1"/>
              </a:buClr>
              <a:defRPr/>
            </a:lvl3pPr>
            <a:lvl4pPr>
              <a:lnSpc>
                <a:spcPct val="150000"/>
              </a:lnSpc>
              <a:buClr>
                <a:schemeClr val="tx1"/>
              </a:buClr>
              <a:defRPr/>
            </a:lvl4pPr>
            <a:lvl5pPr>
              <a:lnSpc>
                <a:spcPct val="150000"/>
              </a:lnSpc>
              <a:buClr>
                <a:schemeClr val="tx1"/>
              </a:buClr>
              <a:defRPr/>
            </a:lvl5pPr>
          </a:lstStyle>
          <a:p>
            <a:pPr lvl="0"/>
            <a:r>
              <a:rPr lang="zh-CN" altLang="en-US" dirty="0"/>
              <a:t>编辑文本样式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437493915"/>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标题和内容">
    <p:spTree>
      <p:nvGrpSpPr>
        <p:cNvPr id="1" name=""/>
        <p:cNvGrpSpPr/>
        <p:nvPr/>
      </p:nvGrpSpPr>
      <p:grpSpPr>
        <a:xfrm>
          <a:off x="0" y="0"/>
          <a:ext cx="0" cy="0"/>
          <a:chOff x="0" y="0"/>
          <a:chExt cx="0" cy="0"/>
        </a:xfrm>
      </p:grpSpPr>
      <p:sp>
        <p:nvSpPr>
          <p:cNvPr id="4" name="矩形: 圆角 3"/>
          <p:cNvSpPr/>
          <p:nvPr/>
        </p:nvSpPr>
        <p:spPr>
          <a:xfrm>
            <a:off x="4362061" y="1555967"/>
            <a:ext cx="3450138" cy="1149566"/>
          </a:xfrm>
          <a:custGeom>
            <a:avLst/>
            <a:gdLst>
              <a:gd name="connsiteX0" fmla="*/ 0 w 3010862"/>
              <a:gd name="connsiteY0" fmla="*/ 0 h 2824454"/>
              <a:gd name="connsiteX1" fmla="*/ 0 w 3010862"/>
              <a:gd name="connsiteY1" fmla="*/ 0 h 2824454"/>
              <a:gd name="connsiteX2" fmla="*/ 3010862 w 3010862"/>
              <a:gd name="connsiteY2" fmla="*/ 0 h 2824454"/>
              <a:gd name="connsiteX3" fmla="*/ 3010862 w 3010862"/>
              <a:gd name="connsiteY3" fmla="*/ 0 h 2824454"/>
              <a:gd name="connsiteX4" fmla="*/ 3010862 w 3010862"/>
              <a:gd name="connsiteY4" fmla="*/ 2824454 h 2824454"/>
              <a:gd name="connsiteX5" fmla="*/ 3010862 w 3010862"/>
              <a:gd name="connsiteY5" fmla="*/ 2824454 h 2824454"/>
              <a:gd name="connsiteX6" fmla="*/ 0 w 3010862"/>
              <a:gd name="connsiteY6" fmla="*/ 2824454 h 2824454"/>
              <a:gd name="connsiteX7" fmla="*/ 0 w 3010862"/>
              <a:gd name="connsiteY7" fmla="*/ 2824454 h 2824454"/>
              <a:gd name="connsiteX8" fmla="*/ 0 w 3010862"/>
              <a:gd name="connsiteY8" fmla="*/ 0 h 2824454"/>
              <a:gd name="connsiteX0" fmla="*/ 0 w 3010862"/>
              <a:gd name="connsiteY0" fmla="*/ 0 h 2824454"/>
              <a:gd name="connsiteX1" fmla="*/ 0 w 3010862"/>
              <a:gd name="connsiteY1" fmla="*/ 0 h 2824454"/>
              <a:gd name="connsiteX2" fmla="*/ 3010862 w 3010862"/>
              <a:gd name="connsiteY2" fmla="*/ 0 h 2824454"/>
              <a:gd name="connsiteX3" fmla="*/ 3010862 w 3010862"/>
              <a:gd name="connsiteY3" fmla="*/ 0 h 2824454"/>
              <a:gd name="connsiteX4" fmla="*/ 3010862 w 3010862"/>
              <a:gd name="connsiteY4" fmla="*/ 2824454 h 2824454"/>
              <a:gd name="connsiteX5" fmla="*/ 3010862 w 3010862"/>
              <a:gd name="connsiteY5" fmla="*/ 2824454 h 2824454"/>
              <a:gd name="connsiteX6" fmla="*/ 0 w 3010862"/>
              <a:gd name="connsiteY6" fmla="*/ 2824454 h 2824454"/>
              <a:gd name="connsiteX7" fmla="*/ 0 w 3010862"/>
              <a:gd name="connsiteY7" fmla="*/ 0 h 2824454"/>
              <a:gd name="connsiteX0" fmla="*/ 0 w 3102302"/>
              <a:gd name="connsiteY0" fmla="*/ 2824454 h 2915894"/>
              <a:gd name="connsiteX1" fmla="*/ 0 w 3102302"/>
              <a:gd name="connsiteY1" fmla="*/ 0 h 2915894"/>
              <a:gd name="connsiteX2" fmla="*/ 0 w 3102302"/>
              <a:gd name="connsiteY2" fmla="*/ 0 h 2915894"/>
              <a:gd name="connsiteX3" fmla="*/ 3010862 w 3102302"/>
              <a:gd name="connsiteY3" fmla="*/ 0 h 2915894"/>
              <a:gd name="connsiteX4" fmla="*/ 3010862 w 3102302"/>
              <a:gd name="connsiteY4" fmla="*/ 0 h 2915894"/>
              <a:gd name="connsiteX5" fmla="*/ 3010862 w 3102302"/>
              <a:gd name="connsiteY5" fmla="*/ 2824454 h 2915894"/>
              <a:gd name="connsiteX6" fmla="*/ 3102302 w 3102302"/>
              <a:gd name="connsiteY6" fmla="*/ 2915894 h 2915894"/>
              <a:gd name="connsiteX0" fmla="*/ 0 w 3010862"/>
              <a:gd name="connsiteY0" fmla="*/ 2824454 h 2915894"/>
              <a:gd name="connsiteX1" fmla="*/ 0 w 3010862"/>
              <a:gd name="connsiteY1" fmla="*/ 0 h 2915894"/>
              <a:gd name="connsiteX2" fmla="*/ 0 w 3010862"/>
              <a:gd name="connsiteY2" fmla="*/ 0 h 2915894"/>
              <a:gd name="connsiteX3" fmla="*/ 3010862 w 3010862"/>
              <a:gd name="connsiteY3" fmla="*/ 0 h 2915894"/>
              <a:gd name="connsiteX4" fmla="*/ 3010862 w 3010862"/>
              <a:gd name="connsiteY4" fmla="*/ 0 h 2915894"/>
              <a:gd name="connsiteX5" fmla="*/ 3010862 w 3010862"/>
              <a:gd name="connsiteY5" fmla="*/ 2824454 h 2915894"/>
              <a:gd name="connsiteX6" fmla="*/ 2981986 w 3010862"/>
              <a:gd name="connsiteY6" fmla="*/ 2915894 h 2915894"/>
              <a:gd name="connsiteX0" fmla="*/ 0 w 3030112"/>
              <a:gd name="connsiteY0" fmla="*/ 2824454 h 2855736"/>
              <a:gd name="connsiteX1" fmla="*/ 0 w 3030112"/>
              <a:gd name="connsiteY1" fmla="*/ 0 h 2855736"/>
              <a:gd name="connsiteX2" fmla="*/ 0 w 3030112"/>
              <a:gd name="connsiteY2" fmla="*/ 0 h 2855736"/>
              <a:gd name="connsiteX3" fmla="*/ 3010862 w 3030112"/>
              <a:gd name="connsiteY3" fmla="*/ 0 h 2855736"/>
              <a:gd name="connsiteX4" fmla="*/ 3010862 w 3030112"/>
              <a:gd name="connsiteY4" fmla="*/ 0 h 2855736"/>
              <a:gd name="connsiteX5" fmla="*/ 3010862 w 3030112"/>
              <a:gd name="connsiteY5" fmla="*/ 2824454 h 2855736"/>
              <a:gd name="connsiteX6" fmla="*/ 3030112 w 3030112"/>
              <a:gd name="connsiteY6" fmla="*/ 2855736 h 2855736"/>
              <a:gd name="connsiteX0" fmla="*/ 0 w 3010862"/>
              <a:gd name="connsiteY0" fmla="*/ 2824454 h 2824454"/>
              <a:gd name="connsiteX1" fmla="*/ 0 w 3010862"/>
              <a:gd name="connsiteY1" fmla="*/ 0 h 2824454"/>
              <a:gd name="connsiteX2" fmla="*/ 0 w 3010862"/>
              <a:gd name="connsiteY2" fmla="*/ 0 h 2824454"/>
              <a:gd name="connsiteX3" fmla="*/ 3010862 w 3010862"/>
              <a:gd name="connsiteY3" fmla="*/ 0 h 2824454"/>
              <a:gd name="connsiteX4" fmla="*/ 3010862 w 3010862"/>
              <a:gd name="connsiteY4" fmla="*/ 0 h 2824454"/>
              <a:gd name="connsiteX5" fmla="*/ 3010862 w 3010862"/>
              <a:gd name="connsiteY5" fmla="*/ 2824454 h 2824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0862" h="2824454">
                <a:moveTo>
                  <a:pt x="0" y="2824454"/>
                </a:moveTo>
                <a:lnTo>
                  <a:pt x="0" y="0"/>
                </a:lnTo>
                <a:lnTo>
                  <a:pt x="0" y="0"/>
                </a:lnTo>
                <a:lnTo>
                  <a:pt x="3010862" y="0"/>
                </a:lnTo>
                <a:lnTo>
                  <a:pt x="3010862" y="0"/>
                </a:lnTo>
                <a:lnTo>
                  <a:pt x="3010862" y="2824454"/>
                </a:lnTo>
              </a:path>
            </a:pathLst>
          </a:custGeom>
          <a:noFill/>
          <a:ln w="38100">
            <a:solidFill>
              <a:srgbClr val="68B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矩形: 圆角 3"/>
          <p:cNvSpPr/>
          <p:nvPr/>
        </p:nvSpPr>
        <p:spPr>
          <a:xfrm rot="10800000">
            <a:off x="4384121" y="3925502"/>
            <a:ext cx="3450138" cy="1149566"/>
          </a:xfrm>
          <a:custGeom>
            <a:avLst/>
            <a:gdLst>
              <a:gd name="connsiteX0" fmla="*/ 0 w 3010862"/>
              <a:gd name="connsiteY0" fmla="*/ 0 h 2824454"/>
              <a:gd name="connsiteX1" fmla="*/ 0 w 3010862"/>
              <a:gd name="connsiteY1" fmla="*/ 0 h 2824454"/>
              <a:gd name="connsiteX2" fmla="*/ 3010862 w 3010862"/>
              <a:gd name="connsiteY2" fmla="*/ 0 h 2824454"/>
              <a:gd name="connsiteX3" fmla="*/ 3010862 w 3010862"/>
              <a:gd name="connsiteY3" fmla="*/ 0 h 2824454"/>
              <a:gd name="connsiteX4" fmla="*/ 3010862 w 3010862"/>
              <a:gd name="connsiteY4" fmla="*/ 2824454 h 2824454"/>
              <a:gd name="connsiteX5" fmla="*/ 3010862 w 3010862"/>
              <a:gd name="connsiteY5" fmla="*/ 2824454 h 2824454"/>
              <a:gd name="connsiteX6" fmla="*/ 0 w 3010862"/>
              <a:gd name="connsiteY6" fmla="*/ 2824454 h 2824454"/>
              <a:gd name="connsiteX7" fmla="*/ 0 w 3010862"/>
              <a:gd name="connsiteY7" fmla="*/ 2824454 h 2824454"/>
              <a:gd name="connsiteX8" fmla="*/ 0 w 3010862"/>
              <a:gd name="connsiteY8" fmla="*/ 0 h 2824454"/>
              <a:gd name="connsiteX0" fmla="*/ 0 w 3010862"/>
              <a:gd name="connsiteY0" fmla="*/ 0 h 2824454"/>
              <a:gd name="connsiteX1" fmla="*/ 0 w 3010862"/>
              <a:gd name="connsiteY1" fmla="*/ 0 h 2824454"/>
              <a:gd name="connsiteX2" fmla="*/ 3010862 w 3010862"/>
              <a:gd name="connsiteY2" fmla="*/ 0 h 2824454"/>
              <a:gd name="connsiteX3" fmla="*/ 3010862 w 3010862"/>
              <a:gd name="connsiteY3" fmla="*/ 0 h 2824454"/>
              <a:gd name="connsiteX4" fmla="*/ 3010862 w 3010862"/>
              <a:gd name="connsiteY4" fmla="*/ 2824454 h 2824454"/>
              <a:gd name="connsiteX5" fmla="*/ 3010862 w 3010862"/>
              <a:gd name="connsiteY5" fmla="*/ 2824454 h 2824454"/>
              <a:gd name="connsiteX6" fmla="*/ 0 w 3010862"/>
              <a:gd name="connsiteY6" fmla="*/ 2824454 h 2824454"/>
              <a:gd name="connsiteX7" fmla="*/ 0 w 3010862"/>
              <a:gd name="connsiteY7" fmla="*/ 0 h 2824454"/>
              <a:gd name="connsiteX0" fmla="*/ 0 w 3102302"/>
              <a:gd name="connsiteY0" fmla="*/ 2824454 h 2915894"/>
              <a:gd name="connsiteX1" fmla="*/ 0 w 3102302"/>
              <a:gd name="connsiteY1" fmla="*/ 0 h 2915894"/>
              <a:gd name="connsiteX2" fmla="*/ 0 w 3102302"/>
              <a:gd name="connsiteY2" fmla="*/ 0 h 2915894"/>
              <a:gd name="connsiteX3" fmla="*/ 3010862 w 3102302"/>
              <a:gd name="connsiteY3" fmla="*/ 0 h 2915894"/>
              <a:gd name="connsiteX4" fmla="*/ 3010862 w 3102302"/>
              <a:gd name="connsiteY4" fmla="*/ 0 h 2915894"/>
              <a:gd name="connsiteX5" fmla="*/ 3010862 w 3102302"/>
              <a:gd name="connsiteY5" fmla="*/ 2824454 h 2915894"/>
              <a:gd name="connsiteX6" fmla="*/ 3102302 w 3102302"/>
              <a:gd name="connsiteY6" fmla="*/ 2915894 h 2915894"/>
              <a:gd name="connsiteX0" fmla="*/ 0 w 3010862"/>
              <a:gd name="connsiteY0" fmla="*/ 2824454 h 2915894"/>
              <a:gd name="connsiteX1" fmla="*/ 0 w 3010862"/>
              <a:gd name="connsiteY1" fmla="*/ 0 h 2915894"/>
              <a:gd name="connsiteX2" fmla="*/ 0 w 3010862"/>
              <a:gd name="connsiteY2" fmla="*/ 0 h 2915894"/>
              <a:gd name="connsiteX3" fmla="*/ 3010862 w 3010862"/>
              <a:gd name="connsiteY3" fmla="*/ 0 h 2915894"/>
              <a:gd name="connsiteX4" fmla="*/ 3010862 w 3010862"/>
              <a:gd name="connsiteY4" fmla="*/ 0 h 2915894"/>
              <a:gd name="connsiteX5" fmla="*/ 3010862 w 3010862"/>
              <a:gd name="connsiteY5" fmla="*/ 2824454 h 2915894"/>
              <a:gd name="connsiteX6" fmla="*/ 2981986 w 3010862"/>
              <a:gd name="connsiteY6" fmla="*/ 2915894 h 2915894"/>
              <a:gd name="connsiteX0" fmla="*/ 0 w 3030112"/>
              <a:gd name="connsiteY0" fmla="*/ 2824454 h 2855736"/>
              <a:gd name="connsiteX1" fmla="*/ 0 w 3030112"/>
              <a:gd name="connsiteY1" fmla="*/ 0 h 2855736"/>
              <a:gd name="connsiteX2" fmla="*/ 0 w 3030112"/>
              <a:gd name="connsiteY2" fmla="*/ 0 h 2855736"/>
              <a:gd name="connsiteX3" fmla="*/ 3010862 w 3030112"/>
              <a:gd name="connsiteY3" fmla="*/ 0 h 2855736"/>
              <a:gd name="connsiteX4" fmla="*/ 3010862 w 3030112"/>
              <a:gd name="connsiteY4" fmla="*/ 0 h 2855736"/>
              <a:gd name="connsiteX5" fmla="*/ 3010862 w 3030112"/>
              <a:gd name="connsiteY5" fmla="*/ 2824454 h 2855736"/>
              <a:gd name="connsiteX6" fmla="*/ 3030112 w 3030112"/>
              <a:gd name="connsiteY6" fmla="*/ 2855736 h 2855736"/>
              <a:gd name="connsiteX0" fmla="*/ 0 w 3010862"/>
              <a:gd name="connsiteY0" fmla="*/ 2824454 h 2824454"/>
              <a:gd name="connsiteX1" fmla="*/ 0 w 3010862"/>
              <a:gd name="connsiteY1" fmla="*/ 0 h 2824454"/>
              <a:gd name="connsiteX2" fmla="*/ 0 w 3010862"/>
              <a:gd name="connsiteY2" fmla="*/ 0 h 2824454"/>
              <a:gd name="connsiteX3" fmla="*/ 3010862 w 3010862"/>
              <a:gd name="connsiteY3" fmla="*/ 0 h 2824454"/>
              <a:gd name="connsiteX4" fmla="*/ 3010862 w 3010862"/>
              <a:gd name="connsiteY4" fmla="*/ 0 h 2824454"/>
              <a:gd name="connsiteX5" fmla="*/ 3010862 w 3010862"/>
              <a:gd name="connsiteY5" fmla="*/ 2824454 h 2824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0862" h="2824454">
                <a:moveTo>
                  <a:pt x="0" y="2824454"/>
                </a:moveTo>
                <a:lnTo>
                  <a:pt x="0" y="0"/>
                </a:lnTo>
                <a:lnTo>
                  <a:pt x="0" y="0"/>
                </a:lnTo>
                <a:lnTo>
                  <a:pt x="3010862" y="0"/>
                </a:lnTo>
                <a:lnTo>
                  <a:pt x="3010862" y="0"/>
                </a:lnTo>
                <a:lnTo>
                  <a:pt x="3010862" y="2824454"/>
                </a:lnTo>
              </a:path>
            </a:pathLst>
          </a:custGeom>
          <a:noFill/>
          <a:ln w="38100">
            <a:solidFill>
              <a:srgbClr val="68B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6" name="图片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41853" y="1163795"/>
            <a:ext cx="911097" cy="719028"/>
          </a:xfrm>
          <a:prstGeom prst="rect">
            <a:avLst/>
          </a:prstGeom>
        </p:spPr>
      </p:pic>
      <p:sp>
        <p:nvSpPr>
          <p:cNvPr id="7" name="标题 1"/>
          <p:cNvSpPr>
            <a:spLocks noGrp="1"/>
          </p:cNvSpPr>
          <p:nvPr>
            <p:ph type="title" hasCustomPrompt="1"/>
          </p:nvPr>
        </p:nvSpPr>
        <p:spPr>
          <a:xfrm>
            <a:off x="2363649" y="2922929"/>
            <a:ext cx="7450111" cy="859518"/>
          </a:xfrm>
          <a:prstGeom prst="rect">
            <a:avLst/>
          </a:prstGeom>
        </p:spPr>
        <p:txBody>
          <a:bodyPr>
            <a:noAutofit/>
          </a:bodyPr>
          <a:lstStyle>
            <a:lvl1pPr algn="ctr">
              <a:defRPr sz="5400">
                <a:solidFill>
                  <a:schemeClr val="tx1"/>
                </a:solidFill>
              </a:defRPr>
            </a:lvl1pPr>
          </a:lstStyle>
          <a:p>
            <a:r>
              <a:rPr lang="zh-CN" altLang="en-US" dirty="0"/>
              <a:t>单击此处编辑标题</a:t>
            </a:r>
          </a:p>
        </p:txBody>
      </p:sp>
      <p:sp>
        <p:nvSpPr>
          <p:cNvPr id="8" name="副标题 2"/>
          <p:cNvSpPr>
            <a:spLocks noGrp="1"/>
          </p:cNvSpPr>
          <p:nvPr>
            <p:ph type="subTitle" idx="1" hasCustomPrompt="1"/>
          </p:nvPr>
        </p:nvSpPr>
        <p:spPr>
          <a:xfrm>
            <a:off x="4549954" y="3957131"/>
            <a:ext cx="3169085" cy="552841"/>
          </a:xfrm>
          <a:prstGeom prst="rect">
            <a:avLst/>
          </a:prstGeom>
        </p:spPr>
        <p:txBody>
          <a:bodyPr>
            <a:normAutofit/>
          </a:bodyPr>
          <a:lstStyle>
            <a:lvl1pPr marL="0" indent="0" algn="ctr">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添加说明内容</a:t>
            </a:r>
          </a:p>
        </p:txBody>
      </p:sp>
      <p:sp>
        <p:nvSpPr>
          <p:cNvPr id="9" name="文本占位符 24"/>
          <p:cNvSpPr>
            <a:spLocks noGrp="1"/>
          </p:cNvSpPr>
          <p:nvPr>
            <p:ph type="body" sz="quarter" idx="10" hasCustomPrompt="1"/>
          </p:nvPr>
        </p:nvSpPr>
        <p:spPr>
          <a:xfrm>
            <a:off x="5490507" y="1916728"/>
            <a:ext cx="1213787" cy="914400"/>
          </a:xfrm>
          <a:prstGeom prst="rect">
            <a:avLst/>
          </a:prstGeom>
        </p:spPr>
        <p:txBody>
          <a:bodyPr>
            <a:noAutofit/>
          </a:bodyPr>
          <a:lstStyle>
            <a:lvl1pPr marL="0" indent="0" algn="ctr">
              <a:buNone/>
              <a:defRPr sz="6000" b="1">
                <a:solidFill>
                  <a:schemeClr val="tx2"/>
                </a:solidFill>
              </a:defRPr>
            </a:lvl1pPr>
          </a:lstStyle>
          <a:p>
            <a:pPr lvl="0"/>
            <a:r>
              <a:rPr lang="en-US" altLang="zh-CN" dirty="0"/>
              <a:t>01</a:t>
            </a:r>
            <a:endParaRPr lang="zh-CN" altLang="en-US" dirty="0"/>
          </a:p>
        </p:txBody>
      </p:sp>
      <p:pic>
        <p:nvPicPr>
          <p:cNvPr id="11" name="图片 10">
            <a:extLst>
              <a:ext uri="{FF2B5EF4-FFF2-40B4-BE49-F238E27FC236}">
                <a16:creationId xmlns:a16="http://schemas.microsoft.com/office/drawing/2014/main" id="{CEBA4B29-CA58-004E-B2C6-EE5C8BBCC29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5278" y="6304518"/>
            <a:ext cx="1437321" cy="207984"/>
          </a:xfrm>
          <a:prstGeom prst="rect">
            <a:avLst/>
          </a:prstGeom>
        </p:spPr>
      </p:pic>
    </p:spTree>
    <p:extLst>
      <p:ext uri="{BB962C8B-B14F-4D97-AF65-F5344CB8AC3E}">
        <p14:creationId xmlns:p14="http://schemas.microsoft.com/office/powerpoint/2010/main" val="25816333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p>
            <a:r>
              <a:rPr lang="zh-CN" altLang="en-US" dirty="0"/>
              <a:t>单击此处编辑标题样式</a:t>
            </a:r>
          </a:p>
        </p:txBody>
      </p:sp>
      <p:sp>
        <p:nvSpPr>
          <p:cNvPr id="3" name="内容占位符 2"/>
          <p:cNvSpPr>
            <a:spLocks noGrp="1"/>
          </p:cNvSpPr>
          <p:nvPr>
            <p:ph sz="half" idx="1" hasCustomPrompt="1"/>
          </p:nvPr>
        </p:nvSpPr>
        <p:spPr>
          <a:xfrm>
            <a:off x="838200" y="1304544"/>
            <a:ext cx="5181600" cy="4872419"/>
          </a:xfrm>
          <a:prstGeom prst="rect">
            <a:avLst/>
          </a:prstGeom>
        </p:spPr>
        <p:txBody>
          <a:bodyPr/>
          <a:lstStyle>
            <a:lvl1pPr marL="444500" indent="-444500">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zh-CN" altLang="en-US" dirty="0"/>
              <a:t>编辑文本样式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hasCustomPrompt="1"/>
          </p:nvPr>
        </p:nvSpPr>
        <p:spPr>
          <a:xfrm>
            <a:off x="6172200" y="1304544"/>
            <a:ext cx="5181600" cy="4872419"/>
          </a:xfrm>
          <a:prstGeom prst="rect">
            <a:avLst/>
          </a:prstGeom>
        </p:spPr>
        <p:txBody>
          <a:bodyPr/>
          <a:lstStyle>
            <a:lvl1pPr marL="444500" indent="-444500">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zh-CN" altLang="en-US" dirty="0"/>
              <a:t>编辑文本样式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934744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lvl1pPr marL="444500" indent="-444500">
              <a:defRPr/>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lvl1pPr marL="444500" indent="-444500">
              <a:defRPr/>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10" name="标题 1"/>
          <p:cNvSpPr>
            <a:spLocks noGrp="1"/>
          </p:cNvSpPr>
          <p:nvPr>
            <p:ph type="title" hasCustomPrompt="1"/>
          </p:nvPr>
        </p:nvSpPr>
        <p:spPr>
          <a:xfrm>
            <a:off x="1282534" y="365126"/>
            <a:ext cx="10071265" cy="846158"/>
          </a:xfrm>
        </p:spPr>
        <p:txBody>
          <a:bodyPr/>
          <a:lstStyle/>
          <a:p>
            <a:r>
              <a:rPr lang="zh-CN" altLang="en-US" dirty="0"/>
              <a:t>单击此处编辑标题样式</a:t>
            </a:r>
          </a:p>
        </p:txBody>
      </p:sp>
    </p:spTree>
    <p:extLst>
      <p:ext uri="{BB962C8B-B14F-4D97-AF65-F5344CB8AC3E}">
        <p14:creationId xmlns:p14="http://schemas.microsoft.com/office/powerpoint/2010/main" val="2883839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6" name="标题 1"/>
          <p:cNvSpPr>
            <a:spLocks noGrp="1"/>
          </p:cNvSpPr>
          <p:nvPr>
            <p:ph type="title" hasCustomPrompt="1"/>
          </p:nvPr>
        </p:nvSpPr>
        <p:spPr>
          <a:xfrm>
            <a:off x="1282534" y="365126"/>
            <a:ext cx="10071265" cy="846158"/>
          </a:xfrm>
        </p:spPr>
        <p:txBody>
          <a:bodyPr>
            <a:normAutofit/>
          </a:bodyPr>
          <a:lstStyle>
            <a:lvl1pPr>
              <a:defRPr sz="3600"/>
            </a:lvl1pPr>
          </a:lstStyle>
          <a:p>
            <a:r>
              <a:rPr lang="zh-CN" altLang="en-US" dirty="0"/>
              <a:t>单击此处编辑标题样式</a:t>
            </a:r>
          </a:p>
        </p:txBody>
      </p:sp>
    </p:spTree>
    <p:extLst>
      <p:ext uri="{BB962C8B-B14F-4D97-AF65-F5344CB8AC3E}">
        <p14:creationId xmlns:p14="http://schemas.microsoft.com/office/powerpoint/2010/main" val="160226339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目录">
    <p:spTree>
      <p:nvGrpSpPr>
        <p:cNvPr id="1" name=""/>
        <p:cNvGrpSpPr/>
        <p:nvPr/>
      </p:nvGrpSpPr>
      <p:grpSpPr>
        <a:xfrm>
          <a:off x="0" y="0"/>
          <a:ext cx="0" cy="0"/>
          <a:chOff x="0" y="0"/>
          <a:chExt cx="0" cy="0"/>
        </a:xfrm>
      </p:grpSpPr>
      <p:sp>
        <p:nvSpPr>
          <p:cNvPr id="3" name="矩形: 圆角 18"/>
          <p:cNvSpPr/>
          <p:nvPr/>
        </p:nvSpPr>
        <p:spPr>
          <a:xfrm>
            <a:off x="838200" y="1487837"/>
            <a:ext cx="10515600" cy="4618495"/>
          </a:xfrm>
          <a:prstGeom prst="roundRect">
            <a:avLst>
              <a:gd name="adj" fmla="val 0"/>
            </a:avLst>
          </a:prstGeom>
          <a:noFill/>
          <a:ln w="38100">
            <a:solidFill>
              <a:srgbClr val="68B92E">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dirty="0">
              <a:solidFill>
                <a:schemeClr val="bg1">
                  <a:lumMod val="65000"/>
                </a:schemeClr>
              </a:solidFill>
            </a:endParaRPr>
          </a:p>
        </p:txBody>
      </p:sp>
      <p:sp>
        <p:nvSpPr>
          <p:cNvPr id="4" name="标题 1"/>
          <p:cNvSpPr>
            <a:spLocks noGrp="1"/>
          </p:cNvSpPr>
          <p:nvPr/>
        </p:nvSpPr>
        <p:spPr>
          <a:xfrm>
            <a:off x="9370427" y="914397"/>
            <a:ext cx="1519298" cy="66642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dirty="0">
                <a:latin typeface="微软雅黑" panose="020B0503020204020204" pitchFamily="34" charset="-122"/>
                <a:ea typeface="微软雅黑" panose="020B0503020204020204" pitchFamily="34" charset="-122"/>
              </a:rPr>
              <a:t>目  录</a:t>
            </a:r>
          </a:p>
        </p:txBody>
      </p:sp>
      <p:pic>
        <p:nvPicPr>
          <p:cNvPr id="5" name="图片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26495" y="1064729"/>
            <a:ext cx="527305" cy="365761"/>
          </a:xfrm>
          <a:prstGeom prst="rect">
            <a:avLst/>
          </a:prstGeom>
        </p:spPr>
      </p:pic>
      <p:sp>
        <p:nvSpPr>
          <p:cNvPr id="6" name="标题 1"/>
          <p:cNvSpPr>
            <a:spLocks noGrp="1"/>
          </p:cNvSpPr>
          <p:nvPr/>
        </p:nvSpPr>
        <p:spPr>
          <a:xfrm>
            <a:off x="4477717" y="800306"/>
            <a:ext cx="4998252" cy="11778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7200" b="1" spc="-300" dirty="0">
                <a:solidFill>
                  <a:schemeClr val="bg1">
                    <a:lumMod val="50000"/>
                    <a:alpha val="25000"/>
                  </a:schemeClr>
                </a:solidFill>
                <a:latin typeface="Arial" panose="020B0604020202020204" pitchFamily="34" charset="0"/>
                <a:ea typeface="微软雅黑" panose="020B0503020204020204" pitchFamily="34" charset="-122"/>
                <a:cs typeface="Arial" panose="020B0604020202020204" pitchFamily="34" charset="0"/>
              </a:rPr>
              <a:t>CONTENTS</a:t>
            </a:r>
            <a:endParaRPr lang="zh-CN" altLang="en-US" sz="7200" b="1" spc="-300" dirty="0">
              <a:solidFill>
                <a:schemeClr val="bg1">
                  <a:lumMod val="50000"/>
                  <a:alpha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7" name="内容占位符 2"/>
          <p:cNvSpPr>
            <a:spLocks noGrp="1"/>
          </p:cNvSpPr>
          <p:nvPr>
            <p:ph idx="4294967295" hasCustomPrompt="1"/>
          </p:nvPr>
        </p:nvSpPr>
        <p:spPr>
          <a:xfrm>
            <a:off x="3902398" y="1912633"/>
            <a:ext cx="6100762" cy="3076242"/>
          </a:xfrm>
          <a:prstGeom prst="rect">
            <a:avLst/>
          </a:prstGeom>
        </p:spPr>
        <p:txBody>
          <a:bodyPr>
            <a:normAutofit/>
          </a:bodyPr>
          <a:lstStyle>
            <a:lvl1pPr marL="354013" indent="-354013">
              <a:defRPr/>
            </a:lvl1pPr>
          </a:lstStyle>
          <a:p>
            <a:pPr>
              <a:lnSpc>
                <a:spcPct val="150000"/>
              </a:lnSpc>
            </a:pPr>
            <a:r>
              <a:rPr lang="zh-CN" altLang="en-US" dirty="0">
                <a:latin typeface="微软雅黑" panose="020B0503020204020204" pitchFamily="34" charset="-122"/>
                <a:ea typeface="微软雅黑" panose="020B0503020204020204" pitchFamily="34" charset="-122"/>
              </a:rPr>
              <a:t>目录</a:t>
            </a:r>
            <a:r>
              <a:rPr lang="en-US" altLang="zh-CN" dirty="0">
                <a:latin typeface="微软雅黑" panose="020B0503020204020204" pitchFamily="34" charset="-122"/>
                <a:ea typeface="微软雅黑" panose="020B0503020204020204" pitchFamily="34" charset="-122"/>
              </a:rPr>
              <a:t>1</a:t>
            </a:r>
          </a:p>
          <a:p>
            <a:pPr>
              <a:lnSpc>
                <a:spcPct val="150000"/>
              </a:lnSpc>
            </a:pPr>
            <a:r>
              <a:rPr lang="zh-CN" altLang="en-US" dirty="0">
                <a:latin typeface="微软雅黑" panose="020B0503020204020204" pitchFamily="34" charset="-122"/>
                <a:ea typeface="微软雅黑" panose="020B0503020204020204" pitchFamily="34" charset="-122"/>
              </a:rPr>
              <a:t>目录</a:t>
            </a:r>
            <a:r>
              <a:rPr lang="en-US" altLang="zh-CN" dirty="0">
                <a:latin typeface="微软雅黑" panose="020B0503020204020204" pitchFamily="34" charset="-122"/>
                <a:ea typeface="微软雅黑" panose="020B0503020204020204" pitchFamily="34" charset="-122"/>
              </a:rPr>
              <a:t>2</a:t>
            </a:r>
          </a:p>
        </p:txBody>
      </p:sp>
      <p:pic>
        <p:nvPicPr>
          <p:cNvPr id="8" name="图片 7">
            <a:extLst>
              <a:ext uri="{FF2B5EF4-FFF2-40B4-BE49-F238E27FC236}">
                <a16:creationId xmlns:a16="http://schemas.microsoft.com/office/drawing/2014/main" id="{CEBA4B29-CA58-004E-B2C6-EE5C8BBCC29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5278" y="6304518"/>
            <a:ext cx="1437321" cy="207984"/>
          </a:xfrm>
          <a:prstGeom prst="rect">
            <a:avLst/>
          </a:prstGeom>
        </p:spPr>
      </p:pic>
    </p:spTree>
    <p:extLst>
      <p:ext uri="{BB962C8B-B14F-4D97-AF65-F5344CB8AC3E}">
        <p14:creationId xmlns:p14="http://schemas.microsoft.com/office/powerpoint/2010/main" val="1708102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节标题">
    <p:spTree>
      <p:nvGrpSpPr>
        <p:cNvPr id="1" name=""/>
        <p:cNvGrpSpPr/>
        <p:nvPr/>
      </p:nvGrpSpPr>
      <p:grpSpPr>
        <a:xfrm>
          <a:off x="0" y="0"/>
          <a:ext cx="0" cy="0"/>
          <a:chOff x="0" y="0"/>
          <a:chExt cx="0" cy="0"/>
        </a:xfrm>
      </p:grpSpPr>
      <p:sp>
        <p:nvSpPr>
          <p:cNvPr id="7" name="标题 1"/>
          <p:cNvSpPr>
            <a:spLocks noGrp="1"/>
          </p:cNvSpPr>
          <p:nvPr>
            <p:ph type="ctrTitle" hasCustomPrompt="1"/>
          </p:nvPr>
        </p:nvSpPr>
        <p:spPr>
          <a:xfrm>
            <a:off x="4619501" y="2119826"/>
            <a:ext cx="7572500" cy="1379180"/>
          </a:xfrm>
        </p:spPr>
        <p:txBody>
          <a:bodyPr anchor="b">
            <a:noAutofit/>
          </a:bodyPr>
          <a:lstStyle>
            <a:lvl1pPr algn="r">
              <a:defRPr sz="8800"/>
            </a:lvl1pPr>
          </a:lstStyle>
          <a:p>
            <a:r>
              <a:rPr lang="zh-CN" altLang="en-US" dirty="0"/>
              <a:t>输入结束语！</a:t>
            </a:r>
          </a:p>
        </p:txBody>
      </p:sp>
      <p:grpSp>
        <p:nvGrpSpPr>
          <p:cNvPr id="8" name="组合 7"/>
          <p:cNvGrpSpPr/>
          <p:nvPr/>
        </p:nvGrpSpPr>
        <p:grpSpPr>
          <a:xfrm>
            <a:off x="11195848" y="1336459"/>
            <a:ext cx="419209" cy="411013"/>
            <a:chOff x="691349" y="533565"/>
            <a:chExt cx="419209" cy="411013"/>
          </a:xfrm>
        </p:grpSpPr>
        <p:sp>
          <p:nvSpPr>
            <p:cNvPr id="9" name="等腰三角形 8"/>
            <p:cNvSpPr/>
            <p:nvPr/>
          </p:nvSpPr>
          <p:spPr>
            <a:xfrm rot="5400000">
              <a:off x="805597" y="639618"/>
              <a:ext cx="411013" cy="19890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等腰三角形 9"/>
            <p:cNvSpPr/>
            <p:nvPr/>
          </p:nvSpPr>
          <p:spPr>
            <a:xfrm rot="5400000">
              <a:off x="585296" y="639618"/>
              <a:ext cx="411013" cy="19890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4" name="图片 1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130515"/>
            <a:ext cx="5381469" cy="4723926"/>
          </a:xfrm>
          <a:prstGeom prst="rect">
            <a:avLst/>
          </a:prstGeom>
        </p:spPr>
      </p:pic>
      <p:pic>
        <p:nvPicPr>
          <p:cNvPr id="12" name="图片 11">
            <a:extLst>
              <a:ext uri="{FF2B5EF4-FFF2-40B4-BE49-F238E27FC236}">
                <a16:creationId xmlns:a16="http://schemas.microsoft.com/office/drawing/2014/main" id="{3F7D68DD-8C28-A748-B7A9-ECC442014B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54974" y="6172978"/>
            <a:ext cx="2060083" cy="298100"/>
          </a:xfrm>
          <a:prstGeom prst="rect">
            <a:avLst/>
          </a:prstGeom>
        </p:spPr>
      </p:pic>
    </p:spTree>
    <p:extLst>
      <p:ext uri="{BB962C8B-B14F-4D97-AF65-F5344CB8AC3E}">
        <p14:creationId xmlns:p14="http://schemas.microsoft.com/office/powerpoint/2010/main" val="2331982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1_标题幻灯片">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130515"/>
            <a:ext cx="5381469" cy="4723926"/>
          </a:xfrm>
          <a:prstGeom prst="rect">
            <a:avLst/>
          </a:prstGeom>
        </p:spPr>
      </p:pic>
      <p:sp>
        <p:nvSpPr>
          <p:cNvPr id="2" name="标题 1"/>
          <p:cNvSpPr>
            <a:spLocks noGrp="1"/>
          </p:cNvSpPr>
          <p:nvPr>
            <p:ph type="ctrTitle" hasCustomPrompt="1"/>
          </p:nvPr>
        </p:nvSpPr>
        <p:spPr>
          <a:xfrm>
            <a:off x="4904509" y="2107300"/>
            <a:ext cx="7287491" cy="1379180"/>
          </a:xfrm>
        </p:spPr>
        <p:txBody>
          <a:bodyPr anchor="b">
            <a:noAutofit/>
          </a:bodyPr>
          <a:lstStyle>
            <a:lvl1pPr algn="r">
              <a:defRPr sz="8800"/>
            </a:lvl1pPr>
          </a:lstStyle>
          <a:p>
            <a:r>
              <a:rPr lang="zh-CN" altLang="en-US" dirty="0"/>
              <a:t>输入结束语！</a:t>
            </a:r>
          </a:p>
        </p:txBody>
      </p:sp>
      <p:grpSp>
        <p:nvGrpSpPr>
          <p:cNvPr id="5" name="组合 4"/>
          <p:cNvGrpSpPr/>
          <p:nvPr userDrawn="1"/>
        </p:nvGrpSpPr>
        <p:grpSpPr>
          <a:xfrm>
            <a:off x="11195848" y="1336459"/>
            <a:ext cx="419209" cy="411013"/>
            <a:chOff x="691349" y="533565"/>
            <a:chExt cx="419209" cy="411013"/>
          </a:xfrm>
        </p:grpSpPr>
        <p:sp>
          <p:nvSpPr>
            <p:cNvPr id="6" name="等腰三角形 5"/>
            <p:cNvSpPr/>
            <p:nvPr userDrawn="1"/>
          </p:nvSpPr>
          <p:spPr>
            <a:xfrm rot="5400000">
              <a:off x="805597" y="639618"/>
              <a:ext cx="411013" cy="19890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等腰三角形 6"/>
            <p:cNvSpPr/>
            <p:nvPr userDrawn="1"/>
          </p:nvSpPr>
          <p:spPr>
            <a:xfrm rot="5400000">
              <a:off x="585296" y="639618"/>
              <a:ext cx="411013" cy="19890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8">
            <a:extLst>
              <a:ext uri="{FF2B5EF4-FFF2-40B4-BE49-F238E27FC236}">
                <a16:creationId xmlns:a16="http://schemas.microsoft.com/office/drawing/2014/main" id="{3F7D68DD-8C28-A748-B7A9-ECC442014B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54974" y="6172978"/>
            <a:ext cx="2060083" cy="298100"/>
          </a:xfrm>
          <a:prstGeom prst="rect">
            <a:avLst/>
          </a:prstGeom>
        </p:spPr>
      </p:pic>
    </p:spTree>
    <p:extLst>
      <p:ext uri="{BB962C8B-B14F-4D97-AF65-F5344CB8AC3E}">
        <p14:creationId xmlns:p14="http://schemas.microsoft.com/office/powerpoint/2010/main" val="1561079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82534" y="365126"/>
            <a:ext cx="10071265" cy="846158"/>
          </a:xfrm>
          <a:prstGeom prst="rect">
            <a:avLst/>
          </a:prstGeom>
        </p:spPr>
        <p:txBody>
          <a:bodyPr vert="horz" lIns="91440" tIns="45720" rIns="91440" bIns="45720" rtlCol="0" anchor="ctr">
            <a:normAutofit/>
          </a:bodyPr>
          <a:lstStyle/>
          <a:p>
            <a:r>
              <a:rPr lang="zh-CN" altLang="en-US" dirty="0"/>
              <a:t>单击此处编辑标题样式</a:t>
            </a:r>
          </a:p>
        </p:txBody>
      </p:sp>
      <p:grpSp>
        <p:nvGrpSpPr>
          <p:cNvPr id="5" name="组合 4"/>
          <p:cNvGrpSpPr/>
          <p:nvPr/>
        </p:nvGrpSpPr>
        <p:grpSpPr>
          <a:xfrm>
            <a:off x="691349" y="533565"/>
            <a:ext cx="419209" cy="411013"/>
            <a:chOff x="691349" y="533565"/>
            <a:chExt cx="419209" cy="411013"/>
          </a:xfrm>
        </p:grpSpPr>
        <p:sp>
          <p:nvSpPr>
            <p:cNvPr id="6" name="等腰三角形 5"/>
            <p:cNvSpPr/>
            <p:nvPr/>
          </p:nvSpPr>
          <p:spPr>
            <a:xfrm rot="5400000">
              <a:off x="805597" y="639618"/>
              <a:ext cx="411013" cy="19890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等腰三角形 6"/>
            <p:cNvSpPr/>
            <p:nvPr/>
          </p:nvSpPr>
          <p:spPr>
            <a:xfrm rot="5400000">
              <a:off x="585296" y="639618"/>
              <a:ext cx="411013" cy="19890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8">
            <a:extLst>
              <a:ext uri="{FF2B5EF4-FFF2-40B4-BE49-F238E27FC236}">
                <a16:creationId xmlns:a16="http://schemas.microsoft.com/office/drawing/2014/main" id="{CEBA4B29-CA58-004E-B2C6-EE5C8BBCC290}"/>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355278" y="6304518"/>
            <a:ext cx="1437321" cy="207984"/>
          </a:xfrm>
          <a:prstGeom prst="rect">
            <a:avLst/>
          </a:prstGeom>
        </p:spPr>
      </p:pic>
    </p:spTree>
    <p:extLst>
      <p:ext uri="{BB962C8B-B14F-4D97-AF65-F5344CB8AC3E}">
        <p14:creationId xmlns:p14="http://schemas.microsoft.com/office/powerpoint/2010/main" val="30756067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0" r:id="rId9"/>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68B92E"/>
        </a:buClr>
        <a:buSzPct val="90000"/>
        <a:buFont typeface="Wingdings" panose="05000000000000000000" pitchFamily="2" charset="2"/>
        <a:buChar char="p"/>
        <a:defRPr sz="2800" kern="1200">
          <a:solidFill>
            <a:schemeClr val="tx1"/>
          </a:solidFill>
          <a:latin typeface="+mj-ea"/>
          <a:ea typeface="+mj-ea"/>
          <a:cs typeface="+mn-cs"/>
        </a:defRPr>
      </a:lvl1pPr>
      <a:lvl2pPr marL="685800" marR="0" indent="-228600" algn="l" defTabSz="914400" rtl="0" eaLnBrk="1" fontAlgn="auto" latinLnBrk="0" hangingPunct="1">
        <a:lnSpc>
          <a:spcPct val="90000"/>
        </a:lnSpc>
        <a:spcBef>
          <a:spcPts val="500"/>
        </a:spcBef>
        <a:spcAft>
          <a:spcPts val="0"/>
        </a:spcAft>
        <a:buClrTx/>
        <a:buSzPct val="90000"/>
        <a:buFont typeface="Arial" panose="020B0604020202020204" pitchFamily="34" charset="0"/>
        <a:buChar char="•"/>
        <a:tabLst/>
        <a:defRPr sz="2400" kern="1200">
          <a:solidFill>
            <a:schemeClr val="tx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ea"/>
          <a:ea typeface="+mj-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ea"/>
          <a:ea typeface="+mj-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ea"/>
          <a:ea typeface="+mj-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emf"/></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19.emf"/><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emf"/><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0.emf"/><Relationship Id="rId5" Type="http://schemas.openxmlformats.org/officeDocument/2006/relationships/image" Target="../media/image39.emf"/><Relationship Id="rId10" Type="http://schemas.openxmlformats.org/officeDocument/2006/relationships/image" Target="../media/image43.png"/><Relationship Id="rId4" Type="http://schemas.openxmlformats.org/officeDocument/2006/relationships/image" Target="../media/image38.emf"/><Relationship Id="rId9"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emf"/><Relationship Id="rId7"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7.emf"/><Relationship Id="rId11" Type="http://schemas.openxmlformats.org/officeDocument/2006/relationships/image" Target="../media/image52.png"/><Relationship Id="rId5" Type="http://schemas.openxmlformats.org/officeDocument/2006/relationships/image" Target="../media/image46.emf"/><Relationship Id="rId10" Type="http://schemas.openxmlformats.org/officeDocument/2006/relationships/image" Target="../media/image51.emf"/><Relationship Id="rId4" Type="http://schemas.openxmlformats.org/officeDocument/2006/relationships/image" Target="../media/image45.emf"/><Relationship Id="rId9" Type="http://schemas.openxmlformats.org/officeDocument/2006/relationships/image" Target="../media/image50.emf"/></Relationships>
</file>

<file path=ppt/slides/_rels/slide3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 Type="http://schemas.openxmlformats.org/officeDocument/2006/relationships/tags" Target="../tags/tag3.xml"/><Relationship Id="rId21" Type="http://schemas.openxmlformats.org/officeDocument/2006/relationships/tags" Target="../tags/tag2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tags" Target="../tags/tag29.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slideLayout" Target="../slideLayouts/slideLayout6.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tags" Target="../tags/tag31.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58.emf"/></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6.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9.emf"/></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700301" y="2599877"/>
            <a:ext cx="9991602" cy="1379180"/>
          </a:xfrm>
        </p:spPr>
        <p:txBody>
          <a:bodyPr/>
          <a:lstStyle/>
          <a:p>
            <a:pPr>
              <a:lnSpc>
                <a:spcPct val="150000"/>
              </a:lnSpc>
            </a:pPr>
            <a:r>
              <a:rPr lang="en-US" altLang="zh-CN" dirty="0"/>
              <a:t/>
            </a:r>
            <a:br>
              <a:rPr lang="en-US" altLang="zh-CN" dirty="0"/>
            </a:br>
            <a:r>
              <a:rPr lang="en-US" altLang="zh-CN" dirty="0"/>
              <a:t/>
            </a:r>
            <a:br>
              <a:rPr lang="en-US" altLang="zh-CN" dirty="0"/>
            </a:br>
            <a:r>
              <a:rPr lang="zh-CN" altLang="en-US" dirty="0"/>
              <a:t>等级保护</a:t>
            </a:r>
            <a:r>
              <a:rPr lang="en-US" altLang="zh-CN" dirty="0" smtClean="0"/>
              <a:t>2.0</a:t>
            </a:r>
            <a:r>
              <a:rPr lang="zh-CN" altLang="en-US" dirty="0" smtClean="0"/>
              <a:t>解决方案</a:t>
            </a:r>
            <a:r>
              <a:rPr lang="en-US" altLang="zh-CN" dirty="0" smtClean="0"/>
              <a:t/>
            </a:r>
            <a:br>
              <a:rPr lang="en-US" altLang="zh-CN" dirty="0" smtClean="0"/>
            </a:br>
            <a:r>
              <a:rPr lang="en-US" altLang="zh-CN" sz="2800" dirty="0" smtClean="0"/>
              <a:t>——</a:t>
            </a:r>
            <a:r>
              <a:rPr lang="zh-CN" altLang="en-US" sz="2800" dirty="0" smtClean="0"/>
              <a:t>始于合规、忠于安全</a:t>
            </a:r>
            <a:endParaRPr lang="zh-CN" altLang="en-US" sz="2800" dirty="0"/>
          </a:p>
        </p:txBody>
      </p:sp>
      <p:sp>
        <p:nvSpPr>
          <p:cNvPr id="4" name="副标题 2">
            <a:extLst>
              <a:ext uri="{FF2B5EF4-FFF2-40B4-BE49-F238E27FC236}">
                <a16:creationId xmlns:a16="http://schemas.microsoft.com/office/drawing/2014/main" id="{B0298969-F818-BC4D-B80C-39FF179AA8DF}"/>
              </a:ext>
            </a:extLst>
          </p:cNvPr>
          <p:cNvSpPr txBox="1">
            <a:spLocks/>
          </p:cNvSpPr>
          <p:nvPr/>
        </p:nvSpPr>
        <p:spPr>
          <a:xfrm>
            <a:off x="4230392" y="4220357"/>
            <a:ext cx="7461511" cy="613501"/>
          </a:xfrm>
          <a:prstGeom prst="rect">
            <a:avLst/>
          </a:prstGeom>
        </p:spPr>
        <p:txBody>
          <a:bodyPr>
            <a:noAutofit/>
          </a:bodyPr>
          <a:lstStyle>
            <a:lvl1pPr marL="0" indent="0" algn="r" defTabSz="914400" rtl="0" eaLnBrk="1" latinLnBrk="0" hangingPunct="1">
              <a:lnSpc>
                <a:spcPct val="90000"/>
              </a:lnSpc>
              <a:spcBef>
                <a:spcPts val="1000"/>
              </a:spcBef>
              <a:buClr>
                <a:srgbClr val="68B92E"/>
              </a:buClr>
              <a:buSzPct val="90000"/>
              <a:buFont typeface="Wingdings" panose="05000000000000000000" pitchFamily="2" charset="2"/>
              <a:buNone/>
              <a:defRPr sz="2800" kern="1200">
                <a:solidFill>
                  <a:schemeClr val="bg2"/>
                </a:solidFill>
                <a:latin typeface="+mj-ea"/>
                <a:ea typeface="+mj-ea"/>
                <a:cs typeface="+mn-cs"/>
              </a:defRPr>
            </a:lvl1pPr>
            <a:lvl2pPr marL="457200" marR="0" indent="0" algn="ctr" defTabSz="914400" rtl="0" eaLnBrk="1" fontAlgn="auto" latinLnBrk="0" hangingPunct="1">
              <a:lnSpc>
                <a:spcPct val="90000"/>
              </a:lnSpc>
              <a:spcBef>
                <a:spcPts val="500"/>
              </a:spcBef>
              <a:spcAft>
                <a:spcPts val="0"/>
              </a:spcAft>
              <a:buClrTx/>
              <a:buSzPct val="90000"/>
              <a:buFont typeface="Arial" panose="020B0604020202020204" pitchFamily="34" charset="0"/>
              <a:buNone/>
              <a:tabLst/>
              <a:defRPr sz="2000" kern="1200">
                <a:solidFill>
                  <a:schemeClr val="tx1"/>
                </a:solidFill>
                <a:latin typeface="+mj-ea"/>
                <a:ea typeface="+mj-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ea"/>
                <a:ea typeface="+mj-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j-ea"/>
                <a:ea typeface="+mj-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j-ea"/>
                <a:ea typeface="+mj-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ltLang="zh-CN" sz="1800" dirty="0" smtClean="0">
              <a:solidFill>
                <a:schemeClr val="tx1"/>
              </a:solidFill>
            </a:endParaRPr>
          </a:p>
        </p:txBody>
      </p:sp>
    </p:spTree>
    <p:extLst>
      <p:ext uri="{BB962C8B-B14F-4D97-AF65-F5344CB8AC3E}">
        <p14:creationId xmlns:p14="http://schemas.microsoft.com/office/powerpoint/2010/main" val="536648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smtClean="0"/>
              <a:t>国家法律法规</a:t>
            </a:r>
            <a:endParaRPr lang="zh-CN" altLang="en-US" dirty="0"/>
          </a:p>
        </p:txBody>
      </p:sp>
      <p:graphicFrame>
        <p:nvGraphicFramePr>
          <p:cNvPr id="20" name="内容占位符 3">
            <a:extLst>
              <a:ext uri="{FF2B5EF4-FFF2-40B4-BE49-F238E27FC236}">
                <a16:creationId xmlns:a16="http://schemas.microsoft.com/office/drawing/2014/main" id="{73745D5F-F7DC-42A5-9DB5-F504451EFEEA}"/>
              </a:ext>
            </a:extLst>
          </p:cNvPr>
          <p:cNvGraphicFramePr>
            <a:graphicFrameLocks noGrp="1"/>
          </p:cNvGraphicFramePr>
          <p:nvPr>
            <p:ph idx="4294967295"/>
            <p:extLst>
              <p:ext uri="{D42A27DB-BD31-4B8C-83A1-F6EECF244321}">
                <p14:modId xmlns:p14="http://schemas.microsoft.com/office/powerpoint/2010/main" val="2952771682"/>
              </p:ext>
            </p:extLst>
          </p:nvPr>
        </p:nvGraphicFramePr>
        <p:xfrm>
          <a:off x="938211" y="838200"/>
          <a:ext cx="10415588" cy="55323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024812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cs typeface="+mn-ea"/>
                <a:sym typeface="+mn-lt"/>
              </a:rPr>
              <a:t>新时期等级保护制度的特点</a:t>
            </a:r>
            <a:endParaRPr lang="zh-CN" altLang="en-US" dirty="0"/>
          </a:p>
        </p:txBody>
      </p:sp>
      <p:sp>
        <p:nvSpPr>
          <p:cNvPr id="3" name="AutoShape 207"/>
          <p:cNvSpPr>
            <a:spLocks noChangeArrowheads="1"/>
          </p:cNvSpPr>
          <p:nvPr/>
        </p:nvSpPr>
        <p:spPr bwMode="auto">
          <a:xfrm>
            <a:off x="3814445" y="1482349"/>
            <a:ext cx="6449438" cy="4733516"/>
          </a:xfrm>
          <a:prstGeom prst="roundRect">
            <a:avLst>
              <a:gd name="adj" fmla="val 4171"/>
            </a:avLst>
          </a:prstGeom>
          <a:solidFill>
            <a:srgbClr val="C0C0C0">
              <a:alpha val="25000"/>
            </a:srgbClr>
          </a:solidFill>
          <a:ln w="19050" cmpd="sng">
            <a:solidFill>
              <a:srgbClr val="C0C0C0"/>
            </a:solidFill>
            <a:round/>
            <a:headEnd/>
            <a:tailEnd/>
          </a:ln>
        </p:spPr>
        <p:txBody>
          <a:bodyPr wrap="none" anchor="ctr"/>
          <a:lstStyle>
            <a:lvl1pPr eaLnBrk="0" hangingPunct="0">
              <a:defRPr>
                <a:solidFill>
                  <a:schemeClr val="tx1"/>
                </a:solidFill>
                <a:latin typeface="Gulim" pitchFamily="34" charset="-127"/>
                <a:ea typeface="Gulim" pitchFamily="34" charset="-127"/>
              </a:defRPr>
            </a:lvl1pPr>
            <a:lvl2pPr marL="742950" indent="-285750" eaLnBrk="0" hangingPunct="0">
              <a:defRPr>
                <a:solidFill>
                  <a:schemeClr val="tx1"/>
                </a:solidFill>
                <a:latin typeface="Gulim" pitchFamily="34" charset="-127"/>
                <a:ea typeface="Gulim" pitchFamily="34" charset="-127"/>
              </a:defRPr>
            </a:lvl2pPr>
            <a:lvl3pPr marL="1143000" indent="-228600" eaLnBrk="0" hangingPunct="0">
              <a:defRPr>
                <a:solidFill>
                  <a:schemeClr val="tx1"/>
                </a:solidFill>
                <a:latin typeface="Gulim" pitchFamily="34" charset="-127"/>
                <a:ea typeface="Gulim" pitchFamily="34" charset="-127"/>
              </a:defRPr>
            </a:lvl3pPr>
            <a:lvl4pPr marL="1600200" indent="-228600" eaLnBrk="0" hangingPunct="0">
              <a:defRPr>
                <a:solidFill>
                  <a:schemeClr val="tx1"/>
                </a:solidFill>
                <a:latin typeface="Gulim" pitchFamily="34" charset="-127"/>
                <a:ea typeface="Gulim" pitchFamily="34" charset="-127"/>
              </a:defRPr>
            </a:lvl4pPr>
            <a:lvl5pPr marL="2057400" indent="-228600" eaLnBrk="0" hangingPunct="0">
              <a:defRPr>
                <a:solidFill>
                  <a:schemeClr val="tx1"/>
                </a:solidFill>
                <a:latin typeface="Gulim" pitchFamily="34" charset="-127"/>
                <a:ea typeface="Gulim" pitchFamily="34" charset="-127"/>
              </a:defRPr>
            </a:lvl5pPr>
            <a:lvl6pPr marL="2514600" indent="-228600" eaLnBrk="0" fontAlgn="base" latinLnBrk="1" hangingPunct="0">
              <a:spcBef>
                <a:spcPct val="0"/>
              </a:spcBef>
              <a:spcAft>
                <a:spcPct val="0"/>
              </a:spcAft>
              <a:defRPr>
                <a:solidFill>
                  <a:schemeClr val="tx1"/>
                </a:solidFill>
                <a:latin typeface="Gulim" pitchFamily="34" charset="-127"/>
                <a:ea typeface="Gulim" pitchFamily="34" charset="-127"/>
              </a:defRPr>
            </a:lvl6pPr>
            <a:lvl7pPr marL="2971800" indent="-228600" eaLnBrk="0" fontAlgn="base" latinLnBrk="1" hangingPunct="0">
              <a:spcBef>
                <a:spcPct val="0"/>
              </a:spcBef>
              <a:spcAft>
                <a:spcPct val="0"/>
              </a:spcAft>
              <a:defRPr>
                <a:solidFill>
                  <a:schemeClr val="tx1"/>
                </a:solidFill>
                <a:latin typeface="Gulim" pitchFamily="34" charset="-127"/>
                <a:ea typeface="Gulim" pitchFamily="34" charset="-127"/>
              </a:defRPr>
            </a:lvl7pPr>
            <a:lvl8pPr marL="3429000" indent="-228600" eaLnBrk="0" fontAlgn="base" latinLnBrk="1" hangingPunct="0">
              <a:spcBef>
                <a:spcPct val="0"/>
              </a:spcBef>
              <a:spcAft>
                <a:spcPct val="0"/>
              </a:spcAft>
              <a:defRPr>
                <a:solidFill>
                  <a:schemeClr val="tx1"/>
                </a:solidFill>
                <a:latin typeface="Gulim" pitchFamily="34" charset="-127"/>
                <a:ea typeface="Gulim" pitchFamily="34" charset="-127"/>
              </a:defRPr>
            </a:lvl8pPr>
            <a:lvl9pPr marL="3886200" indent="-228600" eaLnBrk="0" fontAlgn="base" latinLnBrk="1" hangingPunct="0">
              <a:spcBef>
                <a:spcPct val="0"/>
              </a:spcBef>
              <a:spcAft>
                <a:spcPct val="0"/>
              </a:spcAft>
              <a:defRPr>
                <a:solidFill>
                  <a:schemeClr val="tx1"/>
                </a:solidFill>
                <a:latin typeface="Gulim" pitchFamily="34" charset="-127"/>
                <a:ea typeface="Gulim" pitchFamily="34" charset="-127"/>
              </a:defRPr>
            </a:lvl9pPr>
          </a:lstStyle>
          <a:p>
            <a:pPr marL="0" marR="0" lvl="0" indent="0"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rgbClr val="000000"/>
              </a:solidFill>
              <a:effectLst/>
              <a:uLnTx/>
              <a:uFillTx/>
              <a:latin typeface="Gulim" pitchFamily="34" charset="-127"/>
              <a:ea typeface="Gulim" pitchFamily="34" charset="-127"/>
            </a:endParaRPr>
          </a:p>
        </p:txBody>
      </p:sp>
      <p:sp>
        <p:nvSpPr>
          <p:cNvPr id="4" name="AutoShape 217"/>
          <p:cNvSpPr>
            <a:spLocks noChangeArrowheads="1"/>
          </p:cNvSpPr>
          <p:nvPr/>
        </p:nvSpPr>
        <p:spPr bwMode="auto">
          <a:xfrm>
            <a:off x="4030935" y="3546579"/>
            <a:ext cx="5909830" cy="225148"/>
          </a:xfrm>
          <a:prstGeom prst="roundRect">
            <a:avLst>
              <a:gd name="adj" fmla="val 50000"/>
            </a:avLst>
          </a:prstGeom>
          <a:gradFill rotWithShape="1">
            <a:gsLst>
              <a:gs pos="0">
                <a:srgbClr val="000000">
                  <a:alpha val="50000"/>
                </a:srgbClr>
              </a:gs>
              <a:gs pos="100000">
                <a:srgbClr val="6C6C6C">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Gulim" pitchFamily="34" charset="-127"/>
                <a:ea typeface="Gulim" pitchFamily="34" charset="-127"/>
              </a:defRPr>
            </a:lvl1pPr>
            <a:lvl2pPr marL="742950" indent="-285750" eaLnBrk="0" hangingPunct="0">
              <a:defRPr>
                <a:solidFill>
                  <a:schemeClr val="tx1"/>
                </a:solidFill>
                <a:latin typeface="Gulim" pitchFamily="34" charset="-127"/>
                <a:ea typeface="Gulim" pitchFamily="34" charset="-127"/>
              </a:defRPr>
            </a:lvl2pPr>
            <a:lvl3pPr marL="1143000" indent="-228600" eaLnBrk="0" hangingPunct="0">
              <a:defRPr>
                <a:solidFill>
                  <a:schemeClr val="tx1"/>
                </a:solidFill>
                <a:latin typeface="Gulim" pitchFamily="34" charset="-127"/>
                <a:ea typeface="Gulim" pitchFamily="34" charset="-127"/>
              </a:defRPr>
            </a:lvl3pPr>
            <a:lvl4pPr marL="1600200" indent="-228600" eaLnBrk="0" hangingPunct="0">
              <a:defRPr>
                <a:solidFill>
                  <a:schemeClr val="tx1"/>
                </a:solidFill>
                <a:latin typeface="Gulim" pitchFamily="34" charset="-127"/>
                <a:ea typeface="Gulim" pitchFamily="34" charset="-127"/>
              </a:defRPr>
            </a:lvl4pPr>
            <a:lvl5pPr marL="2057400" indent="-228600" eaLnBrk="0" hangingPunct="0">
              <a:defRPr>
                <a:solidFill>
                  <a:schemeClr val="tx1"/>
                </a:solidFill>
                <a:latin typeface="Gulim" pitchFamily="34" charset="-127"/>
                <a:ea typeface="Gulim" pitchFamily="34" charset="-127"/>
              </a:defRPr>
            </a:lvl5pPr>
            <a:lvl6pPr marL="2514600" indent="-228600" eaLnBrk="0" fontAlgn="base" latinLnBrk="1" hangingPunct="0">
              <a:spcBef>
                <a:spcPct val="0"/>
              </a:spcBef>
              <a:spcAft>
                <a:spcPct val="0"/>
              </a:spcAft>
              <a:defRPr>
                <a:solidFill>
                  <a:schemeClr val="tx1"/>
                </a:solidFill>
                <a:latin typeface="Gulim" pitchFamily="34" charset="-127"/>
                <a:ea typeface="Gulim" pitchFamily="34" charset="-127"/>
              </a:defRPr>
            </a:lvl6pPr>
            <a:lvl7pPr marL="2971800" indent="-228600" eaLnBrk="0" fontAlgn="base" latinLnBrk="1" hangingPunct="0">
              <a:spcBef>
                <a:spcPct val="0"/>
              </a:spcBef>
              <a:spcAft>
                <a:spcPct val="0"/>
              </a:spcAft>
              <a:defRPr>
                <a:solidFill>
                  <a:schemeClr val="tx1"/>
                </a:solidFill>
                <a:latin typeface="Gulim" pitchFamily="34" charset="-127"/>
                <a:ea typeface="Gulim" pitchFamily="34" charset="-127"/>
              </a:defRPr>
            </a:lvl7pPr>
            <a:lvl8pPr marL="3429000" indent="-228600" eaLnBrk="0" fontAlgn="base" latinLnBrk="1" hangingPunct="0">
              <a:spcBef>
                <a:spcPct val="0"/>
              </a:spcBef>
              <a:spcAft>
                <a:spcPct val="0"/>
              </a:spcAft>
              <a:defRPr>
                <a:solidFill>
                  <a:schemeClr val="tx1"/>
                </a:solidFill>
                <a:latin typeface="Gulim" pitchFamily="34" charset="-127"/>
                <a:ea typeface="Gulim" pitchFamily="34" charset="-127"/>
              </a:defRPr>
            </a:lvl8pPr>
            <a:lvl9pPr marL="3886200" indent="-228600" eaLnBrk="0" fontAlgn="base" latinLnBrk="1" hangingPunct="0">
              <a:spcBef>
                <a:spcPct val="0"/>
              </a:spcBef>
              <a:spcAft>
                <a:spcPct val="0"/>
              </a:spcAft>
              <a:defRPr>
                <a:solidFill>
                  <a:schemeClr val="tx1"/>
                </a:solidFill>
                <a:latin typeface="Gulim" pitchFamily="34" charset="-127"/>
                <a:ea typeface="Gulim" pitchFamily="34" charset="-127"/>
              </a:defRPr>
            </a:lvl9pPr>
          </a:lstStyle>
          <a:p>
            <a:pPr marL="0" marR="0" lvl="0" indent="0"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rgbClr val="000000"/>
              </a:solidFill>
              <a:effectLst/>
              <a:uLnTx/>
              <a:uFillTx/>
              <a:latin typeface="+mn-ea"/>
              <a:ea typeface="+mn-ea"/>
            </a:endParaRPr>
          </a:p>
        </p:txBody>
      </p:sp>
      <p:sp>
        <p:nvSpPr>
          <p:cNvPr id="5" name="AutoShape 218"/>
          <p:cNvSpPr>
            <a:spLocks noChangeArrowheads="1"/>
          </p:cNvSpPr>
          <p:nvPr/>
        </p:nvSpPr>
        <p:spPr bwMode="auto">
          <a:xfrm>
            <a:off x="4129485" y="4277753"/>
            <a:ext cx="5909830" cy="225148"/>
          </a:xfrm>
          <a:prstGeom prst="roundRect">
            <a:avLst>
              <a:gd name="adj" fmla="val 50000"/>
            </a:avLst>
          </a:prstGeom>
          <a:gradFill rotWithShape="1">
            <a:gsLst>
              <a:gs pos="0">
                <a:srgbClr val="000000">
                  <a:alpha val="50000"/>
                </a:srgbClr>
              </a:gs>
              <a:gs pos="100000">
                <a:srgbClr val="6C6C6C">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Gulim" pitchFamily="34" charset="-127"/>
                <a:ea typeface="Gulim" pitchFamily="34" charset="-127"/>
              </a:defRPr>
            </a:lvl1pPr>
            <a:lvl2pPr marL="742950" indent="-285750" eaLnBrk="0" hangingPunct="0">
              <a:defRPr>
                <a:solidFill>
                  <a:schemeClr val="tx1"/>
                </a:solidFill>
                <a:latin typeface="Gulim" pitchFamily="34" charset="-127"/>
                <a:ea typeface="Gulim" pitchFamily="34" charset="-127"/>
              </a:defRPr>
            </a:lvl2pPr>
            <a:lvl3pPr marL="1143000" indent="-228600" eaLnBrk="0" hangingPunct="0">
              <a:defRPr>
                <a:solidFill>
                  <a:schemeClr val="tx1"/>
                </a:solidFill>
                <a:latin typeface="Gulim" pitchFamily="34" charset="-127"/>
                <a:ea typeface="Gulim" pitchFamily="34" charset="-127"/>
              </a:defRPr>
            </a:lvl3pPr>
            <a:lvl4pPr marL="1600200" indent="-228600" eaLnBrk="0" hangingPunct="0">
              <a:defRPr>
                <a:solidFill>
                  <a:schemeClr val="tx1"/>
                </a:solidFill>
                <a:latin typeface="Gulim" pitchFamily="34" charset="-127"/>
                <a:ea typeface="Gulim" pitchFamily="34" charset="-127"/>
              </a:defRPr>
            </a:lvl4pPr>
            <a:lvl5pPr marL="2057400" indent="-228600" eaLnBrk="0" hangingPunct="0">
              <a:defRPr>
                <a:solidFill>
                  <a:schemeClr val="tx1"/>
                </a:solidFill>
                <a:latin typeface="Gulim" pitchFamily="34" charset="-127"/>
                <a:ea typeface="Gulim" pitchFamily="34" charset="-127"/>
              </a:defRPr>
            </a:lvl5pPr>
            <a:lvl6pPr marL="2514600" indent="-228600" eaLnBrk="0" fontAlgn="base" latinLnBrk="1" hangingPunct="0">
              <a:spcBef>
                <a:spcPct val="0"/>
              </a:spcBef>
              <a:spcAft>
                <a:spcPct val="0"/>
              </a:spcAft>
              <a:defRPr>
                <a:solidFill>
                  <a:schemeClr val="tx1"/>
                </a:solidFill>
                <a:latin typeface="Gulim" pitchFamily="34" charset="-127"/>
                <a:ea typeface="Gulim" pitchFamily="34" charset="-127"/>
              </a:defRPr>
            </a:lvl6pPr>
            <a:lvl7pPr marL="2971800" indent="-228600" eaLnBrk="0" fontAlgn="base" latinLnBrk="1" hangingPunct="0">
              <a:spcBef>
                <a:spcPct val="0"/>
              </a:spcBef>
              <a:spcAft>
                <a:spcPct val="0"/>
              </a:spcAft>
              <a:defRPr>
                <a:solidFill>
                  <a:schemeClr val="tx1"/>
                </a:solidFill>
                <a:latin typeface="Gulim" pitchFamily="34" charset="-127"/>
                <a:ea typeface="Gulim" pitchFamily="34" charset="-127"/>
              </a:defRPr>
            </a:lvl7pPr>
            <a:lvl8pPr marL="3429000" indent="-228600" eaLnBrk="0" fontAlgn="base" latinLnBrk="1" hangingPunct="0">
              <a:spcBef>
                <a:spcPct val="0"/>
              </a:spcBef>
              <a:spcAft>
                <a:spcPct val="0"/>
              </a:spcAft>
              <a:defRPr>
                <a:solidFill>
                  <a:schemeClr val="tx1"/>
                </a:solidFill>
                <a:latin typeface="Gulim" pitchFamily="34" charset="-127"/>
                <a:ea typeface="Gulim" pitchFamily="34" charset="-127"/>
              </a:defRPr>
            </a:lvl8pPr>
            <a:lvl9pPr marL="3886200" indent="-228600" eaLnBrk="0" fontAlgn="base" latinLnBrk="1" hangingPunct="0">
              <a:spcBef>
                <a:spcPct val="0"/>
              </a:spcBef>
              <a:spcAft>
                <a:spcPct val="0"/>
              </a:spcAft>
              <a:defRPr>
                <a:solidFill>
                  <a:schemeClr val="tx1"/>
                </a:solidFill>
                <a:latin typeface="Gulim" pitchFamily="34" charset="-127"/>
                <a:ea typeface="Gulim" pitchFamily="34" charset="-127"/>
              </a:defRPr>
            </a:lvl9pPr>
          </a:lstStyle>
          <a:p>
            <a:pPr marL="0" marR="0" lvl="0" indent="0"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rgbClr val="000000"/>
              </a:solidFill>
              <a:effectLst/>
              <a:uLnTx/>
              <a:uFillTx/>
              <a:latin typeface="+mn-ea"/>
              <a:ea typeface="+mn-ea"/>
            </a:endParaRPr>
          </a:p>
        </p:txBody>
      </p:sp>
      <p:sp>
        <p:nvSpPr>
          <p:cNvPr id="6" name="AutoShape 213"/>
          <p:cNvSpPr>
            <a:spLocks noChangeArrowheads="1"/>
          </p:cNvSpPr>
          <p:nvPr/>
        </p:nvSpPr>
        <p:spPr bwMode="auto">
          <a:xfrm>
            <a:off x="4176337" y="2797571"/>
            <a:ext cx="5909830" cy="225148"/>
          </a:xfrm>
          <a:prstGeom prst="roundRect">
            <a:avLst>
              <a:gd name="adj" fmla="val 50000"/>
            </a:avLst>
          </a:prstGeom>
          <a:gradFill rotWithShape="1">
            <a:gsLst>
              <a:gs pos="0">
                <a:srgbClr val="000000">
                  <a:alpha val="50000"/>
                </a:srgbClr>
              </a:gs>
              <a:gs pos="100000">
                <a:srgbClr val="6C6C6C">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Gulim" pitchFamily="34" charset="-127"/>
                <a:ea typeface="Gulim" pitchFamily="34" charset="-127"/>
              </a:defRPr>
            </a:lvl1pPr>
            <a:lvl2pPr marL="742950" indent="-285750" eaLnBrk="0" hangingPunct="0">
              <a:defRPr>
                <a:solidFill>
                  <a:schemeClr val="tx1"/>
                </a:solidFill>
                <a:latin typeface="Gulim" pitchFamily="34" charset="-127"/>
                <a:ea typeface="Gulim" pitchFamily="34" charset="-127"/>
              </a:defRPr>
            </a:lvl2pPr>
            <a:lvl3pPr marL="1143000" indent="-228600" eaLnBrk="0" hangingPunct="0">
              <a:defRPr>
                <a:solidFill>
                  <a:schemeClr val="tx1"/>
                </a:solidFill>
                <a:latin typeface="Gulim" pitchFamily="34" charset="-127"/>
                <a:ea typeface="Gulim" pitchFamily="34" charset="-127"/>
              </a:defRPr>
            </a:lvl3pPr>
            <a:lvl4pPr marL="1600200" indent="-228600" eaLnBrk="0" hangingPunct="0">
              <a:defRPr>
                <a:solidFill>
                  <a:schemeClr val="tx1"/>
                </a:solidFill>
                <a:latin typeface="Gulim" pitchFamily="34" charset="-127"/>
                <a:ea typeface="Gulim" pitchFamily="34" charset="-127"/>
              </a:defRPr>
            </a:lvl4pPr>
            <a:lvl5pPr marL="2057400" indent="-228600" eaLnBrk="0" hangingPunct="0">
              <a:defRPr>
                <a:solidFill>
                  <a:schemeClr val="tx1"/>
                </a:solidFill>
                <a:latin typeface="Gulim" pitchFamily="34" charset="-127"/>
                <a:ea typeface="Gulim" pitchFamily="34" charset="-127"/>
              </a:defRPr>
            </a:lvl5pPr>
            <a:lvl6pPr marL="2514600" indent="-228600" eaLnBrk="0" fontAlgn="base" latinLnBrk="1" hangingPunct="0">
              <a:spcBef>
                <a:spcPct val="0"/>
              </a:spcBef>
              <a:spcAft>
                <a:spcPct val="0"/>
              </a:spcAft>
              <a:defRPr>
                <a:solidFill>
                  <a:schemeClr val="tx1"/>
                </a:solidFill>
                <a:latin typeface="Gulim" pitchFamily="34" charset="-127"/>
                <a:ea typeface="Gulim" pitchFamily="34" charset="-127"/>
              </a:defRPr>
            </a:lvl6pPr>
            <a:lvl7pPr marL="2971800" indent="-228600" eaLnBrk="0" fontAlgn="base" latinLnBrk="1" hangingPunct="0">
              <a:spcBef>
                <a:spcPct val="0"/>
              </a:spcBef>
              <a:spcAft>
                <a:spcPct val="0"/>
              </a:spcAft>
              <a:defRPr>
                <a:solidFill>
                  <a:schemeClr val="tx1"/>
                </a:solidFill>
                <a:latin typeface="Gulim" pitchFamily="34" charset="-127"/>
                <a:ea typeface="Gulim" pitchFamily="34" charset="-127"/>
              </a:defRPr>
            </a:lvl7pPr>
            <a:lvl8pPr marL="3429000" indent="-228600" eaLnBrk="0" fontAlgn="base" latinLnBrk="1" hangingPunct="0">
              <a:spcBef>
                <a:spcPct val="0"/>
              </a:spcBef>
              <a:spcAft>
                <a:spcPct val="0"/>
              </a:spcAft>
              <a:defRPr>
                <a:solidFill>
                  <a:schemeClr val="tx1"/>
                </a:solidFill>
                <a:latin typeface="Gulim" pitchFamily="34" charset="-127"/>
                <a:ea typeface="Gulim" pitchFamily="34" charset="-127"/>
              </a:defRPr>
            </a:lvl8pPr>
            <a:lvl9pPr marL="3886200" indent="-228600" eaLnBrk="0" fontAlgn="base" latinLnBrk="1" hangingPunct="0">
              <a:spcBef>
                <a:spcPct val="0"/>
              </a:spcBef>
              <a:spcAft>
                <a:spcPct val="0"/>
              </a:spcAft>
              <a:defRPr>
                <a:solidFill>
                  <a:schemeClr val="tx1"/>
                </a:solidFill>
                <a:latin typeface="Gulim" pitchFamily="34" charset="-127"/>
                <a:ea typeface="Gulim" pitchFamily="34" charset="-127"/>
              </a:defRPr>
            </a:lvl9pPr>
          </a:lstStyle>
          <a:p>
            <a:pPr marL="0" marR="0" lvl="0" indent="0"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rgbClr val="000000"/>
              </a:solidFill>
              <a:effectLst/>
              <a:uLnTx/>
              <a:uFillTx/>
              <a:latin typeface="+mn-ea"/>
              <a:ea typeface="+mn-ea"/>
            </a:endParaRPr>
          </a:p>
        </p:txBody>
      </p:sp>
      <p:sp>
        <p:nvSpPr>
          <p:cNvPr id="7" name="AutoShape 181"/>
          <p:cNvSpPr>
            <a:spLocks noChangeArrowheads="1"/>
          </p:cNvSpPr>
          <p:nvPr/>
        </p:nvSpPr>
        <p:spPr bwMode="auto">
          <a:xfrm>
            <a:off x="3925920" y="3908823"/>
            <a:ext cx="6245873" cy="506026"/>
          </a:xfrm>
          <a:prstGeom prst="roundRect">
            <a:avLst>
              <a:gd name="adj" fmla="val 50000"/>
            </a:avLst>
          </a:prstGeom>
          <a:gradFill rotWithShape="1">
            <a:gsLst>
              <a:gs pos="0">
                <a:schemeClr val="accent6">
                  <a:lumMod val="25000"/>
                  <a:lumOff val="75000"/>
                </a:schemeClr>
              </a:gs>
              <a:gs pos="100000">
                <a:schemeClr val="accent6">
                  <a:lumMod val="50000"/>
                  <a:lumOff val="50000"/>
                </a:schemeClr>
              </a:gs>
            </a:gsLst>
            <a:lin ang="5400000" scaled="1"/>
          </a:gradFill>
          <a:ln w="19050" cmpd="sng">
            <a:solidFill>
              <a:srgbClr val="FFFFFF"/>
            </a:solidFill>
            <a:round/>
            <a:headEnd/>
            <a:tailEnd/>
          </a:ln>
        </p:spPr>
        <p:txBody>
          <a:bodyPr wrap="none" anchor="ctr"/>
          <a:lstStyle>
            <a:lvl1pPr eaLnBrk="0" hangingPunct="0">
              <a:defRPr>
                <a:solidFill>
                  <a:schemeClr val="tx1"/>
                </a:solidFill>
                <a:latin typeface="Gulim" pitchFamily="34" charset="-127"/>
                <a:ea typeface="Gulim" pitchFamily="34" charset="-127"/>
              </a:defRPr>
            </a:lvl1pPr>
            <a:lvl2pPr marL="742950" indent="-285750" eaLnBrk="0" hangingPunct="0">
              <a:defRPr>
                <a:solidFill>
                  <a:schemeClr val="tx1"/>
                </a:solidFill>
                <a:latin typeface="Gulim" pitchFamily="34" charset="-127"/>
                <a:ea typeface="Gulim" pitchFamily="34" charset="-127"/>
              </a:defRPr>
            </a:lvl2pPr>
            <a:lvl3pPr marL="1143000" indent="-228600" eaLnBrk="0" hangingPunct="0">
              <a:defRPr>
                <a:solidFill>
                  <a:schemeClr val="tx1"/>
                </a:solidFill>
                <a:latin typeface="Gulim" pitchFamily="34" charset="-127"/>
                <a:ea typeface="Gulim" pitchFamily="34" charset="-127"/>
              </a:defRPr>
            </a:lvl3pPr>
            <a:lvl4pPr marL="1600200" indent="-228600" eaLnBrk="0" hangingPunct="0">
              <a:defRPr>
                <a:solidFill>
                  <a:schemeClr val="tx1"/>
                </a:solidFill>
                <a:latin typeface="Gulim" pitchFamily="34" charset="-127"/>
                <a:ea typeface="Gulim" pitchFamily="34" charset="-127"/>
              </a:defRPr>
            </a:lvl4pPr>
            <a:lvl5pPr marL="2057400" indent="-228600" eaLnBrk="0" hangingPunct="0">
              <a:defRPr>
                <a:solidFill>
                  <a:schemeClr val="tx1"/>
                </a:solidFill>
                <a:latin typeface="Gulim" pitchFamily="34" charset="-127"/>
                <a:ea typeface="Gulim" pitchFamily="34" charset="-127"/>
              </a:defRPr>
            </a:lvl5pPr>
            <a:lvl6pPr marL="2514600" indent="-228600" eaLnBrk="0" fontAlgn="base" latinLnBrk="1" hangingPunct="0">
              <a:spcBef>
                <a:spcPct val="0"/>
              </a:spcBef>
              <a:spcAft>
                <a:spcPct val="0"/>
              </a:spcAft>
              <a:defRPr>
                <a:solidFill>
                  <a:schemeClr val="tx1"/>
                </a:solidFill>
                <a:latin typeface="Gulim" pitchFamily="34" charset="-127"/>
                <a:ea typeface="Gulim" pitchFamily="34" charset="-127"/>
              </a:defRPr>
            </a:lvl6pPr>
            <a:lvl7pPr marL="2971800" indent="-228600" eaLnBrk="0" fontAlgn="base" latinLnBrk="1" hangingPunct="0">
              <a:spcBef>
                <a:spcPct val="0"/>
              </a:spcBef>
              <a:spcAft>
                <a:spcPct val="0"/>
              </a:spcAft>
              <a:defRPr>
                <a:solidFill>
                  <a:schemeClr val="tx1"/>
                </a:solidFill>
                <a:latin typeface="Gulim" pitchFamily="34" charset="-127"/>
                <a:ea typeface="Gulim" pitchFamily="34" charset="-127"/>
              </a:defRPr>
            </a:lvl7pPr>
            <a:lvl8pPr marL="3429000" indent="-228600" eaLnBrk="0" fontAlgn="base" latinLnBrk="1" hangingPunct="0">
              <a:spcBef>
                <a:spcPct val="0"/>
              </a:spcBef>
              <a:spcAft>
                <a:spcPct val="0"/>
              </a:spcAft>
              <a:defRPr>
                <a:solidFill>
                  <a:schemeClr val="tx1"/>
                </a:solidFill>
                <a:latin typeface="Gulim" pitchFamily="34" charset="-127"/>
                <a:ea typeface="Gulim" pitchFamily="34" charset="-127"/>
              </a:defRPr>
            </a:lvl8pPr>
            <a:lvl9pPr marL="3886200" indent="-228600" eaLnBrk="0" fontAlgn="base" latinLnBrk="1" hangingPunct="0">
              <a:spcBef>
                <a:spcPct val="0"/>
              </a:spcBef>
              <a:spcAft>
                <a:spcPct val="0"/>
              </a:spcAft>
              <a:defRPr>
                <a:solidFill>
                  <a:schemeClr val="tx1"/>
                </a:solidFill>
                <a:latin typeface="Gulim" pitchFamily="34" charset="-127"/>
                <a:ea typeface="Gulim" pitchFamily="34" charset="-127"/>
              </a:defRPr>
            </a:lvl9pPr>
          </a:lstStyle>
          <a:p>
            <a:pPr marL="0" marR="0" lvl="0" indent="0"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rgbClr val="000000"/>
              </a:solidFill>
              <a:effectLst/>
              <a:uLnTx/>
              <a:uFillTx/>
              <a:latin typeface="+mn-ea"/>
              <a:ea typeface="+mn-ea"/>
            </a:endParaRPr>
          </a:p>
        </p:txBody>
      </p:sp>
      <p:sp>
        <p:nvSpPr>
          <p:cNvPr id="8" name="AutoShape 182"/>
          <p:cNvSpPr>
            <a:spLocks noChangeArrowheads="1"/>
          </p:cNvSpPr>
          <p:nvPr/>
        </p:nvSpPr>
        <p:spPr bwMode="auto">
          <a:xfrm>
            <a:off x="3925920" y="2392974"/>
            <a:ext cx="6245873" cy="506026"/>
          </a:xfrm>
          <a:prstGeom prst="roundRect">
            <a:avLst>
              <a:gd name="adj" fmla="val 50000"/>
            </a:avLst>
          </a:prstGeom>
          <a:gradFill rotWithShape="1">
            <a:gsLst>
              <a:gs pos="0">
                <a:schemeClr val="accent5">
                  <a:lumMod val="40000"/>
                  <a:lumOff val="60000"/>
                </a:schemeClr>
              </a:gs>
              <a:gs pos="100000">
                <a:schemeClr val="accent5">
                  <a:lumMod val="60000"/>
                  <a:lumOff val="40000"/>
                </a:schemeClr>
              </a:gs>
            </a:gsLst>
            <a:lin ang="5400000" scaled="1"/>
          </a:gradFill>
          <a:ln w="19050" cmpd="sng">
            <a:solidFill>
              <a:srgbClr val="FFFFFF"/>
            </a:solidFill>
            <a:round/>
            <a:headEnd/>
            <a:tailEnd/>
          </a:ln>
        </p:spPr>
        <p:txBody>
          <a:bodyPr wrap="none" anchor="ctr"/>
          <a:lstStyle>
            <a:lvl1pPr eaLnBrk="0" hangingPunct="0">
              <a:defRPr>
                <a:solidFill>
                  <a:schemeClr val="tx1"/>
                </a:solidFill>
                <a:latin typeface="Gulim" pitchFamily="34" charset="-127"/>
                <a:ea typeface="Gulim" pitchFamily="34" charset="-127"/>
              </a:defRPr>
            </a:lvl1pPr>
            <a:lvl2pPr marL="742950" indent="-285750" eaLnBrk="0" hangingPunct="0">
              <a:defRPr>
                <a:solidFill>
                  <a:schemeClr val="tx1"/>
                </a:solidFill>
                <a:latin typeface="Gulim" pitchFamily="34" charset="-127"/>
                <a:ea typeface="Gulim" pitchFamily="34" charset="-127"/>
              </a:defRPr>
            </a:lvl2pPr>
            <a:lvl3pPr marL="1143000" indent="-228600" eaLnBrk="0" hangingPunct="0">
              <a:defRPr>
                <a:solidFill>
                  <a:schemeClr val="tx1"/>
                </a:solidFill>
                <a:latin typeface="Gulim" pitchFamily="34" charset="-127"/>
                <a:ea typeface="Gulim" pitchFamily="34" charset="-127"/>
              </a:defRPr>
            </a:lvl3pPr>
            <a:lvl4pPr marL="1600200" indent="-228600" eaLnBrk="0" hangingPunct="0">
              <a:defRPr>
                <a:solidFill>
                  <a:schemeClr val="tx1"/>
                </a:solidFill>
                <a:latin typeface="Gulim" pitchFamily="34" charset="-127"/>
                <a:ea typeface="Gulim" pitchFamily="34" charset="-127"/>
              </a:defRPr>
            </a:lvl4pPr>
            <a:lvl5pPr marL="2057400" indent="-228600" eaLnBrk="0" hangingPunct="0">
              <a:defRPr>
                <a:solidFill>
                  <a:schemeClr val="tx1"/>
                </a:solidFill>
                <a:latin typeface="Gulim" pitchFamily="34" charset="-127"/>
                <a:ea typeface="Gulim" pitchFamily="34" charset="-127"/>
              </a:defRPr>
            </a:lvl5pPr>
            <a:lvl6pPr marL="2514600" indent="-228600" eaLnBrk="0" fontAlgn="base" latinLnBrk="1" hangingPunct="0">
              <a:spcBef>
                <a:spcPct val="0"/>
              </a:spcBef>
              <a:spcAft>
                <a:spcPct val="0"/>
              </a:spcAft>
              <a:defRPr>
                <a:solidFill>
                  <a:schemeClr val="tx1"/>
                </a:solidFill>
                <a:latin typeface="Gulim" pitchFamily="34" charset="-127"/>
                <a:ea typeface="Gulim" pitchFamily="34" charset="-127"/>
              </a:defRPr>
            </a:lvl6pPr>
            <a:lvl7pPr marL="2971800" indent="-228600" eaLnBrk="0" fontAlgn="base" latinLnBrk="1" hangingPunct="0">
              <a:spcBef>
                <a:spcPct val="0"/>
              </a:spcBef>
              <a:spcAft>
                <a:spcPct val="0"/>
              </a:spcAft>
              <a:defRPr>
                <a:solidFill>
                  <a:schemeClr val="tx1"/>
                </a:solidFill>
                <a:latin typeface="Gulim" pitchFamily="34" charset="-127"/>
                <a:ea typeface="Gulim" pitchFamily="34" charset="-127"/>
              </a:defRPr>
            </a:lvl7pPr>
            <a:lvl8pPr marL="3429000" indent="-228600" eaLnBrk="0" fontAlgn="base" latinLnBrk="1" hangingPunct="0">
              <a:spcBef>
                <a:spcPct val="0"/>
              </a:spcBef>
              <a:spcAft>
                <a:spcPct val="0"/>
              </a:spcAft>
              <a:defRPr>
                <a:solidFill>
                  <a:schemeClr val="tx1"/>
                </a:solidFill>
                <a:latin typeface="Gulim" pitchFamily="34" charset="-127"/>
                <a:ea typeface="Gulim" pitchFamily="34" charset="-127"/>
              </a:defRPr>
            </a:lvl8pPr>
            <a:lvl9pPr marL="3886200" indent="-228600" eaLnBrk="0" fontAlgn="base" latinLnBrk="1" hangingPunct="0">
              <a:spcBef>
                <a:spcPct val="0"/>
              </a:spcBef>
              <a:spcAft>
                <a:spcPct val="0"/>
              </a:spcAft>
              <a:defRPr>
                <a:solidFill>
                  <a:schemeClr val="tx1"/>
                </a:solidFill>
                <a:latin typeface="Gulim" pitchFamily="34" charset="-127"/>
                <a:ea typeface="Gulim" pitchFamily="34" charset="-127"/>
              </a:defRPr>
            </a:lvl9pPr>
          </a:lstStyle>
          <a:p>
            <a:pPr marL="0" marR="0" lvl="0" indent="0"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rgbClr val="000000"/>
              </a:solidFill>
              <a:effectLst/>
              <a:uLnTx/>
              <a:uFillTx/>
              <a:latin typeface="+mn-ea"/>
              <a:ea typeface="+mn-ea"/>
            </a:endParaRPr>
          </a:p>
        </p:txBody>
      </p:sp>
      <p:sp>
        <p:nvSpPr>
          <p:cNvPr id="9" name="AutoShape 183"/>
          <p:cNvSpPr>
            <a:spLocks noChangeArrowheads="1"/>
          </p:cNvSpPr>
          <p:nvPr/>
        </p:nvSpPr>
        <p:spPr bwMode="auto">
          <a:xfrm>
            <a:off x="3925920" y="3150899"/>
            <a:ext cx="6245873" cy="506026"/>
          </a:xfrm>
          <a:prstGeom prst="roundRect">
            <a:avLst>
              <a:gd name="adj" fmla="val 50000"/>
            </a:avLst>
          </a:prstGeom>
          <a:gradFill rotWithShape="1">
            <a:gsLst>
              <a:gs pos="0">
                <a:schemeClr val="accent1">
                  <a:lumMod val="60000"/>
                  <a:lumOff val="40000"/>
                </a:schemeClr>
              </a:gs>
              <a:gs pos="100000">
                <a:schemeClr val="accent1">
                  <a:lumMod val="75000"/>
                </a:schemeClr>
              </a:gs>
            </a:gsLst>
            <a:lin ang="5400000" scaled="1"/>
          </a:gradFill>
          <a:ln w="19050" cmpd="sng">
            <a:solidFill>
              <a:srgbClr val="FFFFFF"/>
            </a:solidFill>
            <a:round/>
            <a:headEnd/>
            <a:tailEnd/>
          </a:ln>
        </p:spPr>
        <p:txBody>
          <a:bodyPr wrap="none" anchor="ctr"/>
          <a:lstStyle>
            <a:lvl1pPr eaLnBrk="0" hangingPunct="0">
              <a:defRPr>
                <a:solidFill>
                  <a:schemeClr val="tx1"/>
                </a:solidFill>
                <a:latin typeface="Gulim" pitchFamily="34" charset="-127"/>
                <a:ea typeface="Gulim" pitchFamily="34" charset="-127"/>
              </a:defRPr>
            </a:lvl1pPr>
            <a:lvl2pPr marL="742950" indent="-285750" eaLnBrk="0" hangingPunct="0">
              <a:defRPr>
                <a:solidFill>
                  <a:schemeClr val="tx1"/>
                </a:solidFill>
                <a:latin typeface="Gulim" pitchFamily="34" charset="-127"/>
                <a:ea typeface="Gulim" pitchFamily="34" charset="-127"/>
              </a:defRPr>
            </a:lvl2pPr>
            <a:lvl3pPr marL="1143000" indent="-228600" eaLnBrk="0" hangingPunct="0">
              <a:defRPr>
                <a:solidFill>
                  <a:schemeClr val="tx1"/>
                </a:solidFill>
                <a:latin typeface="Gulim" pitchFamily="34" charset="-127"/>
                <a:ea typeface="Gulim" pitchFamily="34" charset="-127"/>
              </a:defRPr>
            </a:lvl3pPr>
            <a:lvl4pPr marL="1600200" indent="-228600" eaLnBrk="0" hangingPunct="0">
              <a:defRPr>
                <a:solidFill>
                  <a:schemeClr val="tx1"/>
                </a:solidFill>
                <a:latin typeface="Gulim" pitchFamily="34" charset="-127"/>
                <a:ea typeface="Gulim" pitchFamily="34" charset="-127"/>
              </a:defRPr>
            </a:lvl4pPr>
            <a:lvl5pPr marL="2057400" indent="-228600" eaLnBrk="0" hangingPunct="0">
              <a:defRPr>
                <a:solidFill>
                  <a:schemeClr val="tx1"/>
                </a:solidFill>
                <a:latin typeface="Gulim" pitchFamily="34" charset="-127"/>
                <a:ea typeface="Gulim" pitchFamily="34" charset="-127"/>
              </a:defRPr>
            </a:lvl5pPr>
            <a:lvl6pPr marL="2514600" indent="-228600" eaLnBrk="0" fontAlgn="base" latinLnBrk="1" hangingPunct="0">
              <a:spcBef>
                <a:spcPct val="0"/>
              </a:spcBef>
              <a:spcAft>
                <a:spcPct val="0"/>
              </a:spcAft>
              <a:defRPr>
                <a:solidFill>
                  <a:schemeClr val="tx1"/>
                </a:solidFill>
                <a:latin typeface="Gulim" pitchFamily="34" charset="-127"/>
                <a:ea typeface="Gulim" pitchFamily="34" charset="-127"/>
              </a:defRPr>
            </a:lvl6pPr>
            <a:lvl7pPr marL="2971800" indent="-228600" eaLnBrk="0" fontAlgn="base" latinLnBrk="1" hangingPunct="0">
              <a:spcBef>
                <a:spcPct val="0"/>
              </a:spcBef>
              <a:spcAft>
                <a:spcPct val="0"/>
              </a:spcAft>
              <a:defRPr>
                <a:solidFill>
                  <a:schemeClr val="tx1"/>
                </a:solidFill>
                <a:latin typeface="Gulim" pitchFamily="34" charset="-127"/>
                <a:ea typeface="Gulim" pitchFamily="34" charset="-127"/>
              </a:defRPr>
            </a:lvl7pPr>
            <a:lvl8pPr marL="3429000" indent="-228600" eaLnBrk="0" fontAlgn="base" latinLnBrk="1" hangingPunct="0">
              <a:spcBef>
                <a:spcPct val="0"/>
              </a:spcBef>
              <a:spcAft>
                <a:spcPct val="0"/>
              </a:spcAft>
              <a:defRPr>
                <a:solidFill>
                  <a:schemeClr val="tx1"/>
                </a:solidFill>
                <a:latin typeface="Gulim" pitchFamily="34" charset="-127"/>
                <a:ea typeface="Gulim" pitchFamily="34" charset="-127"/>
              </a:defRPr>
            </a:lvl8pPr>
            <a:lvl9pPr marL="3886200" indent="-228600" eaLnBrk="0" fontAlgn="base" latinLnBrk="1" hangingPunct="0">
              <a:spcBef>
                <a:spcPct val="0"/>
              </a:spcBef>
              <a:spcAft>
                <a:spcPct val="0"/>
              </a:spcAft>
              <a:defRPr>
                <a:solidFill>
                  <a:schemeClr val="tx1"/>
                </a:solidFill>
                <a:latin typeface="Gulim" pitchFamily="34" charset="-127"/>
                <a:ea typeface="Gulim" pitchFamily="34" charset="-127"/>
              </a:defRPr>
            </a:lvl9pPr>
          </a:lstStyle>
          <a:p>
            <a:pPr marL="0" marR="0" lvl="0" indent="0"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rgbClr val="000000"/>
              </a:solidFill>
              <a:effectLst/>
              <a:uLnTx/>
              <a:uFillTx/>
              <a:latin typeface="+mn-ea"/>
              <a:ea typeface="+mn-ea"/>
            </a:endParaRPr>
          </a:p>
        </p:txBody>
      </p:sp>
      <p:sp>
        <p:nvSpPr>
          <p:cNvPr id="10" name="AutoShape 202"/>
          <p:cNvSpPr>
            <a:spLocks noChangeArrowheads="1"/>
          </p:cNvSpPr>
          <p:nvPr/>
        </p:nvSpPr>
        <p:spPr bwMode="auto">
          <a:xfrm>
            <a:off x="4171490" y="3990188"/>
            <a:ext cx="5790277" cy="344410"/>
          </a:xfrm>
          <a:prstGeom prst="roundRect">
            <a:avLst>
              <a:gd name="adj" fmla="val 50000"/>
            </a:avLst>
          </a:prstGeom>
          <a:solidFill>
            <a:srgbClr val="FFFFFF">
              <a:alpha val="45999"/>
            </a:srgbClr>
          </a:solidFill>
          <a:ln w="19050" cmpd="sng">
            <a:solidFill>
              <a:srgbClr val="FFFFFF"/>
            </a:solidFill>
            <a:round/>
            <a:headEnd/>
            <a:tailEnd/>
          </a:ln>
        </p:spPr>
        <p:txBody>
          <a:bodyPr wrap="none" anchor="ctr"/>
          <a:lstStyle>
            <a:lvl1pPr eaLnBrk="0" hangingPunct="0">
              <a:defRPr>
                <a:solidFill>
                  <a:schemeClr val="tx1"/>
                </a:solidFill>
                <a:latin typeface="Gulim" pitchFamily="34" charset="-127"/>
                <a:ea typeface="Gulim" pitchFamily="34" charset="-127"/>
              </a:defRPr>
            </a:lvl1pPr>
            <a:lvl2pPr marL="742950" indent="-285750" eaLnBrk="0" hangingPunct="0">
              <a:defRPr>
                <a:solidFill>
                  <a:schemeClr val="tx1"/>
                </a:solidFill>
                <a:latin typeface="Gulim" pitchFamily="34" charset="-127"/>
                <a:ea typeface="Gulim" pitchFamily="34" charset="-127"/>
              </a:defRPr>
            </a:lvl2pPr>
            <a:lvl3pPr marL="1143000" indent="-228600" eaLnBrk="0" hangingPunct="0">
              <a:defRPr>
                <a:solidFill>
                  <a:schemeClr val="tx1"/>
                </a:solidFill>
                <a:latin typeface="Gulim" pitchFamily="34" charset="-127"/>
                <a:ea typeface="Gulim" pitchFamily="34" charset="-127"/>
              </a:defRPr>
            </a:lvl3pPr>
            <a:lvl4pPr marL="1600200" indent="-228600" eaLnBrk="0" hangingPunct="0">
              <a:defRPr>
                <a:solidFill>
                  <a:schemeClr val="tx1"/>
                </a:solidFill>
                <a:latin typeface="Gulim" pitchFamily="34" charset="-127"/>
                <a:ea typeface="Gulim" pitchFamily="34" charset="-127"/>
              </a:defRPr>
            </a:lvl4pPr>
            <a:lvl5pPr marL="2057400" indent="-228600" eaLnBrk="0" hangingPunct="0">
              <a:defRPr>
                <a:solidFill>
                  <a:schemeClr val="tx1"/>
                </a:solidFill>
                <a:latin typeface="Gulim" pitchFamily="34" charset="-127"/>
                <a:ea typeface="Gulim" pitchFamily="34" charset="-127"/>
              </a:defRPr>
            </a:lvl5pPr>
            <a:lvl6pPr marL="2514600" indent="-228600" eaLnBrk="0" fontAlgn="base" latinLnBrk="1" hangingPunct="0">
              <a:spcBef>
                <a:spcPct val="0"/>
              </a:spcBef>
              <a:spcAft>
                <a:spcPct val="0"/>
              </a:spcAft>
              <a:defRPr>
                <a:solidFill>
                  <a:schemeClr val="tx1"/>
                </a:solidFill>
                <a:latin typeface="Gulim" pitchFamily="34" charset="-127"/>
                <a:ea typeface="Gulim" pitchFamily="34" charset="-127"/>
              </a:defRPr>
            </a:lvl6pPr>
            <a:lvl7pPr marL="2971800" indent="-228600" eaLnBrk="0" fontAlgn="base" latinLnBrk="1" hangingPunct="0">
              <a:spcBef>
                <a:spcPct val="0"/>
              </a:spcBef>
              <a:spcAft>
                <a:spcPct val="0"/>
              </a:spcAft>
              <a:defRPr>
                <a:solidFill>
                  <a:schemeClr val="tx1"/>
                </a:solidFill>
                <a:latin typeface="Gulim" pitchFamily="34" charset="-127"/>
                <a:ea typeface="Gulim" pitchFamily="34" charset="-127"/>
              </a:defRPr>
            </a:lvl7pPr>
            <a:lvl8pPr marL="3429000" indent="-228600" eaLnBrk="0" fontAlgn="base" latinLnBrk="1" hangingPunct="0">
              <a:spcBef>
                <a:spcPct val="0"/>
              </a:spcBef>
              <a:spcAft>
                <a:spcPct val="0"/>
              </a:spcAft>
              <a:defRPr>
                <a:solidFill>
                  <a:schemeClr val="tx1"/>
                </a:solidFill>
                <a:latin typeface="Gulim" pitchFamily="34" charset="-127"/>
                <a:ea typeface="Gulim" pitchFamily="34" charset="-127"/>
              </a:defRPr>
            </a:lvl8pPr>
            <a:lvl9pPr marL="3886200" indent="-228600" eaLnBrk="0" fontAlgn="base" latinLnBrk="1" hangingPunct="0">
              <a:spcBef>
                <a:spcPct val="0"/>
              </a:spcBef>
              <a:spcAft>
                <a:spcPct val="0"/>
              </a:spcAft>
              <a:defRPr>
                <a:solidFill>
                  <a:schemeClr val="tx1"/>
                </a:solidFill>
                <a:latin typeface="Gulim" pitchFamily="34" charset="-127"/>
                <a:ea typeface="Gulim" pitchFamily="34" charset="-127"/>
              </a:defRPr>
            </a:lvl9pPr>
          </a:lstStyle>
          <a:p>
            <a:pPr lvl="0" eaLnBrk="1" latinLnBrk="1" hangingPunct="1">
              <a:defRPr/>
            </a:pPr>
            <a:r>
              <a:rPr lang="zh-CN" altLang="en-US" kern="0" dirty="0" smtClean="0">
                <a:solidFill>
                  <a:srgbClr val="000000"/>
                </a:solidFill>
                <a:latin typeface="+mn-ea"/>
                <a:ea typeface="+mn-ea"/>
              </a:rPr>
              <a:t>    以</a:t>
            </a:r>
            <a:r>
              <a:rPr lang="zh-CN" altLang="en-US" kern="0" dirty="0">
                <a:solidFill>
                  <a:srgbClr val="000000"/>
                </a:solidFill>
                <a:latin typeface="+mn-ea"/>
                <a:ea typeface="+mn-ea"/>
              </a:rPr>
              <a:t>保护国家关键信息基础设施为重点；</a:t>
            </a:r>
            <a:endParaRPr kumimoji="0" lang="ko-KR" altLang="en-US" sz="1800" b="0" i="0" u="none" strike="noStrike" kern="0" cap="none" spc="0" normalizeH="0" baseline="0" noProof="0" dirty="0">
              <a:ln>
                <a:noFill/>
              </a:ln>
              <a:solidFill>
                <a:srgbClr val="000000"/>
              </a:solidFill>
              <a:effectLst/>
              <a:uLnTx/>
              <a:uFillTx/>
              <a:latin typeface="+mn-ea"/>
              <a:ea typeface="+mn-ea"/>
            </a:endParaRPr>
          </a:p>
        </p:txBody>
      </p:sp>
      <p:sp>
        <p:nvSpPr>
          <p:cNvPr id="11" name="AutoShape 203"/>
          <p:cNvSpPr>
            <a:spLocks noChangeArrowheads="1"/>
          </p:cNvSpPr>
          <p:nvPr/>
        </p:nvSpPr>
        <p:spPr bwMode="auto">
          <a:xfrm>
            <a:off x="4171490" y="2473224"/>
            <a:ext cx="5790277" cy="344409"/>
          </a:xfrm>
          <a:prstGeom prst="roundRect">
            <a:avLst>
              <a:gd name="adj" fmla="val 50000"/>
            </a:avLst>
          </a:prstGeom>
          <a:solidFill>
            <a:srgbClr val="FFFFFF">
              <a:alpha val="45999"/>
            </a:srgbClr>
          </a:solidFill>
          <a:ln w="19050" cmpd="sng">
            <a:solidFill>
              <a:srgbClr val="FFFFFF"/>
            </a:solidFill>
            <a:round/>
            <a:headEnd/>
            <a:tailEnd/>
          </a:ln>
        </p:spPr>
        <p:txBody>
          <a:bodyPr wrap="none" anchor="ctr"/>
          <a:lstStyle>
            <a:lvl1pPr eaLnBrk="0" hangingPunct="0">
              <a:defRPr>
                <a:solidFill>
                  <a:schemeClr val="tx1"/>
                </a:solidFill>
                <a:latin typeface="Gulim" pitchFamily="34" charset="-127"/>
                <a:ea typeface="Gulim" pitchFamily="34" charset="-127"/>
              </a:defRPr>
            </a:lvl1pPr>
            <a:lvl2pPr marL="742950" indent="-285750" eaLnBrk="0" hangingPunct="0">
              <a:defRPr>
                <a:solidFill>
                  <a:schemeClr val="tx1"/>
                </a:solidFill>
                <a:latin typeface="Gulim" pitchFamily="34" charset="-127"/>
                <a:ea typeface="Gulim" pitchFamily="34" charset="-127"/>
              </a:defRPr>
            </a:lvl2pPr>
            <a:lvl3pPr marL="1143000" indent="-228600" eaLnBrk="0" hangingPunct="0">
              <a:defRPr>
                <a:solidFill>
                  <a:schemeClr val="tx1"/>
                </a:solidFill>
                <a:latin typeface="Gulim" pitchFamily="34" charset="-127"/>
                <a:ea typeface="Gulim" pitchFamily="34" charset="-127"/>
              </a:defRPr>
            </a:lvl3pPr>
            <a:lvl4pPr marL="1600200" indent="-228600" eaLnBrk="0" hangingPunct="0">
              <a:defRPr>
                <a:solidFill>
                  <a:schemeClr val="tx1"/>
                </a:solidFill>
                <a:latin typeface="Gulim" pitchFamily="34" charset="-127"/>
                <a:ea typeface="Gulim" pitchFamily="34" charset="-127"/>
              </a:defRPr>
            </a:lvl4pPr>
            <a:lvl5pPr marL="2057400" indent="-228600" eaLnBrk="0" hangingPunct="0">
              <a:defRPr>
                <a:solidFill>
                  <a:schemeClr val="tx1"/>
                </a:solidFill>
                <a:latin typeface="Gulim" pitchFamily="34" charset="-127"/>
                <a:ea typeface="Gulim" pitchFamily="34" charset="-127"/>
              </a:defRPr>
            </a:lvl5pPr>
            <a:lvl6pPr marL="2514600" indent="-228600" eaLnBrk="0" fontAlgn="base" latinLnBrk="1" hangingPunct="0">
              <a:spcBef>
                <a:spcPct val="0"/>
              </a:spcBef>
              <a:spcAft>
                <a:spcPct val="0"/>
              </a:spcAft>
              <a:defRPr>
                <a:solidFill>
                  <a:schemeClr val="tx1"/>
                </a:solidFill>
                <a:latin typeface="Gulim" pitchFamily="34" charset="-127"/>
                <a:ea typeface="Gulim" pitchFamily="34" charset="-127"/>
              </a:defRPr>
            </a:lvl6pPr>
            <a:lvl7pPr marL="2971800" indent="-228600" eaLnBrk="0" fontAlgn="base" latinLnBrk="1" hangingPunct="0">
              <a:spcBef>
                <a:spcPct val="0"/>
              </a:spcBef>
              <a:spcAft>
                <a:spcPct val="0"/>
              </a:spcAft>
              <a:defRPr>
                <a:solidFill>
                  <a:schemeClr val="tx1"/>
                </a:solidFill>
                <a:latin typeface="Gulim" pitchFamily="34" charset="-127"/>
                <a:ea typeface="Gulim" pitchFamily="34" charset="-127"/>
              </a:defRPr>
            </a:lvl7pPr>
            <a:lvl8pPr marL="3429000" indent="-228600" eaLnBrk="0" fontAlgn="base" latinLnBrk="1" hangingPunct="0">
              <a:spcBef>
                <a:spcPct val="0"/>
              </a:spcBef>
              <a:spcAft>
                <a:spcPct val="0"/>
              </a:spcAft>
              <a:defRPr>
                <a:solidFill>
                  <a:schemeClr val="tx1"/>
                </a:solidFill>
                <a:latin typeface="Gulim" pitchFamily="34" charset="-127"/>
                <a:ea typeface="Gulim" pitchFamily="34" charset="-127"/>
              </a:defRPr>
            </a:lvl8pPr>
            <a:lvl9pPr marL="3886200" indent="-228600" eaLnBrk="0" fontAlgn="base" latinLnBrk="1" hangingPunct="0">
              <a:spcBef>
                <a:spcPct val="0"/>
              </a:spcBef>
              <a:spcAft>
                <a:spcPct val="0"/>
              </a:spcAft>
              <a:defRPr>
                <a:solidFill>
                  <a:schemeClr val="tx1"/>
                </a:solidFill>
                <a:latin typeface="Gulim" pitchFamily="34" charset="-127"/>
                <a:ea typeface="Gulim" pitchFamily="34" charset="-127"/>
              </a:defRPr>
            </a:lvl9pPr>
          </a:lstStyle>
          <a:p>
            <a:pPr eaLnBrk="1" latinLnBrk="1" hangingPunct="1">
              <a:defRPr/>
            </a:pPr>
            <a:r>
              <a:rPr kumimoji="1" lang="zh-CN" altLang="en-US" dirty="0" smtClean="0">
                <a:latin typeface="+mn-ea"/>
                <a:ea typeface="+mn-ea"/>
                <a:cs typeface="+mn-ea"/>
                <a:sym typeface="+mn-lt"/>
              </a:rPr>
              <a:t>    全新</a:t>
            </a:r>
            <a:r>
              <a:rPr kumimoji="1" lang="zh-CN" altLang="en-US" dirty="0">
                <a:latin typeface="+mn-ea"/>
                <a:ea typeface="+mn-ea"/>
                <a:cs typeface="+mn-ea"/>
                <a:sym typeface="+mn-lt"/>
              </a:rPr>
              <a:t>的国家网络安全基本制度体系</a:t>
            </a:r>
            <a:r>
              <a:rPr kumimoji="1" lang="zh-CN" altLang="en-US" dirty="0" smtClean="0">
                <a:latin typeface="+mn-ea"/>
                <a:ea typeface="+mn-ea"/>
                <a:cs typeface="+mn-ea"/>
                <a:sym typeface="+mn-lt"/>
              </a:rPr>
              <a:t>；</a:t>
            </a:r>
          </a:p>
        </p:txBody>
      </p:sp>
      <p:sp>
        <p:nvSpPr>
          <p:cNvPr id="12" name="AutoShape 204"/>
          <p:cNvSpPr>
            <a:spLocks noChangeArrowheads="1"/>
          </p:cNvSpPr>
          <p:nvPr/>
        </p:nvSpPr>
        <p:spPr bwMode="auto">
          <a:xfrm>
            <a:off x="4171490" y="3231149"/>
            <a:ext cx="5790277" cy="344409"/>
          </a:xfrm>
          <a:prstGeom prst="roundRect">
            <a:avLst>
              <a:gd name="adj" fmla="val 50000"/>
            </a:avLst>
          </a:prstGeom>
          <a:solidFill>
            <a:srgbClr val="FFFFFF">
              <a:alpha val="68999"/>
            </a:srgbClr>
          </a:solidFill>
          <a:ln w="19050" cmpd="sng">
            <a:solidFill>
              <a:srgbClr val="FFFFFF"/>
            </a:solidFill>
            <a:round/>
            <a:headEnd/>
            <a:tailEnd/>
          </a:ln>
        </p:spPr>
        <p:txBody>
          <a:bodyPr wrap="none" anchor="ctr"/>
          <a:lstStyle>
            <a:lvl1pPr eaLnBrk="0" hangingPunct="0">
              <a:defRPr>
                <a:solidFill>
                  <a:schemeClr val="tx1"/>
                </a:solidFill>
                <a:latin typeface="Gulim" pitchFamily="34" charset="-127"/>
                <a:ea typeface="Gulim" pitchFamily="34" charset="-127"/>
              </a:defRPr>
            </a:lvl1pPr>
            <a:lvl2pPr marL="742950" indent="-285750" eaLnBrk="0" hangingPunct="0">
              <a:defRPr>
                <a:solidFill>
                  <a:schemeClr val="tx1"/>
                </a:solidFill>
                <a:latin typeface="Gulim" pitchFamily="34" charset="-127"/>
                <a:ea typeface="Gulim" pitchFamily="34" charset="-127"/>
              </a:defRPr>
            </a:lvl2pPr>
            <a:lvl3pPr marL="1143000" indent="-228600" eaLnBrk="0" hangingPunct="0">
              <a:defRPr>
                <a:solidFill>
                  <a:schemeClr val="tx1"/>
                </a:solidFill>
                <a:latin typeface="Gulim" pitchFamily="34" charset="-127"/>
                <a:ea typeface="Gulim" pitchFamily="34" charset="-127"/>
              </a:defRPr>
            </a:lvl3pPr>
            <a:lvl4pPr marL="1600200" indent="-228600" eaLnBrk="0" hangingPunct="0">
              <a:defRPr>
                <a:solidFill>
                  <a:schemeClr val="tx1"/>
                </a:solidFill>
                <a:latin typeface="Gulim" pitchFamily="34" charset="-127"/>
                <a:ea typeface="Gulim" pitchFamily="34" charset="-127"/>
              </a:defRPr>
            </a:lvl4pPr>
            <a:lvl5pPr marL="2057400" indent="-228600" eaLnBrk="0" hangingPunct="0">
              <a:defRPr>
                <a:solidFill>
                  <a:schemeClr val="tx1"/>
                </a:solidFill>
                <a:latin typeface="Gulim" pitchFamily="34" charset="-127"/>
                <a:ea typeface="Gulim" pitchFamily="34" charset="-127"/>
              </a:defRPr>
            </a:lvl5pPr>
            <a:lvl6pPr marL="2514600" indent="-228600" eaLnBrk="0" fontAlgn="base" latinLnBrk="1" hangingPunct="0">
              <a:spcBef>
                <a:spcPct val="0"/>
              </a:spcBef>
              <a:spcAft>
                <a:spcPct val="0"/>
              </a:spcAft>
              <a:defRPr>
                <a:solidFill>
                  <a:schemeClr val="tx1"/>
                </a:solidFill>
                <a:latin typeface="Gulim" pitchFamily="34" charset="-127"/>
                <a:ea typeface="Gulim" pitchFamily="34" charset="-127"/>
              </a:defRPr>
            </a:lvl6pPr>
            <a:lvl7pPr marL="2971800" indent="-228600" eaLnBrk="0" fontAlgn="base" latinLnBrk="1" hangingPunct="0">
              <a:spcBef>
                <a:spcPct val="0"/>
              </a:spcBef>
              <a:spcAft>
                <a:spcPct val="0"/>
              </a:spcAft>
              <a:defRPr>
                <a:solidFill>
                  <a:schemeClr val="tx1"/>
                </a:solidFill>
                <a:latin typeface="Gulim" pitchFamily="34" charset="-127"/>
                <a:ea typeface="Gulim" pitchFamily="34" charset="-127"/>
              </a:defRPr>
            </a:lvl7pPr>
            <a:lvl8pPr marL="3429000" indent="-228600" eaLnBrk="0" fontAlgn="base" latinLnBrk="1" hangingPunct="0">
              <a:spcBef>
                <a:spcPct val="0"/>
              </a:spcBef>
              <a:spcAft>
                <a:spcPct val="0"/>
              </a:spcAft>
              <a:defRPr>
                <a:solidFill>
                  <a:schemeClr val="tx1"/>
                </a:solidFill>
                <a:latin typeface="Gulim" pitchFamily="34" charset="-127"/>
                <a:ea typeface="Gulim" pitchFamily="34" charset="-127"/>
              </a:defRPr>
            </a:lvl8pPr>
            <a:lvl9pPr marL="3886200" indent="-228600" eaLnBrk="0" fontAlgn="base" latinLnBrk="1" hangingPunct="0">
              <a:spcBef>
                <a:spcPct val="0"/>
              </a:spcBef>
              <a:spcAft>
                <a:spcPct val="0"/>
              </a:spcAft>
              <a:defRPr>
                <a:solidFill>
                  <a:schemeClr val="tx1"/>
                </a:solidFill>
                <a:latin typeface="Gulim" pitchFamily="34" charset="-127"/>
                <a:ea typeface="Gulim" pitchFamily="34" charset="-127"/>
              </a:defRPr>
            </a:lvl9pPr>
          </a:lstStyle>
          <a:p>
            <a:pPr lvl="0" eaLnBrk="1" latinLnBrk="1" hangingPunct="1">
              <a:defRPr/>
            </a:pPr>
            <a:r>
              <a:rPr lang="zh-CN" altLang="en-US" kern="0" dirty="0" smtClean="0">
                <a:solidFill>
                  <a:srgbClr val="000000"/>
                </a:solidFill>
                <a:latin typeface="+mn-ea"/>
                <a:ea typeface="+mn-ea"/>
              </a:rPr>
              <a:t>    相关</a:t>
            </a:r>
            <a:r>
              <a:rPr lang="zh-CN" altLang="en-US" kern="0" dirty="0">
                <a:solidFill>
                  <a:srgbClr val="000000"/>
                </a:solidFill>
                <a:latin typeface="+mn-ea"/>
                <a:ea typeface="+mn-ea"/>
              </a:rPr>
              <a:t>法律明确提出实行等级保护</a:t>
            </a:r>
            <a:r>
              <a:rPr lang="zh-CN" altLang="en-US" kern="0" dirty="0" smtClean="0">
                <a:solidFill>
                  <a:srgbClr val="000000"/>
                </a:solidFill>
                <a:latin typeface="+mn-ea"/>
                <a:ea typeface="+mn-ea"/>
              </a:rPr>
              <a:t>制度；</a:t>
            </a:r>
            <a:endParaRPr kumimoji="0" lang="ko-KR" altLang="en-US" sz="1800" b="0" i="0" u="none" strike="noStrike" kern="0" cap="none" spc="0" normalizeH="0" baseline="0" noProof="0" dirty="0">
              <a:ln>
                <a:noFill/>
              </a:ln>
              <a:solidFill>
                <a:srgbClr val="000000"/>
              </a:solidFill>
              <a:effectLst/>
              <a:uLnTx/>
              <a:uFillTx/>
              <a:latin typeface="+mn-ea"/>
              <a:ea typeface="+mn-ea"/>
            </a:endParaRPr>
          </a:p>
        </p:txBody>
      </p:sp>
      <p:sp>
        <p:nvSpPr>
          <p:cNvPr id="13" name="AutoShape 132"/>
          <p:cNvSpPr>
            <a:spLocks noChangeArrowheads="1"/>
          </p:cNvSpPr>
          <p:nvPr/>
        </p:nvSpPr>
        <p:spPr bwMode="auto">
          <a:xfrm>
            <a:off x="1689943" y="1432193"/>
            <a:ext cx="2051800" cy="4865865"/>
          </a:xfrm>
          <a:prstGeom prst="upArrow">
            <a:avLst>
              <a:gd name="adj1" fmla="val 66296"/>
              <a:gd name="adj2" fmla="val 58426"/>
            </a:avLst>
          </a:prstGeom>
          <a:gradFill rotWithShape="1">
            <a:gsLst>
              <a:gs pos="0">
                <a:schemeClr val="accent1">
                  <a:lumMod val="60000"/>
                  <a:lumOff val="40000"/>
                </a:schemeClr>
              </a:gs>
              <a:gs pos="100000">
                <a:schemeClr val="tx2">
                  <a:lumMod val="20000"/>
                  <a:lumOff val="80000"/>
                </a:schemeClr>
              </a:gs>
            </a:gsLst>
            <a:lin ang="5400000" scaled="1"/>
          </a:gradFill>
          <a:ln>
            <a:noFill/>
          </a:ln>
          <a:extLst/>
        </p:spPr>
        <p:txBody>
          <a:bodyPr wrap="none" anchor="ctr"/>
          <a:lstStyle>
            <a:lvl1pPr eaLnBrk="0" hangingPunct="0">
              <a:defRPr>
                <a:solidFill>
                  <a:schemeClr val="tx1"/>
                </a:solidFill>
                <a:latin typeface="Gulim" pitchFamily="34" charset="-127"/>
                <a:ea typeface="Gulim" pitchFamily="34" charset="-127"/>
              </a:defRPr>
            </a:lvl1pPr>
            <a:lvl2pPr marL="742950" indent="-285750" eaLnBrk="0" hangingPunct="0">
              <a:defRPr>
                <a:solidFill>
                  <a:schemeClr val="tx1"/>
                </a:solidFill>
                <a:latin typeface="Gulim" pitchFamily="34" charset="-127"/>
                <a:ea typeface="Gulim" pitchFamily="34" charset="-127"/>
              </a:defRPr>
            </a:lvl2pPr>
            <a:lvl3pPr marL="1143000" indent="-228600" eaLnBrk="0" hangingPunct="0">
              <a:defRPr>
                <a:solidFill>
                  <a:schemeClr val="tx1"/>
                </a:solidFill>
                <a:latin typeface="Gulim" pitchFamily="34" charset="-127"/>
                <a:ea typeface="Gulim" pitchFamily="34" charset="-127"/>
              </a:defRPr>
            </a:lvl3pPr>
            <a:lvl4pPr marL="1600200" indent="-228600" eaLnBrk="0" hangingPunct="0">
              <a:defRPr>
                <a:solidFill>
                  <a:schemeClr val="tx1"/>
                </a:solidFill>
                <a:latin typeface="Gulim" pitchFamily="34" charset="-127"/>
                <a:ea typeface="Gulim" pitchFamily="34" charset="-127"/>
              </a:defRPr>
            </a:lvl4pPr>
            <a:lvl5pPr marL="2057400" indent="-228600" eaLnBrk="0" hangingPunct="0">
              <a:defRPr>
                <a:solidFill>
                  <a:schemeClr val="tx1"/>
                </a:solidFill>
                <a:latin typeface="Gulim" pitchFamily="34" charset="-127"/>
                <a:ea typeface="Gulim" pitchFamily="34" charset="-127"/>
              </a:defRPr>
            </a:lvl5pPr>
            <a:lvl6pPr marL="2514600" indent="-228600" eaLnBrk="0" fontAlgn="base" latinLnBrk="1" hangingPunct="0">
              <a:spcBef>
                <a:spcPct val="0"/>
              </a:spcBef>
              <a:spcAft>
                <a:spcPct val="0"/>
              </a:spcAft>
              <a:defRPr>
                <a:solidFill>
                  <a:schemeClr val="tx1"/>
                </a:solidFill>
                <a:latin typeface="Gulim" pitchFamily="34" charset="-127"/>
                <a:ea typeface="Gulim" pitchFamily="34" charset="-127"/>
              </a:defRPr>
            </a:lvl6pPr>
            <a:lvl7pPr marL="2971800" indent="-228600" eaLnBrk="0" fontAlgn="base" latinLnBrk="1" hangingPunct="0">
              <a:spcBef>
                <a:spcPct val="0"/>
              </a:spcBef>
              <a:spcAft>
                <a:spcPct val="0"/>
              </a:spcAft>
              <a:defRPr>
                <a:solidFill>
                  <a:schemeClr val="tx1"/>
                </a:solidFill>
                <a:latin typeface="Gulim" pitchFamily="34" charset="-127"/>
                <a:ea typeface="Gulim" pitchFamily="34" charset="-127"/>
              </a:defRPr>
            </a:lvl7pPr>
            <a:lvl8pPr marL="3429000" indent="-228600" eaLnBrk="0" fontAlgn="base" latinLnBrk="1" hangingPunct="0">
              <a:spcBef>
                <a:spcPct val="0"/>
              </a:spcBef>
              <a:spcAft>
                <a:spcPct val="0"/>
              </a:spcAft>
              <a:defRPr>
                <a:solidFill>
                  <a:schemeClr val="tx1"/>
                </a:solidFill>
                <a:latin typeface="Gulim" pitchFamily="34" charset="-127"/>
                <a:ea typeface="Gulim" pitchFamily="34" charset="-127"/>
              </a:defRPr>
            </a:lvl8pPr>
            <a:lvl9pPr marL="3886200" indent="-228600" eaLnBrk="0" fontAlgn="base" latinLnBrk="1" hangingPunct="0">
              <a:spcBef>
                <a:spcPct val="0"/>
              </a:spcBef>
              <a:spcAft>
                <a:spcPct val="0"/>
              </a:spcAft>
              <a:defRPr>
                <a:solidFill>
                  <a:schemeClr val="tx1"/>
                </a:solidFill>
                <a:latin typeface="Gulim" pitchFamily="34" charset="-127"/>
                <a:ea typeface="Gulim" pitchFamily="34" charset="-127"/>
              </a:defRPr>
            </a:lvl9pPr>
          </a:lstStyle>
          <a:p>
            <a:pPr marL="0" marR="0" lvl="0" indent="0"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rgbClr val="000000"/>
              </a:solidFill>
              <a:effectLst/>
              <a:uLnTx/>
              <a:uFillTx/>
              <a:latin typeface="Gulim" pitchFamily="34" charset="-127"/>
              <a:ea typeface="Gulim" pitchFamily="34" charset="-127"/>
            </a:endParaRPr>
          </a:p>
        </p:txBody>
      </p:sp>
      <p:grpSp>
        <p:nvGrpSpPr>
          <p:cNvPr id="14" name="Group 14"/>
          <p:cNvGrpSpPr>
            <a:grpSpLocks/>
          </p:cNvGrpSpPr>
          <p:nvPr/>
        </p:nvGrpSpPr>
        <p:grpSpPr bwMode="auto">
          <a:xfrm>
            <a:off x="2240860" y="3844176"/>
            <a:ext cx="919270" cy="636434"/>
            <a:chOff x="0" y="0"/>
            <a:chExt cx="1456" cy="1463"/>
          </a:xfrm>
        </p:grpSpPr>
        <p:sp>
          <p:nvSpPr>
            <p:cNvPr id="15" name="Oval 148"/>
            <p:cNvSpPr>
              <a:spLocks noChangeArrowheads="1"/>
            </p:cNvSpPr>
            <p:nvPr/>
          </p:nvSpPr>
          <p:spPr bwMode="auto">
            <a:xfrm>
              <a:off x="0" y="0"/>
              <a:ext cx="1456" cy="1463"/>
            </a:xfrm>
            <a:prstGeom prst="ellipse">
              <a:avLst/>
            </a:prstGeom>
            <a:gradFill rotWithShape="1">
              <a:gsLst>
                <a:gs pos="0">
                  <a:schemeClr val="accent6">
                    <a:lumMod val="25000"/>
                    <a:lumOff val="75000"/>
                  </a:schemeClr>
                </a:gs>
                <a:gs pos="100000">
                  <a:schemeClr val="accent6">
                    <a:lumMod val="75000"/>
                    <a:lumOff val="25000"/>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Gulim" pitchFamily="34" charset="-127"/>
                  <a:ea typeface="Gulim" pitchFamily="34" charset="-127"/>
                </a:defRPr>
              </a:lvl1pPr>
              <a:lvl2pPr marL="742950" indent="-285750" eaLnBrk="0" hangingPunct="0">
                <a:defRPr>
                  <a:solidFill>
                    <a:schemeClr val="tx1"/>
                  </a:solidFill>
                  <a:latin typeface="Gulim" pitchFamily="34" charset="-127"/>
                  <a:ea typeface="Gulim" pitchFamily="34" charset="-127"/>
                </a:defRPr>
              </a:lvl2pPr>
              <a:lvl3pPr marL="1143000" indent="-228600" eaLnBrk="0" hangingPunct="0">
                <a:defRPr>
                  <a:solidFill>
                    <a:schemeClr val="tx1"/>
                  </a:solidFill>
                  <a:latin typeface="Gulim" pitchFamily="34" charset="-127"/>
                  <a:ea typeface="Gulim" pitchFamily="34" charset="-127"/>
                </a:defRPr>
              </a:lvl3pPr>
              <a:lvl4pPr marL="1600200" indent="-228600" eaLnBrk="0" hangingPunct="0">
                <a:defRPr>
                  <a:solidFill>
                    <a:schemeClr val="tx1"/>
                  </a:solidFill>
                  <a:latin typeface="Gulim" pitchFamily="34" charset="-127"/>
                  <a:ea typeface="Gulim" pitchFamily="34" charset="-127"/>
                </a:defRPr>
              </a:lvl4pPr>
              <a:lvl5pPr marL="2057400" indent="-228600" eaLnBrk="0" hangingPunct="0">
                <a:defRPr>
                  <a:solidFill>
                    <a:schemeClr val="tx1"/>
                  </a:solidFill>
                  <a:latin typeface="Gulim" pitchFamily="34" charset="-127"/>
                  <a:ea typeface="Gulim" pitchFamily="34" charset="-127"/>
                </a:defRPr>
              </a:lvl5pPr>
              <a:lvl6pPr marL="2514600" indent="-228600" eaLnBrk="0" fontAlgn="base" latinLnBrk="1" hangingPunct="0">
                <a:spcBef>
                  <a:spcPct val="0"/>
                </a:spcBef>
                <a:spcAft>
                  <a:spcPct val="0"/>
                </a:spcAft>
                <a:defRPr>
                  <a:solidFill>
                    <a:schemeClr val="tx1"/>
                  </a:solidFill>
                  <a:latin typeface="Gulim" pitchFamily="34" charset="-127"/>
                  <a:ea typeface="Gulim" pitchFamily="34" charset="-127"/>
                </a:defRPr>
              </a:lvl6pPr>
              <a:lvl7pPr marL="2971800" indent="-228600" eaLnBrk="0" fontAlgn="base" latinLnBrk="1" hangingPunct="0">
                <a:spcBef>
                  <a:spcPct val="0"/>
                </a:spcBef>
                <a:spcAft>
                  <a:spcPct val="0"/>
                </a:spcAft>
                <a:defRPr>
                  <a:solidFill>
                    <a:schemeClr val="tx1"/>
                  </a:solidFill>
                  <a:latin typeface="Gulim" pitchFamily="34" charset="-127"/>
                  <a:ea typeface="Gulim" pitchFamily="34" charset="-127"/>
                </a:defRPr>
              </a:lvl7pPr>
              <a:lvl8pPr marL="3429000" indent="-228600" eaLnBrk="0" fontAlgn="base" latinLnBrk="1" hangingPunct="0">
                <a:spcBef>
                  <a:spcPct val="0"/>
                </a:spcBef>
                <a:spcAft>
                  <a:spcPct val="0"/>
                </a:spcAft>
                <a:defRPr>
                  <a:solidFill>
                    <a:schemeClr val="tx1"/>
                  </a:solidFill>
                  <a:latin typeface="Gulim" pitchFamily="34" charset="-127"/>
                  <a:ea typeface="Gulim" pitchFamily="34" charset="-127"/>
                </a:defRPr>
              </a:lvl8pPr>
              <a:lvl9pPr marL="3886200" indent="-228600" eaLnBrk="0" fontAlgn="base" latinLnBrk="1" hangingPunct="0">
                <a:spcBef>
                  <a:spcPct val="0"/>
                </a:spcBef>
                <a:spcAft>
                  <a:spcPct val="0"/>
                </a:spcAft>
                <a:defRPr>
                  <a:solidFill>
                    <a:schemeClr val="tx1"/>
                  </a:solidFill>
                  <a:latin typeface="Gulim" pitchFamily="34" charset="-127"/>
                  <a:ea typeface="Gulim" pitchFamily="34" charset="-127"/>
                </a:defRPr>
              </a:lvl9pPr>
            </a:lstStyle>
            <a:p>
              <a:pPr lvl="0" algn="ctr" eaLnBrk="1" latinLnBrk="1" hangingPunct="1">
                <a:defRPr/>
              </a:pPr>
              <a:r>
                <a:rPr lang="ko-KR" altLang="en-US" sz="1600" kern="0" dirty="0">
                  <a:solidFill>
                    <a:srgbClr val="FFFFFF"/>
                  </a:solidFill>
                  <a:latin typeface="+mn-ea"/>
                  <a:ea typeface="+mn-ea"/>
                </a:rPr>
                <a:t>重点保护</a:t>
              </a:r>
              <a:endParaRPr kumimoji="0" lang="ko-KR" altLang="en-US" sz="1600" b="0" i="0" u="none" strike="noStrike" kern="0" cap="none" spc="0" normalizeH="0" baseline="0" noProof="0" dirty="0">
                <a:ln>
                  <a:noFill/>
                </a:ln>
                <a:solidFill>
                  <a:srgbClr val="FFFFFF"/>
                </a:solidFill>
                <a:effectLst/>
                <a:uLnTx/>
                <a:uFillTx/>
                <a:latin typeface="+mn-ea"/>
                <a:ea typeface="+mn-ea"/>
              </a:endParaRPr>
            </a:p>
          </p:txBody>
        </p:sp>
        <p:sp>
          <p:nvSpPr>
            <p:cNvPr id="16" name="Oval 149"/>
            <p:cNvSpPr>
              <a:spLocks noChangeArrowheads="1"/>
            </p:cNvSpPr>
            <p:nvPr/>
          </p:nvSpPr>
          <p:spPr bwMode="auto">
            <a:xfrm>
              <a:off x="515" y="30"/>
              <a:ext cx="388" cy="391"/>
            </a:xfrm>
            <a:prstGeom prst="ellipse">
              <a:avLst/>
            </a:prstGeom>
            <a:gradFill rotWithShape="1">
              <a:gsLst>
                <a:gs pos="0">
                  <a:srgbClr val="FFFFFF">
                    <a:alpha val="50000"/>
                  </a:srgbClr>
                </a:gs>
                <a:gs pos="100000">
                  <a:srgbClr val="000000">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Gulim" pitchFamily="34" charset="-127"/>
                  <a:ea typeface="Gulim" pitchFamily="34" charset="-127"/>
                </a:defRPr>
              </a:lvl1pPr>
              <a:lvl2pPr marL="742950" indent="-285750" eaLnBrk="0" hangingPunct="0">
                <a:defRPr>
                  <a:solidFill>
                    <a:schemeClr val="tx1"/>
                  </a:solidFill>
                  <a:latin typeface="Gulim" pitchFamily="34" charset="-127"/>
                  <a:ea typeface="Gulim" pitchFamily="34" charset="-127"/>
                </a:defRPr>
              </a:lvl2pPr>
              <a:lvl3pPr marL="1143000" indent="-228600" eaLnBrk="0" hangingPunct="0">
                <a:defRPr>
                  <a:solidFill>
                    <a:schemeClr val="tx1"/>
                  </a:solidFill>
                  <a:latin typeface="Gulim" pitchFamily="34" charset="-127"/>
                  <a:ea typeface="Gulim" pitchFamily="34" charset="-127"/>
                </a:defRPr>
              </a:lvl3pPr>
              <a:lvl4pPr marL="1600200" indent="-228600" eaLnBrk="0" hangingPunct="0">
                <a:defRPr>
                  <a:solidFill>
                    <a:schemeClr val="tx1"/>
                  </a:solidFill>
                  <a:latin typeface="Gulim" pitchFamily="34" charset="-127"/>
                  <a:ea typeface="Gulim" pitchFamily="34" charset="-127"/>
                </a:defRPr>
              </a:lvl4pPr>
              <a:lvl5pPr marL="2057400" indent="-228600" eaLnBrk="0" hangingPunct="0">
                <a:defRPr>
                  <a:solidFill>
                    <a:schemeClr val="tx1"/>
                  </a:solidFill>
                  <a:latin typeface="Gulim" pitchFamily="34" charset="-127"/>
                  <a:ea typeface="Gulim" pitchFamily="34" charset="-127"/>
                </a:defRPr>
              </a:lvl5pPr>
              <a:lvl6pPr marL="2514600" indent="-228600" eaLnBrk="0" fontAlgn="base" latinLnBrk="1" hangingPunct="0">
                <a:spcBef>
                  <a:spcPct val="0"/>
                </a:spcBef>
                <a:spcAft>
                  <a:spcPct val="0"/>
                </a:spcAft>
                <a:defRPr>
                  <a:solidFill>
                    <a:schemeClr val="tx1"/>
                  </a:solidFill>
                  <a:latin typeface="Gulim" pitchFamily="34" charset="-127"/>
                  <a:ea typeface="Gulim" pitchFamily="34" charset="-127"/>
                </a:defRPr>
              </a:lvl6pPr>
              <a:lvl7pPr marL="2971800" indent="-228600" eaLnBrk="0" fontAlgn="base" latinLnBrk="1" hangingPunct="0">
                <a:spcBef>
                  <a:spcPct val="0"/>
                </a:spcBef>
                <a:spcAft>
                  <a:spcPct val="0"/>
                </a:spcAft>
                <a:defRPr>
                  <a:solidFill>
                    <a:schemeClr val="tx1"/>
                  </a:solidFill>
                  <a:latin typeface="Gulim" pitchFamily="34" charset="-127"/>
                  <a:ea typeface="Gulim" pitchFamily="34" charset="-127"/>
                </a:defRPr>
              </a:lvl7pPr>
              <a:lvl8pPr marL="3429000" indent="-228600" eaLnBrk="0" fontAlgn="base" latinLnBrk="1" hangingPunct="0">
                <a:spcBef>
                  <a:spcPct val="0"/>
                </a:spcBef>
                <a:spcAft>
                  <a:spcPct val="0"/>
                </a:spcAft>
                <a:defRPr>
                  <a:solidFill>
                    <a:schemeClr val="tx1"/>
                  </a:solidFill>
                  <a:latin typeface="Gulim" pitchFamily="34" charset="-127"/>
                  <a:ea typeface="Gulim" pitchFamily="34" charset="-127"/>
                </a:defRPr>
              </a:lvl8pPr>
              <a:lvl9pPr marL="3886200" indent="-228600" eaLnBrk="0" fontAlgn="base" latinLnBrk="1" hangingPunct="0">
                <a:spcBef>
                  <a:spcPct val="0"/>
                </a:spcBef>
                <a:spcAft>
                  <a:spcPct val="0"/>
                </a:spcAft>
                <a:defRPr>
                  <a:solidFill>
                    <a:schemeClr val="tx1"/>
                  </a:solidFill>
                  <a:latin typeface="Gulim" pitchFamily="34" charset="-127"/>
                  <a:ea typeface="Gulim" pitchFamily="34" charset="-127"/>
                </a:defRPr>
              </a:lvl9pP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1600" b="0" i="0" u="none" strike="noStrike" kern="0" cap="none" spc="0" normalizeH="0" baseline="0" noProof="0">
                <a:ln>
                  <a:noFill/>
                </a:ln>
                <a:solidFill>
                  <a:srgbClr val="000000"/>
                </a:solidFill>
                <a:effectLst/>
                <a:uLnTx/>
                <a:uFillTx/>
                <a:latin typeface="+mn-ea"/>
                <a:ea typeface="+mn-ea"/>
              </a:endParaRPr>
            </a:p>
          </p:txBody>
        </p:sp>
      </p:grpSp>
      <p:sp>
        <p:nvSpPr>
          <p:cNvPr id="17" name="Oval 150"/>
          <p:cNvSpPr>
            <a:spLocks noChangeArrowheads="1"/>
          </p:cNvSpPr>
          <p:nvPr/>
        </p:nvSpPr>
        <p:spPr bwMode="auto">
          <a:xfrm>
            <a:off x="2240860" y="3085137"/>
            <a:ext cx="919270" cy="636434"/>
          </a:xfrm>
          <a:prstGeom prst="ellipse">
            <a:avLst/>
          </a:prstGeom>
          <a:gradFill rotWithShape="1">
            <a:gsLst>
              <a:gs pos="4000">
                <a:schemeClr val="accent1">
                  <a:lumMod val="60000"/>
                  <a:lumOff val="40000"/>
                </a:schemeClr>
              </a:gs>
              <a:gs pos="100000">
                <a:schemeClr val="accent1">
                  <a:lumMod val="75000"/>
                </a:schemeClr>
              </a:gs>
            </a:gsLst>
            <a:lin ang="5400000" scaled="1"/>
          </a:gradFill>
          <a:ln>
            <a:noFill/>
          </a:ln>
          <a:extLst/>
        </p:spPr>
        <p:txBody>
          <a:bodyPr wrap="none" anchor="ctr"/>
          <a:lstStyle>
            <a:lvl1pPr eaLnBrk="0" hangingPunct="0">
              <a:defRPr>
                <a:solidFill>
                  <a:schemeClr val="tx1"/>
                </a:solidFill>
                <a:latin typeface="Gulim" pitchFamily="34" charset="-127"/>
                <a:ea typeface="Gulim" pitchFamily="34" charset="-127"/>
              </a:defRPr>
            </a:lvl1pPr>
            <a:lvl2pPr marL="742950" indent="-285750" eaLnBrk="0" hangingPunct="0">
              <a:defRPr>
                <a:solidFill>
                  <a:schemeClr val="tx1"/>
                </a:solidFill>
                <a:latin typeface="Gulim" pitchFamily="34" charset="-127"/>
                <a:ea typeface="Gulim" pitchFamily="34" charset="-127"/>
              </a:defRPr>
            </a:lvl2pPr>
            <a:lvl3pPr marL="1143000" indent="-228600" eaLnBrk="0" hangingPunct="0">
              <a:defRPr>
                <a:solidFill>
                  <a:schemeClr val="tx1"/>
                </a:solidFill>
                <a:latin typeface="Gulim" pitchFamily="34" charset="-127"/>
                <a:ea typeface="Gulim" pitchFamily="34" charset="-127"/>
              </a:defRPr>
            </a:lvl3pPr>
            <a:lvl4pPr marL="1600200" indent="-228600" eaLnBrk="0" hangingPunct="0">
              <a:defRPr>
                <a:solidFill>
                  <a:schemeClr val="tx1"/>
                </a:solidFill>
                <a:latin typeface="Gulim" pitchFamily="34" charset="-127"/>
                <a:ea typeface="Gulim" pitchFamily="34" charset="-127"/>
              </a:defRPr>
            </a:lvl4pPr>
            <a:lvl5pPr marL="2057400" indent="-228600" eaLnBrk="0" hangingPunct="0">
              <a:defRPr>
                <a:solidFill>
                  <a:schemeClr val="tx1"/>
                </a:solidFill>
                <a:latin typeface="Gulim" pitchFamily="34" charset="-127"/>
                <a:ea typeface="Gulim" pitchFamily="34" charset="-127"/>
              </a:defRPr>
            </a:lvl5pPr>
            <a:lvl6pPr marL="2514600" indent="-228600" eaLnBrk="0" fontAlgn="base" latinLnBrk="1" hangingPunct="0">
              <a:spcBef>
                <a:spcPct val="0"/>
              </a:spcBef>
              <a:spcAft>
                <a:spcPct val="0"/>
              </a:spcAft>
              <a:defRPr>
                <a:solidFill>
                  <a:schemeClr val="tx1"/>
                </a:solidFill>
                <a:latin typeface="Gulim" pitchFamily="34" charset="-127"/>
                <a:ea typeface="Gulim" pitchFamily="34" charset="-127"/>
              </a:defRPr>
            </a:lvl6pPr>
            <a:lvl7pPr marL="2971800" indent="-228600" eaLnBrk="0" fontAlgn="base" latinLnBrk="1" hangingPunct="0">
              <a:spcBef>
                <a:spcPct val="0"/>
              </a:spcBef>
              <a:spcAft>
                <a:spcPct val="0"/>
              </a:spcAft>
              <a:defRPr>
                <a:solidFill>
                  <a:schemeClr val="tx1"/>
                </a:solidFill>
                <a:latin typeface="Gulim" pitchFamily="34" charset="-127"/>
                <a:ea typeface="Gulim" pitchFamily="34" charset="-127"/>
              </a:defRPr>
            </a:lvl7pPr>
            <a:lvl8pPr marL="3429000" indent="-228600" eaLnBrk="0" fontAlgn="base" latinLnBrk="1" hangingPunct="0">
              <a:spcBef>
                <a:spcPct val="0"/>
              </a:spcBef>
              <a:spcAft>
                <a:spcPct val="0"/>
              </a:spcAft>
              <a:defRPr>
                <a:solidFill>
                  <a:schemeClr val="tx1"/>
                </a:solidFill>
                <a:latin typeface="Gulim" pitchFamily="34" charset="-127"/>
                <a:ea typeface="Gulim" pitchFamily="34" charset="-127"/>
              </a:defRPr>
            </a:lvl8pPr>
            <a:lvl9pPr marL="3886200" indent="-228600" eaLnBrk="0" fontAlgn="base" latinLnBrk="1" hangingPunct="0">
              <a:spcBef>
                <a:spcPct val="0"/>
              </a:spcBef>
              <a:spcAft>
                <a:spcPct val="0"/>
              </a:spcAft>
              <a:defRPr>
                <a:solidFill>
                  <a:schemeClr val="tx1"/>
                </a:solidFill>
                <a:latin typeface="Gulim" pitchFamily="34" charset="-127"/>
                <a:ea typeface="Gulim" pitchFamily="34" charset="-127"/>
              </a:defRPr>
            </a:lvl9pPr>
          </a:lstStyle>
          <a:p>
            <a:pPr algn="ctr" eaLnBrk="1" latinLnBrk="1" hangingPunct="1"/>
            <a:r>
              <a:rPr lang="ko-KR" altLang="en-US" sz="1600" dirty="0">
                <a:solidFill>
                  <a:srgbClr val="FFFFFF"/>
                </a:solidFill>
                <a:latin typeface="+mn-ea"/>
                <a:ea typeface="+mn-ea"/>
              </a:rPr>
              <a:t>有法可依</a:t>
            </a:r>
          </a:p>
        </p:txBody>
      </p:sp>
      <p:sp>
        <p:nvSpPr>
          <p:cNvPr id="18" name="Oval 151"/>
          <p:cNvSpPr>
            <a:spLocks noChangeArrowheads="1"/>
          </p:cNvSpPr>
          <p:nvPr/>
        </p:nvSpPr>
        <p:spPr bwMode="auto">
          <a:xfrm>
            <a:off x="2565593" y="3098512"/>
            <a:ext cx="245570" cy="169419"/>
          </a:xfrm>
          <a:prstGeom prst="ellipse">
            <a:avLst/>
          </a:prstGeom>
          <a:gradFill rotWithShape="1">
            <a:gsLst>
              <a:gs pos="0">
                <a:srgbClr val="FFFFFF">
                  <a:alpha val="50000"/>
                </a:srgbClr>
              </a:gs>
              <a:gs pos="100000">
                <a:srgbClr val="000000">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Gulim" pitchFamily="34" charset="-127"/>
                <a:ea typeface="Gulim" pitchFamily="34" charset="-127"/>
              </a:defRPr>
            </a:lvl1pPr>
            <a:lvl2pPr marL="742950" indent="-285750" eaLnBrk="0" hangingPunct="0">
              <a:defRPr>
                <a:solidFill>
                  <a:schemeClr val="tx1"/>
                </a:solidFill>
                <a:latin typeface="Gulim" pitchFamily="34" charset="-127"/>
                <a:ea typeface="Gulim" pitchFamily="34" charset="-127"/>
              </a:defRPr>
            </a:lvl2pPr>
            <a:lvl3pPr marL="1143000" indent="-228600" eaLnBrk="0" hangingPunct="0">
              <a:defRPr>
                <a:solidFill>
                  <a:schemeClr val="tx1"/>
                </a:solidFill>
                <a:latin typeface="Gulim" pitchFamily="34" charset="-127"/>
                <a:ea typeface="Gulim" pitchFamily="34" charset="-127"/>
              </a:defRPr>
            </a:lvl3pPr>
            <a:lvl4pPr marL="1600200" indent="-228600" eaLnBrk="0" hangingPunct="0">
              <a:defRPr>
                <a:solidFill>
                  <a:schemeClr val="tx1"/>
                </a:solidFill>
                <a:latin typeface="Gulim" pitchFamily="34" charset="-127"/>
                <a:ea typeface="Gulim" pitchFamily="34" charset="-127"/>
              </a:defRPr>
            </a:lvl4pPr>
            <a:lvl5pPr marL="2057400" indent="-228600" eaLnBrk="0" hangingPunct="0">
              <a:defRPr>
                <a:solidFill>
                  <a:schemeClr val="tx1"/>
                </a:solidFill>
                <a:latin typeface="Gulim" pitchFamily="34" charset="-127"/>
                <a:ea typeface="Gulim" pitchFamily="34" charset="-127"/>
              </a:defRPr>
            </a:lvl5pPr>
            <a:lvl6pPr marL="2514600" indent="-228600" eaLnBrk="0" fontAlgn="base" latinLnBrk="1" hangingPunct="0">
              <a:spcBef>
                <a:spcPct val="0"/>
              </a:spcBef>
              <a:spcAft>
                <a:spcPct val="0"/>
              </a:spcAft>
              <a:defRPr>
                <a:solidFill>
                  <a:schemeClr val="tx1"/>
                </a:solidFill>
                <a:latin typeface="Gulim" pitchFamily="34" charset="-127"/>
                <a:ea typeface="Gulim" pitchFamily="34" charset="-127"/>
              </a:defRPr>
            </a:lvl6pPr>
            <a:lvl7pPr marL="2971800" indent="-228600" eaLnBrk="0" fontAlgn="base" latinLnBrk="1" hangingPunct="0">
              <a:spcBef>
                <a:spcPct val="0"/>
              </a:spcBef>
              <a:spcAft>
                <a:spcPct val="0"/>
              </a:spcAft>
              <a:defRPr>
                <a:solidFill>
                  <a:schemeClr val="tx1"/>
                </a:solidFill>
                <a:latin typeface="Gulim" pitchFamily="34" charset="-127"/>
                <a:ea typeface="Gulim" pitchFamily="34" charset="-127"/>
              </a:defRPr>
            </a:lvl7pPr>
            <a:lvl8pPr marL="3429000" indent="-228600" eaLnBrk="0" fontAlgn="base" latinLnBrk="1" hangingPunct="0">
              <a:spcBef>
                <a:spcPct val="0"/>
              </a:spcBef>
              <a:spcAft>
                <a:spcPct val="0"/>
              </a:spcAft>
              <a:defRPr>
                <a:solidFill>
                  <a:schemeClr val="tx1"/>
                </a:solidFill>
                <a:latin typeface="Gulim" pitchFamily="34" charset="-127"/>
                <a:ea typeface="Gulim" pitchFamily="34" charset="-127"/>
              </a:defRPr>
            </a:lvl8pPr>
            <a:lvl9pPr marL="3886200" indent="-228600" eaLnBrk="0" fontAlgn="base" latinLnBrk="1" hangingPunct="0">
              <a:spcBef>
                <a:spcPct val="0"/>
              </a:spcBef>
              <a:spcAft>
                <a:spcPct val="0"/>
              </a:spcAft>
              <a:defRPr>
                <a:solidFill>
                  <a:schemeClr val="tx1"/>
                </a:solidFill>
                <a:latin typeface="Gulim" pitchFamily="34" charset="-127"/>
                <a:ea typeface="Gulim" pitchFamily="34" charset="-127"/>
              </a:defRPr>
            </a:lvl9pP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1600" b="0" i="0" u="none" strike="noStrike" kern="0" cap="none" spc="0" normalizeH="0" baseline="0" noProof="0">
              <a:ln>
                <a:noFill/>
              </a:ln>
              <a:solidFill>
                <a:srgbClr val="000000"/>
              </a:solidFill>
              <a:effectLst/>
              <a:uLnTx/>
              <a:uFillTx/>
              <a:latin typeface="+mn-ea"/>
              <a:ea typeface="+mn-ea"/>
            </a:endParaRPr>
          </a:p>
        </p:txBody>
      </p:sp>
      <p:grpSp>
        <p:nvGrpSpPr>
          <p:cNvPr id="19" name="Group 19"/>
          <p:cNvGrpSpPr>
            <a:grpSpLocks/>
          </p:cNvGrpSpPr>
          <p:nvPr/>
        </p:nvGrpSpPr>
        <p:grpSpPr bwMode="auto">
          <a:xfrm>
            <a:off x="2240860" y="2327212"/>
            <a:ext cx="919270" cy="636434"/>
            <a:chOff x="0" y="0"/>
            <a:chExt cx="1456" cy="1463"/>
          </a:xfrm>
        </p:grpSpPr>
        <p:sp>
          <p:nvSpPr>
            <p:cNvPr id="20" name="Oval 152"/>
            <p:cNvSpPr>
              <a:spLocks noChangeArrowheads="1"/>
            </p:cNvSpPr>
            <p:nvPr/>
          </p:nvSpPr>
          <p:spPr bwMode="auto">
            <a:xfrm>
              <a:off x="0" y="0"/>
              <a:ext cx="1456" cy="1463"/>
            </a:xfrm>
            <a:prstGeom prst="ellipse">
              <a:avLst/>
            </a:prstGeom>
            <a:gradFill rotWithShape="1">
              <a:gsLst>
                <a:gs pos="0">
                  <a:schemeClr val="accent5">
                    <a:lumMod val="40000"/>
                    <a:lumOff val="60000"/>
                  </a:schemeClr>
                </a:gs>
                <a:gs pos="100000">
                  <a:schemeClr val="accent5">
                    <a:lumMod val="75000"/>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Gulim" pitchFamily="34" charset="-127"/>
                  <a:ea typeface="Gulim" pitchFamily="34" charset="-127"/>
                </a:defRPr>
              </a:lvl1pPr>
              <a:lvl2pPr marL="742950" indent="-285750" eaLnBrk="0" hangingPunct="0">
                <a:defRPr>
                  <a:solidFill>
                    <a:schemeClr val="tx1"/>
                  </a:solidFill>
                  <a:latin typeface="Gulim" pitchFamily="34" charset="-127"/>
                  <a:ea typeface="Gulim" pitchFamily="34" charset="-127"/>
                </a:defRPr>
              </a:lvl2pPr>
              <a:lvl3pPr marL="1143000" indent="-228600" eaLnBrk="0" hangingPunct="0">
                <a:defRPr>
                  <a:solidFill>
                    <a:schemeClr val="tx1"/>
                  </a:solidFill>
                  <a:latin typeface="Gulim" pitchFamily="34" charset="-127"/>
                  <a:ea typeface="Gulim" pitchFamily="34" charset="-127"/>
                </a:defRPr>
              </a:lvl3pPr>
              <a:lvl4pPr marL="1600200" indent="-228600" eaLnBrk="0" hangingPunct="0">
                <a:defRPr>
                  <a:solidFill>
                    <a:schemeClr val="tx1"/>
                  </a:solidFill>
                  <a:latin typeface="Gulim" pitchFamily="34" charset="-127"/>
                  <a:ea typeface="Gulim" pitchFamily="34" charset="-127"/>
                </a:defRPr>
              </a:lvl4pPr>
              <a:lvl5pPr marL="2057400" indent="-228600" eaLnBrk="0" hangingPunct="0">
                <a:defRPr>
                  <a:solidFill>
                    <a:schemeClr val="tx1"/>
                  </a:solidFill>
                  <a:latin typeface="Gulim" pitchFamily="34" charset="-127"/>
                  <a:ea typeface="Gulim" pitchFamily="34" charset="-127"/>
                </a:defRPr>
              </a:lvl5pPr>
              <a:lvl6pPr marL="2514600" indent="-228600" eaLnBrk="0" fontAlgn="base" latinLnBrk="1" hangingPunct="0">
                <a:spcBef>
                  <a:spcPct val="0"/>
                </a:spcBef>
                <a:spcAft>
                  <a:spcPct val="0"/>
                </a:spcAft>
                <a:defRPr>
                  <a:solidFill>
                    <a:schemeClr val="tx1"/>
                  </a:solidFill>
                  <a:latin typeface="Gulim" pitchFamily="34" charset="-127"/>
                  <a:ea typeface="Gulim" pitchFamily="34" charset="-127"/>
                </a:defRPr>
              </a:lvl6pPr>
              <a:lvl7pPr marL="2971800" indent="-228600" eaLnBrk="0" fontAlgn="base" latinLnBrk="1" hangingPunct="0">
                <a:spcBef>
                  <a:spcPct val="0"/>
                </a:spcBef>
                <a:spcAft>
                  <a:spcPct val="0"/>
                </a:spcAft>
                <a:defRPr>
                  <a:solidFill>
                    <a:schemeClr val="tx1"/>
                  </a:solidFill>
                  <a:latin typeface="Gulim" pitchFamily="34" charset="-127"/>
                  <a:ea typeface="Gulim" pitchFamily="34" charset="-127"/>
                </a:defRPr>
              </a:lvl7pPr>
              <a:lvl8pPr marL="3429000" indent="-228600" eaLnBrk="0" fontAlgn="base" latinLnBrk="1" hangingPunct="0">
                <a:spcBef>
                  <a:spcPct val="0"/>
                </a:spcBef>
                <a:spcAft>
                  <a:spcPct val="0"/>
                </a:spcAft>
                <a:defRPr>
                  <a:solidFill>
                    <a:schemeClr val="tx1"/>
                  </a:solidFill>
                  <a:latin typeface="Gulim" pitchFamily="34" charset="-127"/>
                  <a:ea typeface="Gulim" pitchFamily="34" charset="-127"/>
                </a:defRPr>
              </a:lvl8pPr>
              <a:lvl9pPr marL="3886200" indent="-228600" eaLnBrk="0" fontAlgn="base" latinLnBrk="1" hangingPunct="0">
                <a:spcBef>
                  <a:spcPct val="0"/>
                </a:spcBef>
                <a:spcAft>
                  <a:spcPct val="0"/>
                </a:spcAft>
                <a:defRPr>
                  <a:solidFill>
                    <a:schemeClr val="tx1"/>
                  </a:solidFill>
                  <a:latin typeface="Gulim" pitchFamily="34" charset="-127"/>
                  <a:ea typeface="Gulim" pitchFamily="34" charset="-127"/>
                </a:defRPr>
              </a:lvl9pP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1600" b="0" i="0" u="none" strike="noStrike" kern="0" cap="none" spc="0" normalizeH="0" baseline="0" noProof="0">
                <a:ln>
                  <a:noFill/>
                </a:ln>
                <a:solidFill>
                  <a:srgbClr val="FFFFFF"/>
                </a:solidFill>
                <a:effectLst/>
                <a:uLnTx/>
                <a:uFillTx/>
                <a:latin typeface="+mn-ea"/>
                <a:ea typeface="+mn-ea"/>
              </a:endParaRPr>
            </a:p>
          </p:txBody>
        </p:sp>
        <p:sp>
          <p:nvSpPr>
            <p:cNvPr id="21" name="Oval 153"/>
            <p:cNvSpPr>
              <a:spLocks noChangeArrowheads="1"/>
            </p:cNvSpPr>
            <p:nvPr/>
          </p:nvSpPr>
          <p:spPr bwMode="auto">
            <a:xfrm>
              <a:off x="515" y="30"/>
              <a:ext cx="388" cy="391"/>
            </a:xfrm>
            <a:prstGeom prst="ellipse">
              <a:avLst/>
            </a:prstGeom>
            <a:gradFill rotWithShape="1">
              <a:gsLst>
                <a:gs pos="0">
                  <a:srgbClr val="FFFFFF">
                    <a:alpha val="50000"/>
                  </a:srgbClr>
                </a:gs>
                <a:gs pos="100000">
                  <a:srgbClr val="000000">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Gulim" pitchFamily="34" charset="-127"/>
                  <a:ea typeface="Gulim" pitchFamily="34" charset="-127"/>
                </a:defRPr>
              </a:lvl1pPr>
              <a:lvl2pPr marL="742950" indent="-285750" eaLnBrk="0" hangingPunct="0">
                <a:defRPr>
                  <a:solidFill>
                    <a:schemeClr val="tx1"/>
                  </a:solidFill>
                  <a:latin typeface="Gulim" pitchFamily="34" charset="-127"/>
                  <a:ea typeface="Gulim" pitchFamily="34" charset="-127"/>
                </a:defRPr>
              </a:lvl2pPr>
              <a:lvl3pPr marL="1143000" indent="-228600" eaLnBrk="0" hangingPunct="0">
                <a:defRPr>
                  <a:solidFill>
                    <a:schemeClr val="tx1"/>
                  </a:solidFill>
                  <a:latin typeface="Gulim" pitchFamily="34" charset="-127"/>
                  <a:ea typeface="Gulim" pitchFamily="34" charset="-127"/>
                </a:defRPr>
              </a:lvl3pPr>
              <a:lvl4pPr marL="1600200" indent="-228600" eaLnBrk="0" hangingPunct="0">
                <a:defRPr>
                  <a:solidFill>
                    <a:schemeClr val="tx1"/>
                  </a:solidFill>
                  <a:latin typeface="Gulim" pitchFamily="34" charset="-127"/>
                  <a:ea typeface="Gulim" pitchFamily="34" charset="-127"/>
                </a:defRPr>
              </a:lvl4pPr>
              <a:lvl5pPr marL="2057400" indent="-228600" eaLnBrk="0" hangingPunct="0">
                <a:defRPr>
                  <a:solidFill>
                    <a:schemeClr val="tx1"/>
                  </a:solidFill>
                  <a:latin typeface="Gulim" pitchFamily="34" charset="-127"/>
                  <a:ea typeface="Gulim" pitchFamily="34" charset="-127"/>
                </a:defRPr>
              </a:lvl5pPr>
              <a:lvl6pPr marL="2514600" indent="-228600" eaLnBrk="0" fontAlgn="base" latinLnBrk="1" hangingPunct="0">
                <a:spcBef>
                  <a:spcPct val="0"/>
                </a:spcBef>
                <a:spcAft>
                  <a:spcPct val="0"/>
                </a:spcAft>
                <a:defRPr>
                  <a:solidFill>
                    <a:schemeClr val="tx1"/>
                  </a:solidFill>
                  <a:latin typeface="Gulim" pitchFamily="34" charset="-127"/>
                  <a:ea typeface="Gulim" pitchFamily="34" charset="-127"/>
                </a:defRPr>
              </a:lvl6pPr>
              <a:lvl7pPr marL="2971800" indent="-228600" eaLnBrk="0" fontAlgn="base" latinLnBrk="1" hangingPunct="0">
                <a:spcBef>
                  <a:spcPct val="0"/>
                </a:spcBef>
                <a:spcAft>
                  <a:spcPct val="0"/>
                </a:spcAft>
                <a:defRPr>
                  <a:solidFill>
                    <a:schemeClr val="tx1"/>
                  </a:solidFill>
                  <a:latin typeface="Gulim" pitchFamily="34" charset="-127"/>
                  <a:ea typeface="Gulim" pitchFamily="34" charset="-127"/>
                </a:defRPr>
              </a:lvl7pPr>
              <a:lvl8pPr marL="3429000" indent="-228600" eaLnBrk="0" fontAlgn="base" latinLnBrk="1" hangingPunct="0">
                <a:spcBef>
                  <a:spcPct val="0"/>
                </a:spcBef>
                <a:spcAft>
                  <a:spcPct val="0"/>
                </a:spcAft>
                <a:defRPr>
                  <a:solidFill>
                    <a:schemeClr val="tx1"/>
                  </a:solidFill>
                  <a:latin typeface="Gulim" pitchFamily="34" charset="-127"/>
                  <a:ea typeface="Gulim" pitchFamily="34" charset="-127"/>
                </a:defRPr>
              </a:lvl8pPr>
              <a:lvl9pPr marL="3886200" indent="-228600" eaLnBrk="0" fontAlgn="base" latinLnBrk="1" hangingPunct="0">
                <a:spcBef>
                  <a:spcPct val="0"/>
                </a:spcBef>
                <a:spcAft>
                  <a:spcPct val="0"/>
                </a:spcAft>
                <a:defRPr>
                  <a:solidFill>
                    <a:schemeClr val="tx1"/>
                  </a:solidFill>
                  <a:latin typeface="Gulim" pitchFamily="34" charset="-127"/>
                  <a:ea typeface="Gulim" pitchFamily="34" charset="-127"/>
                </a:defRPr>
              </a:lvl9pP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1600" b="0" i="0" u="none" strike="noStrike" kern="0" cap="none" spc="0" normalizeH="0" baseline="0" noProof="0">
                <a:ln>
                  <a:noFill/>
                </a:ln>
                <a:solidFill>
                  <a:srgbClr val="000000"/>
                </a:solidFill>
                <a:effectLst/>
                <a:uLnTx/>
                <a:uFillTx/>
                <a:latin typeface="+mn-ea"/>
                <a:ea typeface="+mn-ea"/>
              </a:endParaRPr>
            </a:p>
          </p:txBody>
        </p:sp>
      </p:grpSp>
      <p:sp>
        <p:nvSpPr>
          <p:cNvPr id="22" name="Line 186"/>
          <p:cNvSpPr>
            <a:spLocks noChangeShapeType="1"/>
          </p:cNvSpPr>
          <p:nvPr/>
        </p:nvSpPr>
        <p:spPr bwMode="auto">
          <a:xfrm flipH="1">
            <a:off x="3240910" y="2644872"/>
            <a:ext cx="1171303" cy="0"/>
          </a:xfrm>
          <a:prstGeom prst="line">
            <a:avLst/>
          </a:prstGeom>
          <a:noFill/>
          <a:ln w="31750" cap="rnd" cmpd="sng">
            <a:solidFill>
              <a:srgbClr val="333333"/>
            </a:solidFill>
            <a:prstDash val="sysDot"/>
            <a:round/>
            <a:headEnd type="oval" w="med" len="med"/>
            <a:tailEnd/>
          </a:ln>
          <a:extLst>
            <a:ext uri="{909E8E84-426E-40DD-AFC4-6F175D3DCCD1}">
              <a14:hiddenFill xmlns:a14="http://schemas.microsoft.com/office/drawing/2010/main">
                <a:noFill/>
              </a14:hiddenFill>
            </a:ext>
          </a:extLst>
        </p:spPr>
        <p:txBody>
          <a:bodyPr/>
          <a:lstStyle/>
          <a:p>
            <a:pPr latinLnBrk="1"/>
            <a:endParaRPr lang="zh-CN" altLang="en-US">
              <a:solidFill>
                <a:srgbClr val="000000"/>
              </a:solidFill>
              <a:latin typeface="+mn-ea"/>
            </a:endParaRPr>
          </a:p>
        </p:txBody>
      </p:sp>
      <p:sp>
        <p:nvSpPr>
          <p:cNvPr id="23" name="Line 187"/>
          <p:cNvSpPr>
            <a:spLocks noChangeShapeType="1"/>
          </p:cNvSpPr>
          <p:nvPr/>
        </p:nvSpPr>
        <p:spPr bwMode="auto">
          <a:xfrm flipH="1">
            <a:off x="3240910" y="3403911"/>
            <a:ext cx="1171303" cy="0"/>
          </a:xfrm>
          <a:prstGeom prst="line">
            <a:avLst/>
          </a:prstGeom>
          <a:noFill/>
          <a:ln w="31750" cap="rnd" cmpd="sng">
            <a:solidFill>
              <a:srgbClr val="333333"/>
            </a:solidFill>
            <a:prstDash val="sysDot"/>
            <a:round/>
            <a:headEnd type="oval" w="med" len="med"/>
            <a:tailEnd/>
          </a:ln>
          <a:extLst>
            <a:ext uri="{909E8E84-426E-40DD-AFC4-6F175D3DCCD1}">
              <a14:hiddenFill xmlns:a14="http://schemas.microsoft.com/office/drawing/2010/main">
                <a:noFill/>
              </a14:hiddenFill>
            </a:ext>
          </a:extLst>
        </p:spPr>
        <p:txBody>
          <a:bodyPr/>
          <a:lstStyle/>
          <a:p>
            <a:pPr latinLnBrk="1"/>
            <a:endParaRPr lang="zh-CN" altLang="en-US">
              <a:solidFill>
                <a:srgbClr val="000000"/>
              </a:solidFill>
              <a:latin typeface="+mn-ea"/>
            </a:endParaRPr>
          </a:p>
        </p:txBody>
      </p:sp>
      <p:sp>
        <p:nvSpPr>
          <p:cNvPr id="24" name="Line 188"/>
          <p:cNvSpPr>
            <a:spLocks noChangeShapeType="1"/>
          </p:cNvSpPr>
          <p:nvPr/>
        </p:nvSpPr>
        <p:spPr bwMode="auto">
          <a:xfrm flipH="1">
            <a:off x="3240910" y="4161836"/>
            <a:ext cx="1171303" cy="0"/>
          </a:xfrm>
          <a:prstGeom prst="line">
            <a:avLst/>
          </a:prstGeom>
          <a:noFill/>
          <a:ln w="31750" cap="rnd" cmpd="sng">
            <a:solidFill>
              <a:srgbClr val="333333"/>
            </a:solidFill>
            <a:prstDash val="sysDot"/>
            <a:round/>
            <a:headEnd type="oval" w="med" len="med"/>
            <a:tailEnd/>
          </a:ln>
          <a:extLst>
            <a:ext uri="{909E8E84-426E-40DD-AFC4-6F175D3DCCD1}">
              <a14:hiddenFill xmlns:a14="http://schemas.microsoft.com/office/drawing/2010/main">
                <a:noFill/>
              </a14:hiddenFill>
            </a:ext>
          </a:extLst>
        </p:spPr>
        <p:txBody>
          <a:bodyPr/>
          <a:lstStyle/>
          <a:p>
            <a:pPr latinLnBrk="1"/>
            <a:endParaRPr lang="zh-CN" altLang="en-US">
              <a:solidFill>
                <a:srgbClr val="000000"/>
              </a:solidFill>
              <a:latin typeface="+mn-ea"/>
            </a:endParaRPr>
          </a:p>
        </p:txBody>
      </p:sp>
      <p:sp>
        <p:nvSpPr>
          <p:cNvPr id="27" name="WordArt 191"/>
          <p:cNvSpPr>
            <a:spLocks noChangeArrowheads="1" noChangeShapeType="1" noTextEdit="1"/>
          </p:cNvSpPr>
          <p:nvPr/>
        </p:nvSpPr>
        <p:spPr bwMode="auto">
          <a:xfrm flipV="1">
            <a:off x="2287711" y="2510356"/>
            <a:ext cx="806180" cy="171126"/>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latinLnBrk="1"/>
            <a:endParaRPr lang="zh-CN" altLang="en-US" sz="1600" b="1" spc="-40" dirty="0">
              <a:solidFill>
                <a:srgbClr val="FFFFFF"/>
              </a:solidFill>
              <a:latin typeface="+mn-ea"/>
              <a:cs typeface="Arial"/>
            </a:endParaRPr>
          </a:p>
        </p:txBody>
      </p:sp>
      <p:sp>
        <p:nvSpPr>
          <p:cNvPr id="37" name="AutoShape 208"/>
          <p:cNvSpPr>
            <a:spLocks noChangeArrowheads="1"/>
          </p:cNvSpPr>
          <p:nvPr/>
        </p:nvSpPr>
        <p:spPr bwMode="auto">
          <a:xfrm>
            <a:off x="4008316" y="1592695"/>
            <a:ext cx="6082698" cy="597423"/>
          </a:xfrm>
          <a:prstGeom prst="roundRect">
            <a:avLst>
              <a:gd name="adj" fmla="val 17352"/>
            </a:avLst>
          </a:prstGeom>
          <a:solidFill>
            <a:srgbClr val="FFFFFF"/>
          </a:solidFill>
          <a:ln w="19050" cmpd="sng">
            <a:solidFill>
              <a:srgbClr val="C0C0C0"/>
            </a:solidFill>
            <a:round/>
            <a:headEnd/>
            <a:tailEnd/>
          </a:ln>
        </p:spPr>
        <p:txBody>
          <a:bodyPr wrap="none" anchor="ctr"/>
          <a:lstStyle>
            <a:lvl1pPr eaLnBrk="0" hangingPunct="0">
              <a:defRPr>
                <a:solidFill>
                  <a:schemeClr val="tx1"/>
                </a:solidFill>
                <a:latin typeface="Gulim" pitchFamily="34" charset="-127"/>
                <a:ea typeface="Gulim" pitchFamily="34" charset="-127"/>
              </a:defRPr>
            </a:lvl1pPr>
            <a:lvl2pPr marL="742950" indent="-285750" eaLnBrk="0" hangingPunct="0">
              <a:defRPr>
                <a:solidFill>
                  <a:schemeClr val="tx1"/>
                </a:solidFill>
                <a:latin typeface="Gulim" pitchFamily="34" charset="-127"/>
                <a:ea typeface="Gulim" pitchFamily="34" charset="-127"/>
              </a:defRPr>
            </a:lvl2pPr>
            <a:lvl3pPr marL="1143000" indent="-228600" eaLnBrk="0" hangingPunct="0">
              <a:defRPr>
                <a:solidFill>
                  <a:schemeClr val="tx1"/>
                </a:solidFill>
                <a:latin typeface="Gulim" pitchFamily="34" charset="-127"/>
                <a:ea typeface="Gulim" pitchFamily="34" charset="-127"/>
              </a:defRPr>
            </a:lvl3pPr>
            <a:lvl4pPr marL="1600200" indent="-228600" eaLnBrk="0" hangingPunct="0">
              <a:defRPr>
                <a:solidFill>
                  <a:schemeClr val="tx1"/>
                </a:solidFill>
                <a:latin typeface="Gulim" pitchFamily="34" charset="-127"/>
                <a:ea typeface="Gulim" pitchFamily="34" charset="-127"/>
              </a:defRPr>
            </a:lvl4pPr>
            <a:lvl5pPr marL="2057400" indent="-228600" eaLnBrk="0" hangingPunct="0">
              <a:defRPr>
                <a:solidFill>
                  <a:schemeClr val="tx1"/>
                </a:solidFill>
                <a:latin typeface="Gulim" pitchFamily="34" charset="-127"/>
                <a:ea typeface="Gulim" pitchFamily="34" charset="-127"/>
              </a:defRPr>
            </a:lvl5pPr>
            <a:lvl6pPr marL="2514600" indent="-228600" eaLnBrk="0" fontAlgn="base" latinLnBrk="1" hangingPunct="0">
              <a:spcBef>
                <a:spcPct val="0"/>
              </a:spcBef>
              <a:spcAft>
                <a:spcPct val="0"/>
              </a:spcAft>
              <a:defRPr>
                <a:solidFill>
                  <a:schemeClr val="tx1"/>
                </a:solidFill>
                <a:latin typeface="Gulim" pitchFamily="34" charset="-127"/>
                <a:ea typeface="Gulim" pitchFamily="34" charset="-127"/>
              </a:defRPr>
            </a:lvl6pPr>
            <a:lvl7pPr marL="2971800" indent="-228600" eaLnBrk="0" fontAlgn="base" latinLnBrk="1" hangingPunct="0">
              <a:spcBef>
                <a:spcPct val="0"/>
              </a:spcBef>
              <a:spcAft>
                <a:spcPct val="0"/>
              </a:spcAft>
              <a:defRPr>
                <a:solidFill>
                  <a:schemeClr val="tx1"/>
                </a:solidFill>
                <a:latin typeface="Gulim" pitchFamily="34" charset="-127"/>
                <a:ea typeface="Gulim" pitchFamily="34" charset="-127"/>
              </a:defRPr>
            </a:lvl7pPr>
            <a:lvl8pPr marL="3429000" indent="-228600" eaLnBrk="0" fontAlgn="base" latinLnBrk="1" hangingPunct="0">
              <a:spcBef>
                <a:spcPct val="0"/>
              </a:spcBef>
              <a:spcAft>
                <a:spcPct val="0"/>
              </a:spcAft>
              <a:defRPr>
                <a:solidFill>
                  <a:schemeClr val="tx1"/>
                </a:solidFill>
                <a:latin typeface="Gulim" pitchFamily="34" charset="-127"/>
                <a:ea typeface="Gulim" pitchFamily="34" charset="-127"/>
              </a:defRPr>
            </a:lvl8pPr>
            <a:lvl9pPr marL="3886200" indent="-228600" eaLnBrk="0" fontAlgn="base" latinLnBrk="1" hangingPunct="0">
              <a:spcBef>
                <a:spcPct val="0"/>
              </a:spcBef>
              <a:spcAft>
                <a:spcPct val="0"/>
              </a:spcAft>
              <a:defRPr>
                <a:solidFill>
                  <a:schemeClr val="tx1"/>
                </a:solidFill>
                <a:latin typeface="Gulim" pitchFamily="34" charset="-127"/>
                <a:ea typeface="Gulim" pitchFamily="34" charset="-127"/>
              </a:defRPr>
            </a:lvl9pPr>
          </a:lstStyle>
          <a:p>
            <a:pPr marL="0" marR="0" lvl="0" indent="0"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rgbClr val="000000"/>
              </a:solidFill>
              <a:effectLst/>
              <a:uLnTx/>
              <a:uFillTx/>
              <a:latin typeface="Gulim" pitchFamily="34" charset="-127"/>
              <a:ea typeface="Gulim" pitchFamily="34" charset="-127"/>
            </a:endParaRPr>
          </a:p>
        </p:txBody>
      </p:sp>
      <p:sp>
        <p:nvSpPr>
          <p:cNvPr id="40" name="WordArt 211"/>
          <p:cNvSpPr>
            <a:spLocks noChangeArrowheads="1" noChangeShapeType="1" noTextEdit="1"/>
          </p:cNvSpPr>
          <p:nvPr/>
        </p:nvSpPr>
        <p:spPr bwMode="auto">
          <a:xfrm>
            <a:off x="4937338" y="1718735"/>
            <a:ext cx="4294123" cy="31462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16891"/>
            <a:r>
              <a:rPr lang="zh-CN" altLang="en-US" sz="800" b="1" dirty="0">
                <a:solidFill>
                  <a:srgbClr val="C00000"/>
                </a:solidFill>
                <a:latin typeface="微软雅黑"/>
                <a:cs typeface="微软雅黑"/>
              </a:rPr>
              <a:t>没有网络安全就没有国家安全</a:t>
            </a:r>
            <a:endParaRPr lang="zh-CN" altLang="en-US" sz="800" dirty="0">
              <a:latin typeface="微软雅黑"/>
              <a:cs typeface="微软雅黑"/>
            </a:endParaRPr>
          </a:p>
        </p:txBody>
      </p:sp>
      <p:sp>
        <p:nvSpPr>
          <p:cNvPr id="43" name="文本框 42"/>
          <p:cNvSpPr txBox="1"/>
          <p:nvPr/>
        </p:nvSpPr>
        <p:spPr>
          <a:xfrm>
            <a:off x="2221814" y="2446763"/>
            <a:ext cx="1019096" cy="338554"/>
          </a:xfrm>
          <a:prstGeom prst="rect">
            <a:avLst/>
          </a:prstGeom>
          <a:noFill/>
        </p:spPr>
        <p:txBody>
          <a:bodyPr wrap="square" rtlCol="0">
            <a:spAutoFit/>
          </a:bodyPr>
          <a:lstStyle/>
          <a:p>
            <a:r>
              <a:rPr lang="zh-CN" altLang="en-US" sz="1600" b="1" spc="-33" dirty="0">
                <a:solidFill>
                  <a:srgbClr val="FFFFFF"/>
                </a:solidFill>
                <a:latin typeface="+mn-ea"/>
                <a:cs typeface="微软雅黑"/>
              </a:rPr>
              <a:t>国家</a:t>
            </a:r>
            <a:r>
              <a:rPr lang="zh-CN" altLang="en-US" sz="1600" b="1" spc="-33" dirty="0" smtClean="0">
                <a:solidFill>
                  <a:srgbClr val="FFFFFF"/>
                </a:solidFill>
                <a:latin typeface="+mn-ea"/>
                <a:cs typeface="微软雅黑"/>
              </a:rPr>
              <a:t>战略</a:t>
            </a:r>
            <a:endParaRPr lang="zh-CN" altLang="en-US" sz="1600" dirty="0">
              <a:latin typeface="+mn-ea"/>
              <a:cs typeface="微软雅黑"/>
            </a:endParaRPr>
          </a:p>
        </p:txBody>
      </p:sp>
      <p:sp>
        <p:nvSpPr>
          <p:cNvPr id="44" name="AutoShape 218"/>
          <p:cNvSpPr>
            <a:spLocks noChangeArrowheads="1"/>
          </p:cNvSpPr>
          <p:nvPr/>
        </p:nvSpPr>
        <p:spPr bwMode="auto">
          <a:xfrm>
            <a:off x="4129485" y="5028091"/>
            <a:ext cx="5909830" cy="225148"/>
          </a:xfrm>
          <a:prstGeom prst="roundRect">
            <a:avLst>
              <a:gd name="adj" fmla="val 50000"/>
            </a:avLst>
          </a:prstGeom>
          <a:gradFill rotWithShape="1">
            <a:gsLst>
              <a:gs pos="0">
                <a:srgbClr val="000000">
                  <a:alpha val="50000"/>
                </a:srgbClr>
              </a:gs>
              <a:gs pos="100000">
                <a:srgbClr val="6C6C6C">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Gulim" pitchFamily="34" charset="-127"/>
                <a:ea typeface="Gulim" pitchFamily="34" charset="-127"/>
              </a:defRPr>
            </a:lvl1pPr>
            <a:lvl2pPr marL="742950" indent="-285750" eaLnBrk="0" hangingPunct="0">
              <a:defRPr>
                <a:solidFill>
                  <a:schemeClr val="tx1"/>
                </a:solidFill>
                <a:latin typeface="Gulim" pitchFamily="34" charset="-127"/>
                <a:ea typeface="Gulim" pitchFamily="34" charset="-127"/>
              </a:defRPr>
            </a:lvl2pPr>
            <a:lvl3pPr marL="1143000" indent="-228600" eaLnBrk="0" hangingPunct="0">
              <a:defRPr>
                <a:solidFill>
                  <a:schemeClr val="tx1"/>
                </a:solidFill>
                <a:latin typeface="Gulim" pitchFamily="34" charset="-127"/>
                <a:ea typeface="Gulim" pitchFamily="34" charset="-127"/>
              </a:defRPr>
            </a:lvl3pPr>
            <a:lvl4pPr marL="1600200" indent="-228600" eaLnBrk="0" hangingPunct="0">
              <a:defRPr>
                <a:solidFill>
                  <a:schemeClr val="tx1"/>
                </a:solidFill>
                <a:latin typeface="Gulim" pitchFamily="34" charset="-127"/>
                <a:ea typeface="Gulim" pitchFamily="34" charset="-127"/>
              </a:defRPr>
            </a:lvl4pPr>
            <a:lvl5pPr marL="2057400" indent="-228600" eaLnBrk="0" hangingPunct="0">
              <a:defRPr>
                <a:solidFill>
                  <a:schemeClr val="tx1"/>
                </a:solidFill>
                <a:latin typeface="Gulim" pitchFamily="34" charset="-127"/>
                <a:ea typeface="Gulim" pitchFamily="34" charset="-127"/>
              </a:defRPr>
            </a:lvl5pPr>
            <a:lvl6pPr marL="2514600" indent="-228600" eaLnBrk="0" fontAlgn="base" latinLnBrk="1" hangingPunct="0">
              <a:spcBef>
                <a:spcPct val="0"/>
              </a:spcBef>
              <a:spcAft>
                <a:spcPct val="0"/>
              </a:spcAft>
              <a:defRPr>
                <a:solidFill>
                  <a:schemeClr val="tx1"/>
                </a:solidFill>
                <a:latin typeface="Gulim" pitchFamily="34" charset="-127"/>
                <a:ea typeface="Gulim" pitchFamily="34" charset="-127"/>
              </a:defRPr>
            </a:lvl6pPr>
            <a:lvl7pPr marL="2971800" indent="-228600" eaLnBrk="0" fontAlgn="base" latinLnBrk="1" hangingPunct="0">
              <a:spcBef>
                <a:spcPct val="0"/>
              </a:spcBef>
              <a:spcAft>
                <a:spcPct val="0"/>
              </a:spcAft>
              <a:defRPr>
                <a:solidFill>
                  <a:schemeClr val="tx1"/>
                </a:solidFill>
                <a:latin typeface="Gulim" pitchFamily="34" charset="-127"/>
                <a:ea typeface="Gulim" pitchFamily="34" charset="-127"/>
              </a:defRPr>
            </a:lvl7pPr>
            <a:lvl8pPr marL="3429000" indent="-228600" eaLnBrk="0" fontAlgn="base" latinLnBrk="1" hangingPunct="0">
              <a:spcBef>
                <a:spcPct val="0"/>
              </a:spcBef>
              <a:spcAft>
                <a:spcPct val="0"/>
              </a:spcAft>
              <a:defRPr>
                <a:solidFill>
                  <a:schemeClr val="tx1"/>
                </a:solidFill>
                <a:latin typeface="Gulim" pitchFamily="34" charset="-127"/>
                <a:ea typeface="Gulim" pitchFamily="34" charset="-127"/>
              </a:defRPr>
            </a:lvl8pPr>
            <a:lvl9pPr marL="3886200" indent="-228600" eaLnBrk="0" fontAlgn="base" latinLnBrk="1" hangingPunct="0">
              <a:spcBef>
                <a:spcPct val="0"/>
              </a:spcBef>
              <a:spcAft>
                <a:spcPct val="0"/>
              </a:spcAft>
              <a:defRPr>
                <a:solidFill>
                  <a:schemeClr val="tx1"/>
                </a:solidFill>
                <a:latin typeface="Gulim" pitchFamily="34" charset="-127"/>
                <a:ea typeface="Gulim" pitchFamily="34" charset="-127"/>
              </a:defRPr>
            </a:lvl9pPr>
          </a:lstStyle>
          <a:p>
            <a:pPr marL="0" marR="0" lvl="0" indent="0"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rgbClr val="000000"/>
              </a:solidFill>
              <a:effectLst/>
              <a:uLnTx/>
              <a:uFillTx/>
              <a:latin typeface="+mn-ea"/>
              <a:ea typeface="+mn-ea"/>
            </a:endParaRPr>
          </a:p>
        </p:txBody>
      </p:sp>
      <p:sp>
        <p:nvSpPr>
          <p:cNvPr id="45" name="AutoShape 181"/>
          <p:cNvSpPr>
            <a:spLocks noChangeArrowheads="1"/>
          </p:cNvSpPr>
          <p:nvPr/>
        </p:nvSpPr>
        <p:spPr bwMode="auto">
          <a:xfrm>
            <a:off x="3925920" y="4659161"/>
            <a:ext cx="6245873" cy="506026"/>
          </a:xfrm>
          <a:prstGeom prst="roundRect">
            <a:avLst>
              <a:gd name="adj" fmla="val 50000"/>
            </a:avLst>
          </a:prstGeom>
          <a:gradFill rotWithShape="1">
            <a:gsLst>
              <a:gs pos="0">
                <a:schemeClr val="accent4">
                  <a:lumMod val="40000"/>
                  <a:lumOff val="60000"/>
                </a:schemeClr>
              </a:gs>
              <a:gs pos="100000">
                <a:schemeClr val="accent4">
                  <a:lumMod val="60000"/>
                  <a:lumOff val="40000"/>
                </a:schemeClr>
              </a:gs>
            </a:gsLst>
            <a:lin ang="5400000" scaled="1"/>
          </a:gradFill>
          <a:ln w="19050" cmpd="sng">
            <a:solidFill>
              <a:srgbClr val="FFFFFF"/>
            </a:solidFill>
            <a:round/>
            <a:headEnd/>
            <a:tailEnd/>
          </a:ln>
        </p:spPr>
        <p:txBody>
          <a:bodyPr wrap="none" anchor="ctr"/>
          <a:lstStyle>
            <a:lvl1pPr eaLnBrk="0" hangingPunct="0">
              <a:defRPr>
                <a:solidFill>
                  <a:schemeClr val="tx1"/>
                </a:solidFill>
                <a:latin typeface="Gulim" pitchFamily="34" charset="-127"/>
                <a:ea typeface="Gulim" pitchFamily="34" charset="-127"/>
              </a:defRPr>
            </a:lvl1pPr>
            <a:lvl2pPr marL="742950" indent="-285750" eaLnBrk="0" hangingPunct="0">
              <a:defRPr>
                <a:solidFill>
                  <a:schemeClr val="tx1"/>
                </a:solidFill>
                <a:latin typeface="Gulim" pitchFamily="34" charset="-127"/>
                <a:ea typeface="Gulim" pitchFamily="34" charset="-127"/>
              </a:defRPr>
            </a:lvl2pPr>
            <a:lvl3pPr marL="1143000" indent="-228600" eaLnBrk="0" hangingPunct="0">
              <a:defRPr>
                <a:solidFill>
                  <a:schemeClr val="tx1"/>
                </a:solidFill>
                <a:latin typeface="Gulim" pitchFamily="34" charset="-127"/>
                <a:ea typeface="Gulim" pitchFamily="34" charset="-127"/>
              </a:defRPr>
            </a:lvl3pPr>
            <a:lvl4pPr marL="1600200" indent="-228600" eaLnBrk="0" hangingPunct="0">
              <a:defRPr>
                <a:solidFill>
                  <a:schemeClr val="tx1"/>
                </a:solidFill>
                <a:latin typeface="Gulim" pitchFamily="34" charset="-127"/>
                <a:ea typeface="Gulim" pitchFamily="34" charset="-127"/>
              </a:defRPr>
            </a:lvl4pPr>
            <a:lvl5pPr marL="2057400" indent="-228600" eaLnBrk="0" hangingPunct="0">
              <a:defRPr>
                <a:solidFill>
                  <a:schemeClr val="tx1"/>
                </a:solidFill>
                <a:latin typeface="Gulim" pitchFamily="34" charset="-127"/>
                <a:ea typeface="Gulim" pitchFamily="34" charset="-127"/>
              </a:defRPr>
            </a:lvl5pPr>
            <a:lvl6pPr marL="2514600" indent="-228600" eaLnBrk="0" fontAlgn="base" latinLnBrk="1" hangingPunct="0">
              <a:spcBef>
                <a:spcPct val="0"/>
              </a:spcBef>
              <a:spcAft>
                <a:spcPct val="0"/>
              </a:spcAft>
              <a:defRPr>
                <a:solidFill>
                  <a:schemeClr val="tx1"/>
                </a:solidFill>
                <a:latin typeface="Gulim" pitchFamily="34" charset="-127"/>
                <a:ea typeface="Gulim" pitchFamily="34" charset="-127"/>
              </a:defRPr>
            </a:lvl6pPr>
            <a:lvl7pPr marL="2971800" indent="-228600" eaLnBrk="0" fontAlgn="base" latinLnBrk="1" hangingPunct="0">
              <a:spcBef>
                <a:spcPct val="0"/>
              </a:spcBef>
              <a:spcAft>
                <a:spcPct val="0"/>
              </a:spcAft>
              <a:defRPr>
                <a:solidFill>
                  <a:schemeClr val="tx1"/>
                </a:solidFill>
                <a:latin typeface="Gulim" pitchFamily="34" charset="-127"/>
                <a:ea typeface="Gulim" pitchFamily="34" charset="-127"/>
              </a:defRPr>
            </a:lvl7pPr>
            <a:lvl8pPr marL="3429000" indent="-228600" eaLnBrk="0" fontAlgn="base" latinLnBrk="1" hangingPunct="0">
              <a:spcBef>
                <a:spcPct val="0"/>
              </a:spcBef>
              <a:spcAft>
                <a:spcPct val="0"/>
              </a:spcAft>
              <a:defRPr>
                <a:solidFill>
                  <a:schemeClr val="tx1"/>
                </a:solidFill>
                <a:latin typeface="Gulim" pitchFamily="34" charset="-127"/>
                <a:ea typeface="Gulim" pitchFamily="34" charset="-127"/>
              </a:defRPr>
            </a:lvl8pPr>
            <a:lvl9pPr marL="3886200" indent="-228600" eaLnBrk="0" fontAlgn="base" latinLnBrk="1" hangingPunct="0">
              <a:spcBef>
                <a:spcPct val="0"/>
              </a:spcBef>
              <a:spcAft>
                <a:spcPct val="0"/>
              </a:spcAft>
              <a:defRPr>
                <a:solidFill>
                  <a:schemeClr val="tx1"/>
                </a:solidFill>
                <a:latin typeface="Gulim" pitchFamily="34" charset="-127"/>
                <a:ea typeface="Gulim" pitchFamily="34" charset="-127"/>
              </a:defRPr>
            </a:lvl9pPr>
          </a:lstStyle>
          <a:p>
            <a:pPr marL="0" marR="0" lvl="0" indent="0"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rgbClr val="000000"/>
              </a:solidFill>
              <a:effectLst/>
              <a:uLnTx/>
              <a:uFillTx/>
              <a:latin typeface="+mn-ea"/>
              <a:ea typeface="+mn-ea"/>
            </a:endParaRPr>
          </a:p>
        </p:txBody>
      </p:sp>
      <p:sp>
        <p:nvSpPr>
          <p:cNvPr id="46" name="AutoShape 202"/>
          <p:cNvSpPr>
            <a:spLocks noChangeArrowheads="1"/>
          </p:cNvSpPr>
          <p:nvPr/>
        </p:nvSpPr>
        <p:spPr bwMode="auto">
          <a:xfrm>
            <a:off x="4171490" y="4740526"/>
            <a:ext cx="5790277" cy="344410"/>
          </a:xfrm>
          <a:prstGeom prst="roundRect">
            <a:avLst>
              <a:gd name="adj" fmla="val 50000"/>
            </a:avLst>
          </a:prstGeom>
          <a:solidFill>
            <a:srgbClr val="FFFFFF">
              <a:alpha val="45999"/>
            </a:srgbClr>
          </a:solidFill>
          <a:ln w="19050" cmpd="sng">
            <a:solidFill>
              <a:srgbClr val="FFFFFF"/>
            </a:solidFill>
            <a:round/>
            <a:headEnd/>
            <a:tailEnd/>
          </a:ln>
        </p:spPr>
        <p:txBody>
          <a:bodyPr wrap="none" anchor="ctr"/>
          <a:lstStyle>
            <a:lvl1pPr eaLnBrk="0" hangingPunct="0">
              <a:defRPr>
                <a:solidFill>
                  <a:schemeClr val="tx1"/>
                </a:solidFill>
                <a:latin typeface="Gulim" pitchFamily="34" charset="-127"/>
                <a:ea typeface="Gulim" pitchFamily="34" charset="-127"/>
              </a:defRPr>
            </a:lvl1pPr>
            <a:lvl2pPr marL="742950" indent="-285750" eaLnBrk="0" hangingPunct="0">
              <a:defRPr>
                <a:solidFill>
                  <a:schemeClr val="tx1"/>
                </a:solidFill>
                <a:latin typeface="Gulim" pitchFamily="34" charset="-127"/>
                <a:ea typeface="Gulim" pitchFamily="34" charset="-127"/>
              </a:defRPr>
            </a:lvl2pPr>
            <a:lvl3pPr marL="1143000" indent="-228600" eaLnBrk="0" hangingPunct="0">
              <a:defRPr>
                <a:solidFill>
                  <a:schemeClr val="tx1"/>
                </a:solidFill>
                <a:latin typeface="Gulim" pitchFamily="34" charset="-127"/>
                <a:ea typeface="Gulim" pitchFamily="34" charset="-127"/>
              </a:defRPr>
            </a:lvl3pPr>
            <a:lvl4pPr marL="1600200" indent="-228600" eaLnBrk="0" hangingPunct="0">
              <a:defRPr>
                <a:solidFill>
                  <a:schemeClr val="tx1"/>
                </a:solidFill>
                <a:latin typeface="Gulim" pitchFamily="34" charset="-127"/>
                <a:ea typeface="Gulim" pitchFamily="34" charset="-127"/>
              </a:defRPr>
            </a:lvl4pPr>
            <a:lvl5pPr marL="2057400" indent="-228600" eaLnBrk="0" hangingPunct="0">
              <a:defRPr>
                <a:solidFill>
                  <a:schemeClr val="tx1"/>
                </a:solidFill>
                <a:latin typeface="Gulim" pitchFamily="34" charset="-127"/>
                <a:ea typeface="Gulim" pitchFamily="34" charset="-127"/>
              </a:defRPr>
            </a:lvl5pPr>
            <a:lvl6pPr marL="2514600" indent="-228600" eaLnBrk="0" fontAlgn="base" latinLnBrk="1" hangingPunct="0">
              <a:spcBef>
                <a:spcPct val="0"/>
              </a:spcBef>
              <a:spcAft>
                <a:spcPct val="0"/>
              </a:spcAft>
              <a:defRPr>
                <a:solidFill>
                  <a:schemeClr val="tx1"/>
                </a:solidFill>
                <a:latin typeface="Gulim" pitchFamily="34" charset="-127"/>
                <a:ea typeface="Gulim" pitchFamily="34" charset="-127"/>
              </a:defRPr>
            </a:lvl6pPr>
            <a:lvl7pPr marL="2971800" indent="-228600" eaLnBrk="0" fontAlgn="base" latinLnBrk="1" hangingPunct="0">
              <a:spcBef>
                <a:spcPct val="0"/>
              </a:spcBef>
              <a:spcAft>
                <a:spcPct val="0"/>
              </a:spcAft>
              <a:defRPr>
                <a:solidFill>
                  <a:schemeClr val="tx1"/>
                </a:solidFill>
                <a:latin typeface="Gulim" pitchFamily="34" charset="-127"/>
                <a:ea typeface="Gulim" pitchFamily="34" charset="-127"/>
              </a:defRPr>
            </a:lvl7pPr>
            <a:lvl8pPr marL="3429000" indent="-228600" eaLnBrk="0" fontAlgn="base" latinLnBrk="1" hangingPunct="0">
              <a:spcBef>
                <a:spcPct val="0"/>
              </a:spcBef>
              <a:spcAft>
                <a:spcPct val="0"/>
              </a:spcAft>
              <a:defRPr>
                <a:solidFill>
                  <a:schemeClr val="tx1"/>
                </a:solidFill>
                <a:latin typeface="Gulim" pitchFamily="34" charset="-127"/>
                <a:ea typeface="Gulim" pitchFamily="34" charset="-127"/>
              </a:defRPr>
            </a:lvl8pPr>
            <a:lvl9pPr marL="3886200" indent="-228600" eaLnBrk="0" fontAlgn="base" latinLnBrk="1" hangingPunct="0">
              <a:spcBef>
                <a:spcPct val="0"/>
              </a:spcBef>
              <a:spcAft>
                <a:spcPct val="0"/>
              </a:spcAft>
              <a:defRPr>
                <a:solidFill>
                  <a:schemeClr val="tx1"/>
                </a:solidFill>
                <a:latin typeface="Gulim" pitchFamily="34" charset="-127"/>
                <a:ea typeface="Gulim" pitchFamily="34" charset="-127"/>
              </a:defRPr>
            </a:lvl9pPr>
          </a:lstStyle>
          <a:p>
            <a:pPr lvl="0" eaLnBrk="1" latinLnBrk="1" hangingPunct="1">
              <a:defRPr/>
            </a:pPr>
            <a:r>
              <a:rPr lang="zh-CN" altLang="en-US" kern="0" dirty="0" smtClean="0">
                <a:solidFill>
                  <a:srgbClr val="000000"/>
                </a:solidFill>
                <a:latin typeface="+mn-ea"/>
                <a:ea typeface="+mn-ea"/>
              </a:rPr>
              <a:t>    防护</a:t>
            </a:r>
            <a:r>
              <a:rPr lang="zh-CN" altLang="en-US" kern="0" dirty="0">
                <a:solidFill>
                  <a:srgbClr val="000000"/>
                </a:solidFill>
                <a:latin typeface="+mn-ea"/>
                <a:ea typeface="+mn-ea"/>
              </a:rPr>
              <a:t>思路变被动防御为主动防御、纵深防御；</a:t>
            </a:r>
            <a:endParaRPr kumimoji="0" lang="ko-KR" altLang="en-US" sz="1800" b="0" i="0" u="none" strike="noStrike" kern="0" cap="none" spc="0" normalizeH="0" baseline="0" noProof="0" dirty="0">
              <a:ln>
                <a:noFill/>
              </a:ln>
              <a:solidFill>
                <a:srgbClr val="000000"/>
              </a:solidFill>
              <a:effectLst/>
              <a:uLnTx/>
              <a:uFillTx/>
              <a:latin typeface="+mn-ea"/>
              <a:ea typeface="+mn-ea"/>
            </a:endParaRPr>
          </a:p>
        </p:txBody>
      </p:sp>
      <p:grpSp>
        <p:nvGrpSpPr>
          <p:cNvPr id="47" name="Group 14"/>
          <p:cNvGrpSpPr>
            <a:grpSpLocks/>
          </p:cNvGrpSpPr>
          <p:nvPr/>
        </p:nvGrpSpPr>
        <p:grpSpPr bwMode="auto">
          <a:xfrm>
            <a:off x="2240860" y="4594514"/>
            <a:ext cx="919270" cy="636434"/>
            <a:chOff x="0" y="0"/>
            <a:chExt cx="1456" cy="1463"/>
          </a:xfrm>
        </p:grpSpPr>
        <p:sp>
          <p:nvSpPr>
            <p:cNvPr id="48" name="Oval 148"/>
            <p:cNvSpPr>
              <a:spLocks noChangeArrowheads="1"/>
            </p:cNvSpPr>
            <p:nvPr/>
          </p:nvSpPr>
          <p:spPr bwMode="auto">
            <a:xfrm>
              <a:off x="0" y="0"/>
              <a:ext cx="1456" cy="1463"/>
            </a:xfrm>
            <a:prstGeom prst="ellipse">
              <a:avLst/>
            </a:prstGeom>
            <a:gradFill rotWithShape="1">
              <a:gsLst>
                <a:gs pos="0">
                  <a:schemeClr val="accent4">
                    <a:lumMod val="40000"/>
                    <a:lumOff val="60000"/>
                  </a:schemeClr>
                </a:gs>
                <a:gs pos="100000">
                  <a:schemeClr val="accent4">
                    <a:lumMod val="75000"/>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Gulim" pitchFamily="34" charset="-127"/>
                  <a:ea typeface="Gulim" pitchFamily="34" charset="-127"/>
                </a:defRPr>
              </a:lvl1pPr>
              <a:lvl2pPr marL="742950" indent="-285750" eaLnBrk="0" hangingPunct="0">
                <a:defRPr>
                  <a:solidFill>
                    <a:schemeClr val="tx1"/>
                  </a:solidFill>
                  <a:latin typeface="Gulim" pitchFamily="34" charset="-127"/>
                  <a:ea typeface="Gulim" pitchFamily="34" charset="-127"/>
                </a:defRPr>
              </a:lvl2pPr>
              <a:lvl3pPr marL="1143000" indent="-228600" eaLnBrk="0" hangingPunct="0">
                <a:defRPr>
                  <a:solidFill>
                    <a:schemeClr val="tx1"/>
                  </a:solidFill>
                  <a:latin typeface="Gulim" pitchFamily="34" charset="-127"/>
                  <a:ea typeface="Gulim" pitchFamily="34" charset="-127"/>
                </a:defRPr>
              </a:lvl3pPr>
              <a:lvl4pPr marL="1600200" indent="-228600" eaLnBrk="0" hangingPunct="0">
                <a:defRPr>
                  <a:solidFill>
                    <a:schemeClr val="tx1"/>
                  </a:solidFill>
                  <a:latin typeface="Gulim" pitchFamily="34" charset="-127"/>
                  <a:ea typeface="Gulim" pitchFamily="34" charset="-127"/>
                </a:defRPr>
              </a:lvl4pPr>
              <a:lvl5pPr marL="2057400" indent="-228600" eaLnBrk="0" hangingPunct="0">
                <a:defRPr>
                  <a:solidFill>
                    <a:schemeClr val="tx1"/>
                  </a:solidFill>
                  <a:latin typeface="Gulim" pitchFamily="34" charset="-127"/>
                  <a:ea typeface="Gulim" pitchFamily="34" charset="-127"/>
                </a:defRPr>
              </a:lvl5pPr>
              <a:lvl6pPr marL="2514600" indent="-228600" eaLnBrk="0" fontAlgn="base" latinLnBrk="1" hangingPunct="0">
                <a:spcBef>
                  <a:spcPct val="0"/>
                </a:spcBef>
                <a:spcAft>
                  <a:spcPct val="0"/>
                </a:spcAft>
                <a:defRPr>
                  <a:solidFill>
                    <a:schemeClr val="tx1"/>
                  </a:solidFill>
                  <a:latin typeface="Gulim" pitchFamily="34" charset="-127"/>
                  <a:ea typeface="Gulim" pitchFamily="34" charset="-127"/>
                </a:defRPr>
              </a:lvl6pPr>
              <a:lvl7pPr marL="2971800" indent="-228600" eaLnBrk="0" fontAlgn="base" latinLnBrk="1" hangingPunct="0">
                <a:spcBef>
                  <a:spcPct val="0"/>
                </a:spcBef>
                <a:spcAft>
                  <a:spcPct val="0"/>
                </a:spcAft>
                <a:defRPr>
                  <a:solidFill>
                    <a:schemeClr val="tx1"/>
                  </a:solidFill>
                  <a:latin typeface="Gulim" pitchFamily="34" charset="-127"/>
                  <a:ea typeface="Gulim" pitchFamily="34" charset="-127"/>
                </a:defRPr>
              </a:lvl7pPr>
              <a:lvl8pPr marL="3429000" indent="-228600" eaLnBrk="0" fontAlgn="base" latinLnBrk="1" hangingPunct="0">
                <a:spcBef>
                  <a:spcPct val="0"/>
                </a:spcBef>
                <a:spcAft>
                  <a:spcPct val="0"/>
                </a:spcAft>
                <a:defRPr>
                  <a:solidFill>
                    <a:schemeClr val="tx1"/>
                  </a:solidFill>
                  <a:latin typeface="Gulim" pitchFamily="34" charset="-127"/>
                  <a:ea typeface="Gulim" pitchFamily="34" charset="-127"/>
                </a:defRPr>
              </a:lvl8pPr>
              <a:lvl9pPr marL="3886200" indent="-228600" eaLnBrk="0" fontAlgn="base" latinLnBrk="1" hangingPunct="0">
                <a:spcBef>
                  <a:spcPct val="0"/>
                </a:spcBef>
                <a:spcAft>
                  <a:spcPct val="0"/>
                </a:spcAft>
                <a:defRPr>
                  <a:solidFill>
                    <a:schemeClr val="tx1"/>
                  </a:solidFill>
                  <a:latin typeface="Gulim" pitchFamily="34" charset="-127"/>
                  <a:ea typeface="Gulim" pitchFamily="34" charset="-127"/>
                </a:defRPr>
              </a:lvl9pPr>
            </a:lstStyle>
            <a:p>
              <a:pPr lvl="0" algn="ctr" eaLnBrk="1" latinLnBrk="1" hangingPunct="1">
                <a:defRPr/>
              </a:pPr>
              <a:r>
                <a:rPr lang="ko-KR" altLang="en-US" sz="1600" kern="0" dirty="0">
                  <a:solidFill>
                    <a:srgbClr val="FFFFFF"/>
                  </a:solidFill>
                  <a:latin typeface="+mn-ea"/>
                  <a:ea typeface="+mn-ea"/>
                </a:rPr>
                <a:t>防护加强</a:t>
              </a:r>
              <a:endParaRPr kumimoji="0" lang="ko-KR" altLang="en-US" sz="1600" b="0" i="0" u="none" strike="noStrike" kern="0" cap="none" spc="0" normalizeH="0" baseline="0" noProof="0" dirty="0">
                <a:ln>
                  <a:noFill/>
                </a:ln>
                <a:solidFill>
                  <a:srgbClr val="FFFFFF"/>
                </a:solidFill>
                <a:effectLst/>
                <a:uLnTx/>
                <a:uFillTx/>
                <a:latin typeface="+mn-ea"/>
                <a:ea typeface="+mn-ea"/>
              </a:endParaRPr>
            </a:p>
          </p:txBody>
        </p:sp>
        <p:sp>
          <p:nvSpPr>
            <p:cNvPr id="49" name="Oval 149"/>
            <p:cNvSpPr>
              <a:spLocks noChangeArrowheads="1"/>
            </p:cNvSpPr>
            <p:nvPr/>
          </p:nvSpPr>
          <p:spPr bwMode="auto">
            <a:xfrm>
              <a:off x="515" y="30"/>
              <a:ext cx="388" cy="391"/>
            </a:xfrm>
            <a:prstGeom prst="ellipse">
              <a:avLst/>
            </a:prstGeom>
            <a:gradFill rotWithShape="1">
              <a:gsLst>
                <a:gs pos="0">
                  <a:srgbClr val="FFFFFF">
                    <a:alpha val="50000"/>
                  </a:srgbClr>
                </a:gs>
                <a:gs pos="100000">
                  <a:srgbClr val="000000">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Gulim" pitchFamily="34" charset="-127"/>
                  <a:ea typeface="Gulim" pitchFamily="34" charset="-127"/>
                </a:defRPr>
              </a:lvl1pPr>
              <a:lvl2pPr marL="742950" indent="-285750" eaLnBrk="0" hangingPunct="0">
                <a:defRPr>
                  <a:solidFill>
                    <a:schemeClr val="tx1"/>
                  </a:solidFill>
                  <a:latin typeface="Gulim" pitchFamily="34" charset="-127"/>
                  <a:ea typeface="Gulim" pitchFamily="34" charset="-127"/>
                </a:defRPr>
              </a:lvl2pPr>
              <a:lvl3pPr marL="1143000" indent="-228600" eaLnBrk="0" hangingPunct="0">
                <a:defRPr>
                  <a:solidFill>
                    <a:schemeClr val="tx1"/>
                  </a:solidFill>
                  <a:latin typeface="Gulim" pitchFamily="34" charset="-127"/>
                  <a:ea typeface="Gulim" pitchFamily="34" charset="-127"/>
                </a:defRPr>
              </a:lvl3pPr>
              <a:lvl4pPr marL="1600200" indent="-228600" eaLnBrk="0" hangingPunct="0">
                <a:defRPr>
                  <a:solidFill>
                    <a:schemeClr val="tx1"/>
                  </a:solidFill>
                  <a:latin typeface="Gulim" pitchFamily="34" charset="-127"/>
                  <a:ea typeface="Gulim" pitchFamily="34" charset="-127"/>
                </a:defRPr>
              </a:lvl4pPr>
              <a:lvl5pPr marL="2057400" indent="-228600" eaLnBrk="0" hangingPunct="0">
                <a:defRPr>
                  <a:solidFill>
                    <a:schemeClr val="tx1"/>
                  </a:solidFill>
                  <a:latin typeface="Gulim" pitchFamily="34" charset="-127"/>
                  <a:ea typeface="Gulim" pitchFamily="34" charset="-127"/>
                </a:defRPr>
              </a:lvl5pPr>
              <a:lvl6pPr marL="2514600" indent="-228600" eaLnBrk="0" fontAlgn="base" latinLnBrk="1" hangingPunct="0">
                <a:spcBef>
                  <a:spcPct val="0"/>
                </a:spcBef>
                <a:spcAft>
                  <a:spcPct val="0"/>
                </a:spcAft>
                <a:defRPr>
                  <a:solidFill>
                    <a:schemeClr val="tx1"/>
                  </a:solidFill>
                  <a:latin typeface="Gulim" pitchFamily="34" charset="-127"/>
                  <a:ea typeface="Gulim" pitchFamily="34" charset="-127"/>
                </a:defRPr>
              </a:lvl6pPr>
              <a:lvl7pPr marL="2971800" indent="-228600" eaLnBrk="0" fontAlgn="base" latinLnBrk="1" hangingPunct="0">
                <a:spcBef>
                  <a:spcPct val="0"/>
                </a:spcBef>
                <a:spcAft>
                  <a:spcPct val="0"/>
                </a:spcAft>
                <a:defRPr>
                  <a:solidFill>
                    <a:schemeClr val="tx1"/>
                  </a:solidFill>
                  <a:latin typeface="Gulim" pitchFamily="34" charset="-127"/>
                  <a:ea typeface="Gulim" pitchFamily="34" charset="-127"/>
                </a:defRPr>
              </a:lvl7pPr>
              <a:lvl8pPr marL="3429000" indent="-228600" eaLnBrk="0" fontAlgn="base" latinLnBrk="1" hangingPunct="0">
                <a:spcBef>
                  <a:spcPct val="0"/>
                </a:spcBef>
                <a:spcAft>
                  <a:spcPct val="0"/>
                </a:spcAft>
                <a:defRPr>
                  <a:solidFill>
                    <a:schemeClr val="tx1"/>
                  </a:solidFill>
                  <a:latin typeface="Gulim" pitchFamily="34" charset="-127"/>
                  <a:ea typeface="Gulim" pitchFamily="34" charset="-127"/>
                </a:defRPr>
              </a:lvl8pPr>
              <a:lvl9pPr marL="3886200" indent="-228600" eaLnBrk="0" fontAlgn="base" latinLnBrk="1" hangingPunct="0">
                <a:spcBef>
                  <a:spcPct val="0"/>
                </a:spcBef>
                <a:spcAft>
                  <a:spcPct val="0"/>
                </a:spcAft>
                <a:defRPr>
                  <a:solidFill>
                    <a:schemeClr val="tx1"/>
                  </a:solidFill>
                  <a:latin typeface="Gulim" pitchFamily="34" charset="-127"/>
                  <a:ea typeface="Gulim" pitchFamily="34" charset="-127"/>
                </a:defRPr>
              </a:lvl9pP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1600" b="0" i="0" u="none" strike="noStrike" kern="0" cap="none" spc="0" normalizeH="0" baseline="0" noProof="0">
                <a:ln>
                  <a:noFill/>
                </a:ln>
                <a:solidFill>
                  <a:srgbClr val="000000"/>
                </a:solidFill>
                <a:effectLst/>
                <a:uLnTx/>
                <a:uFillTx/>
                <a:latin typeface="+mn-ea"/>
                <a:ea typeface="+mn-ea"/>
              </a:endParaRPr>
            </a:p>
          </p:txBody>
        </p:sp>
      </p:grpSp>
      <p:sp>
        <p:nvSpPr>
          <p:cNvPr id="50" name="Line 188"/>
          <p:cNvSpPr>
            <a:spLocks noChangeShapeType="1"/>
          </p:cNvSpPr>
          <p:nvPr/>
        </p:nvSpPr>
        <p:spPr bwMode="auto">
          <a:xfrm flipH="1">
            <a:off x="3240910" y="4912174"/>
            <a:ext cx="1171303" cy="0"/>
          </a:xfrm>
          <a:prstGeom prst="line">
            <a:avLst/>
          </a:prstGeom>
          <a:noFill/>
          <a:ln w="31750" cap="rnd" cmpd="sng">
            <a:solidFill>
              <a:srgbClr val="333333"/>
            </a:solidFill>
            <a:prstDash val="sysDot"/>
            <a:round/>
            <a:headEnd type="oval" w="med" len="med"/>
            <a:tailEnd/>
          </a:ln>
          <a:extLst>
            <a:ext uri="{909E8E84-426E-40DD-AFC4-6F175D3DCCD1}">
              <a14:hiddenFill xmlns:a14="http://schemas.microsoft.com/office/drawing/2010/main">
                <a:noFill/>
              </a14:hiddenFill>
            </a:ext>
          </a:extLst>
        </p:spPr>
        <p:txBody>
          <a:bodyPr/>
          <a:lstStyle/>
          <a:p>
            <a:pPr latinLnBrk="1"/>
            <a:endParaRPr lang="zh-CN" altLang="en-US">
              <a:solidFill>
                <a:srgbClr val="000000"/>
              </a:solidFill>
              <a:latin typeface="+mn-ea"/>
            </a:endParaRPr>
          </a:p>
        </p:txBody>
      </p:sp>
      <p:sp>
        <p:nvSpPr>
          <p:cNvPr id="52" name="AutoShape 218"/>
          <p:cNvSpPr>
            <a:spLocks noChangeArrowheads="1"/>
          </p:cNvSpPr>
          <p:nvPr/>
        </p:nvSpPr>
        <p:spPr bwMode="auto">
          <a:xfrm>
            <a:off x="4129485" y="5787211"/>
            <a:ext cx="5909830" cy="225148"/>
          </a:xfrm>
          <a:prstGeom prst="roundRect">
            <a:avLst>
              <a:gd name="adj" fmla="val 50000"/>
            </a:avLst>
          </a:prstGeom>
          <a:gradFill rotWithShape="1">
            <a:gsLst>
              <a:gs pos="0">
                <a:srgbClr val="000000">
                  <a:alpha val="50000"/>
                </a:srgbClr>
              </a:gs>
              <a:gs pos="100000">
                <a:srgbClr val="6C6C6C">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Gulim" pitchFamily="34" charset="-127"/>
                <a:ea typeface="Gulim" pitchFamily="34" charset="-127"/>
              </a:defRPr>
            </a:lvl1pPr>
            <a:lvl2pPr marL="742950" indent="-285750" eaLnBrk="0" hangingPunct="0">
              <a:defRPr>
                <a:solidFill>
                  <a:schemeClr val="tx1"/>
                </a:solidFill>
                <a:latin typeface="Gulim" pitchFamily="34" charset="-127"/>
                <a:ea typeface="Gulim" pitchFamily="34" charset="-127"/>
              </a:defRPr>
            </a:lvl2pPr>
            <a:lvl3pPr marL="1143000" indent="-228600" eaLnBrk="0" hangingPunct="0">
              <a:defRPr>
                <a:solidFill>
                  <a:schemeClr val="tx1"/>
                </a:solidFill>
                <a:latin typeface="Gulim" pitchFamily="34" charset="-127"/>
                <a:ea typeface="Gulim" pitchFamily="34" charset="-127"/>
              </a:defRPr>
            </a:lvl3pPr>
            <a:lvl4pPr marL="1600200" indent="-228600" eaLnBrk="0" hangingPunct="0">
              <a:defRPr>
                <a:solidFill>
                  <a:schemeClr val="tx1"/>
                </a:solidFill>
                <a:latin typeface="Gulim" pitchFamily="34" charset="-127"/>
                <a:ea typeface="Gulim" pitchFamily="34" charset="-127"/>
              </a:defRPr>
            </a:lvl4pPr>
            <a:lvl5pPr marL="2057400" indent="-228600" eaLnBrk="0" hangingPunct="0">
              <a:defRPr>
                <a:solidFill>
                  <a:schemeClr val="tx1"/>
                </a:solidFill>
                <a:latin typeface="Gulim" pitchFamily="34" charset="-127"/>
                <a:ea typeface="Gulim" pitchFamily="34" charset="-127"/>
              </a:defRPr>
            </a:lvl5pPr>
            <a:lvl6pPr marL="2514600" indent="-228600" eaLnBrk="0" fontAlgn="base" latinLnBrk="1" hangingPunct="0">
              <a:spcBef>
                <a:spcPct val="0"/>
              </a:spcBef>
              <a:spcAft>
                <a:spcPct val="0"/>
              </a:spcAft>
              <a:defRPr>
                <a:solidFill>
                  <a:schemeClr val="tx1"/>
                </a:solidFill>
                <a:latin typeface="Gulim" pitchFamily="34" charset="-127"/>
                <a:ea typeface="Gulim" pitchFamily="34" charset="-127"/>
              </a:defRPr>
            </a:lvl6pPr>
            <a:lvl7pPr marL="2971800" indent="-228600" eaLnBrk="0" fontAlgn="base" latinLnBrk="1" hangingPunct="0">
              <a:spcBef>
                <a:spcPct val="0"/>
              </a:spcBef>
              <a:spcAft>
                <a:spcPct val="0"/>
              </a:spcAft>
              <a:defRPr>
                <a:solidFill>
                  <a:schemeClr val="tx1"/>
                </a:solidFill>
                <a:latin typeface="Gulim" pitchFamily="34" charset="-127"/>
                <a:ea typeface="Gulim" pitchFamily="34" charset="-127"/>
              </a:defRPr>
            </a:lvl7pPr>
            <a:lvl8pPr marL="3429000" indent="-228600" eaLnBrk="0" fontAlgn="base" latinLnBrk="1" hangingPunct="0">
              <a:spcBef>
                <a:spcPct val="0"/>
              </a:spcBef>
              <a:spcAft>
                <a:spcPct val="0"/>
              </a:spcAft>
              <a:defRPr>
                <a:solidFill>
                  <a:schemeClr val="tx1"/>
                </a:solidFill>
                <a:latin typeface="Gulim" pitchFamily="34" charset="-127"/>
                <a:ea typeface="Gulim" pitchFamily="34" charset="-127"/>
              </a:defRPr>
            </a:lvl8pPr>
            <a:lvl9pPr marL="3886200" indent="-228600" eaLnBrk="0" fontAlgn="base" latinLnBrk="1" hangingPunct="0">
              <a:spcBef>
                <a:spcPct val="0"/>
              </a:spcBef>
              <a:spcAft>
                <a:spcPct val="0"/>
              </a:spcAft>
              <a:defRPr>
                <a:solidFill>
                  <a:schemeClr val="tx1"/>
                </a:solidFill>
                <a:latin typeface="Gulim" pitchFamily="34" charset="-127"/>
                <a:ea typeface="Gulim" pitchFamily="34" charset="-127"/>
              </a:defRPr>
            </a:lvl9pPr>
          </a:lstStyle>
          <a:p>
            <a:pPr marL="0" marR="0" lvl="0" indent="0"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rgbClr val="000000"/>
              </a:solidFill>
              <a:effectLst/>
              <a:uLnTx/>
              <a:uFillTx/>
              <a:latin typeface="+mn-ea"/>
              <a:ea typeface="+mn-ea"/>
            </a:endParaRPr>
          </a:p>
        </p:txBody>
      </p:sp>
      <p:sp>
        <p:nvSpPr>
          <p:cNvPr id="53" name="AutoShape 181"/>
          <p:cNvSpPr>
            <a:spLocks noChangeArrowheads="1"/>
          </p:cNvSpPr>
          <p:nvPr/>
        </p:nvSpPr>
        <p:spPr bwMode="auto">
          <a:xfrm>
            <a:off x="3925920" y="5418281"/>
            <a:ext cx="6245873" cy="506026"/>
          </a:xfrm>
          <a:prstGeom prst="roundRect">
            <a:avLst>
              <a:gd name="adj" fmla="val 50000"/>
            </a:avLst>
          </a:prstGeom>
          <a:gradFill rotWithShape="1">
            <a:gsLst>
              <a:gs pos="0">
                <a:srgbClr val="0099CC"/>
              </a:gs>
              <a:gs pos="100000">
                <a:srgbClr val="007DA7"/>
              </a:gs>
            </a:gsLst>
            <a:lin ang="5400000" scaled="1"/>
          </a:gradFill>
          <a:ln w="19050" cmpd="sng">
            <a:solidFill>
              <a:srgbClr val="FFFFFF"/>
            </a:solidFill>
            <a:round/>
            <a:headEnd/>
            <a:tailEnd/>
          </a:ln>
        </p:spPr>
        <p:txBody>
          <a:bodyPr wrap="none" anchor="ctr"/>
          <a:lstStyle>
            <a:lvl1pPr eaLnBrk="0" hangingPunct="0">
              <a:defRPr>
                <a:solidFill>
                  <a:schemeClr val="tx1"/>
                </a:solidFill>
                <a:latin typeface="Gulim" pitchFamily="34" charset="-127"/>
                <a:ea typeface="Gulim" pitchFamily="34" charset="-127"/>
              </a:defRPr>
            </a:lvl1pPr>
            <a:lvl2pPr marL="742950" indent="-285750" eaLnBrk="0" hangingPunct="0">
              <a:defRPr>
                <a:solidFill>
                  <a:schemeClr val="tx1"/>
                </a:solidFill>
                <a:latin typeface="Gulim" pitchFamily="34" charset="-127"/>
                <a:ea typeface="Gulim" pitchFamily="34" charset="-127"/>
              </a:defRPr>
            </a:lvl2pPr>
            <a:lvl3pPr marL="1143000" indent="-228600" eaLnBrk="0" hangingPunct="0">
              <a:defRPr>
                <a:solidFill>
                  <a:schemeClr val="tx1"/>
                </a:solidFill>
                <a:latin typeface="Gulim" pitchFamily="34" charset="-127"/>
                <a:ea typeface="Gulim" pitchFamily="34" charset="-127"/>
              </a:defRPr>
            </a:lvl3pPr>
            <a:lvl4pPr marL="1600200" indent="-228600" eaLnBrk="0" hangingPunct="0">
              <a:defRPr>
                <a:solidFill>
                  <a:schemeClr val="tx1"/>
                </a:solidFill>
                <a:latin typeface="Gulim" pitchFamily="34" charset="-127"/>
                <a:ea typeface="Gulim" pitchFamily="34" charset="-127"/>
              </a:defRPr>
            </a:lvl4pPr>
            <a:lvl5pPr marL="2057400" indent="-228600" eaLnBrk="0" hangingPunct="0">
              <a:defRPr>
                <a:solidFill>
                  <a:schemeClr val="tx1"/>
                </a:solidFill>
                <a:latin typeface="Gulim" pitchFamily="34" charset="-127"/>
                <a:ea typeface="Gulim" pitchFamily="34" charset="-127"/>
              </a:defRPr>
            </a:lvl5pPr>
            <a:lvl6pPr marL="2514600" indent="-228600" eaLnBrk="0" fontAlgn="base" latinLnBrk="1" hangingPunct="0">
              <a:spcBef>
                <a:spcPct val="0"/>
              </a:spcBef>
              <a:spcAft>
                <a:spcPct val="0"/>
              </a:spcAft>
              <a:defRPr>
                <a:solidFill>
                  <a:schemeClr val="tx1"/>
                </a:solidFill>
                <a:latin typeface="Gulim" pitchFamily="34" charset="-127"/>
                <a:ea typeface="Gulim" pitchFamily="34" charset="-127"/>
              </a:defRPr>
            </a:lvl6pPr>
            <a:lvl7pPr marL="2971800" indent="-228600" eaLnBrk="0" fontAlgn="base" latinLnBrk="1" hangingPunct="0">
              <a:spcBef>
                <a:spcPct val="0"/>
              </a:spcBef>
              <a:spcAft>
                <a:spcPct val="0"/>
              </a:spcAft>
              <a:defRPr>
                <a:solidFill>
                  <a:schemeClr val="tx1"/>
                </a:solidFill>
                <a:latin typeface="Gulim" pitchFamily="34" charset="-127"/>
                <a:ea typeface="Gulim" pitchFamily="34" charset="-127"/>
              </a:defRPr>
            </a:lvl7pPr>
            <a:lvl8pPr marL="3429000" indent="-228600" eaLnBrk="0" fontAlgn="base" latinLnBrk="1" hangingPunct="0">
              <a:spcBef>
                <a:spcPct val="0"/>
              </a:spcBef>
              <a:spcAft>
                <a:spcPct val="0"/>
              </a:spcAft>
              <a:defRPr>
                <a:solidFill>
                  <a:schemeClr val="tx1"/>
                </a:solidFill>
                <a:latin typeface="Gulim" pitchFamily="34" charset="-127"/>
                <a:ea typeface="Gulim" pitchFamily="34" charset="-127"/>
              </a:defRPr>
            </a:lvl8pPr>
            <a:lvl9pPr marL="3886200" indent="-228600" eaLnBrk="0" fontAlgn="base" latinLnBrk="1" hangingPunct="0">
              <a:spcBef>
                <a:spcPct val="0"/>
              </a:spcBef>
              <a:spcAft>
                <a:spcPct val="0"/>
              </a:spcAft>
              <a:defRPr>
                <a:solidFill>
                  <a:schemeClr val="tx1"/>
                </a:solidFill>
                <a:latin typeface="Gulim" pitchFamily="34" charset="-127"/>
                <a:ea typeface="Gulim" pitchFamily="34" charset="-127"/>
              </a:defRPr>
            </a:lvl9pPr>
          </a:lstStyle>
          <a:p>
            <a:pPr marL="0" marR="0" lvl="0" indent="0"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rgbClr val="000000"/>
              </a:solidFill>
              <a:effectLst/>
              <a:uLnTx/>
              <a:uFillTx/>
              <a:latin typeface="+mn-ea"/>
              <a:ea typeface="+mn-ea"/>
            </a:endParaRPr>
          </a:p>
        </p:txBody>
      </p:sp>
      <p:sp>
        <p:nvSpPr>
          <p:cNvPr id="54" name="AutoShape 202"/>
          <p:cNvSpPr>
            <a:spLocks noChangeArrowheads="1"/>
          </p:cNvSpPr>
          <p:nvPr/>
        </p:nvSpPr>
        <p:spPr bwMode="auto">
          <a:xfrm>
            <a:off x="4171490" y="5499646"/>
            <a:ext cx="5790277" cy="344410"/>
          </a:xfrm>
          <a:prstGeom prst="roundRect">
            <a:avLst>
              <a:gd name="adj" fmla="val 50000"/>
            </a:avLst>
          </a:prstGeom>
          <a:solidFill>
            <a:srgbClr val="FFFFFF">
              <a:alpha val="45999"/>
            </a:srgbClr>
          </a:solidFill>
          <a:ln w="19050" cmpd="sng">
            <a:solidFill>
              <a:srgbClr val="FFFFFF"/>
            </a:solidFill>
            <a:round/>
            <a:headEnd/>
            <a:tailEnd/>
          </a:ln>
        </p:spPr>
        <p:txBody>
          <a:bodyPr wrap="none" anchor="ctr"/>
          <a:lstStyle>
            <a:lvl1pPr eaLnBrk="0" hangingPunct="0">
              <a:defRPr>
                <a:solidFill>
                  <a:schemeClr val="tx1"/>
                </a:solidFill>
                <a:latin typeface="Gulim" pitchFamily="34" charset="-127"/>
                <a:ea typeface="Gulim" pitchFamily="34" charset="-127"/>
              </a:defRPr>
            </a:lvl1pPr>
            <a:lvl2pPr marL="742950" indent="-285750" eaLnBrk="0" hangingPunct="0">
              <a:defRPr>
                <a:solidFill>
                  <a:schemeClr val="tx1"/>
                </a:solidFill>
                <a:latin typeface="Gulim" pitchFamily="34" charset="-127"/>
                <a:ea typeface="Gulim" pitchFamily="34" charset="-127"/>
              </a:defRPr>
            </a:lvl2pPr>
            <a:lvl3pPr marL="1143000" indent="-228600" eaLnBrk="0" hangingPunct="0">
              <a:defRPr>
                <a:solidFill>
                  <a:schemeClr val="tx1"/>
                </a:solidFill>
                <a:latin typeface="Gulim" pitchFamily="34" charset="-127"/>
                <a:ea typeface="Gulim" pitchFamily="34" charset="-127"/>
              </a:defRPr>
            </a:lvl3pPr>
            <a:lvl4pPr marL="1600200" indent="-228600" eaLnBrk="0" hangingPunct="0">
              <a:defRPr>
                <a:solidFill>
                  <a:schemeClr val="tx1"/>
                </a:solidFill>
                <a:latin typeface="Gulim" pitchFamily="34" charset="-127"/>
                <a:ea typeface="Gulim" pitchFamily="34" charset="-127"/>
              </a:defRPr>
            </a:lvl4pPr>
            <a:lvl5pPr marL="2057400" indent="-228600" eaLnBrk="0" hangingPunct="0">
              <a:defRPr>
                <a:solidFill>
                  <a:schemeClr val="tx1"/>
                </a:solidFill>
                <a:latin typeface="Gulim" pitchFamily="34" charset="-127"/>
                <a:ea typeface="Gulim" pitchFamily="34" charset="-127"/>
              </a:defRPr>
            </a:lvl5pPr>
            <a:lvl6pPr marL="2514600" indent="-228600" eaLnBrk="0" fontAlgn="base" latinLnBrk="1" hangingPunct="0">
              <a:spcBef>
                <a:spcPct val="0"/>
              </a:spcBef>
              <a:spcAft>
                <a:spcPct val="0"/>
              </a:spcAft>
              <a:defRPr>
                <a:solidFill>
                  <a:schemeClr val="tx1"/>
                </a:solidFill>
                <a:latin typeface="Gulim" pitchFamily="34" charset="-127"/>
                <a:ea typeface="Gulim" pitchFamily="34" charset="-127"/>
              </a:defRPr>
            </a:lvl6pPr>
            <a:lvl7pPr marL="2971800" indent="-228600" eaLnBrk="0" fontAlgn="base" latinLnBrk="1" hangingPunct="0">
              <a:spcBef>
                <a:spcPct val="0"/>
              </a:spcBef>
              <a:spcAft>
                <a:spcPct val="0"/>
              </a:spcAft>
              <a:defRPr>
                <a:solidFill>
                  <a:schemeClr val="tx1"/>
                </a:solidFill>
                <a:latin typeface="Gulim" pitchFamily="34" charset="-127"/>
                <a:ea typeface="Gulim" pitchFamily="34" charset="-127"/>
              </a:defRPr>
            </a:lvl7pPr>
            <a:lvl8pPr marL="3429000" indent="-228600" eaLnBrk="0" fontAlgn="base" latinLnBrk="1" hangingPunct="0">
              <a:spcBef>
                <a:spcPct val="0"/>
              </a:spcBef>
              <a:spcAft>
                <a:spcPct val="0"/>
              </a:spcAft>
              <a:defRPr>
                <a:solidFill>
                  <a:schemeClr val="tx1"/>
                </a:solidFill>
                <a:latin typeface="Gulim" pitchFamily="34" charset="-127"/>
                <a:ea typeface="Gulim" pitchFamily="34" charset="-127"/>
              </a:defRPr>
            </a:lvl8pPr>
            <a:lvl9pPr marL="3886200" indent="-228600" eaLnBrk="0" fontAlgn="base" latinLnBrk="1" hangingPunct="0">
              <a:spcBef>
                <a:spcPct val="0"/>
              </a:spcBef>
              <a:spcAft>
                <a:spcPct val="0"/>
              </a:spcAft>
              <a:defRPr>
                <a:solidFill>
                  <a:schemeClr val="tx1"/>
                </a:solidFill>
                <a:latin typeface="Gulim" pitchFamily="34" charset="-127"/>
                <a:ea typeface="Gulim" pitchFamily="34" charset="-127"/>
              </a:defRPr>
            </a:lvl9pPr>
          </a:lstStyle>
          <a:p>
            <a:pPr lvl="0" eaLnBrk="1" latinLnBrk="1" hangingPunct="1">
              <a:defRPr/>
            </a:pPr>
            <a:r>
              <a:rPr lang="zh-CN" altLang="en-US" kern="0" dirty="0" smtClean="0">
                <a:solidFill>
                  <a:srgbClr val="000000"/>
                </a:solidFill>
                <a:latin typeface="+mn-ea"/>
                <a:ea typeface="+mn-ea"/>
              </a:rPr>
              <a:t>    覆盖</a:t>
            </a:r>
            <a:r>
              <a:rPr lang="zh-CN" altLang="en-US" kern="0" dirty="0">
                <a:solidFill>
                  <a:srgbClr val="000000"/>
                </a:solidFill>
                <a:latin typeface="+mn-ea"/>
                <a:ea typeface="+mn-ea"/>
              </a:rPr>
              <a:t>新场景、新应用、新技术；</a:t>
            </a:r>
            <a:endParaRPr kumimoji="0" lang="ko-KR" altLang="en-US" sz="1800" b="0" i="0" u="none" strike="noStrike" kern="0" cap="none" spc="0" normalizeH="0" baseline="0" noProof="0" dirty="0">
              <a:ln>
                <a:noFill/>
              </a:ln>
              <a:solidFill>
                <a:srgbClr val="000000"/>
              </a:solidFill>
              <a:effectLst/>
              <a:uLnTx/>
              <a:uFillTx/>
              <a:latin typeface="+mn-ea"/>
              <a:ea typeface="+mn-ea"/>
            </a:endParaRPr>
          </a:p>
        </p:txBody>
      </p:sp>
      <p:grpSp>
        <p:nvGrpSpPr>
          <p:cNvPr id="55" name="Group 14"/>
          <p:cNvGrpSpPr>
            <a:grpSpLocks/>
          </p:cNvGrpSpPr>
          <p:nvPr/>
        </p:nvGrpSpPr>
        <p:grpSpPr bwMode="auto">
          <a:xfrm>
            <a:off x="2240860" y="5353634"/>
            <a:ext cx="919270" cy="636434"/>
            <a:chOff x="0" y="0"/>
            <a:chExt cx="1456" cy="1463"/>
          </a:xfrm>
        </p:grpSpPr>
        <p:sp>
          <p:nvSpPr>
            <p:cNvPr id="56" name="Oval 148"/>
            <p:cNvSpPr>
              <a:spLocks noChangeArrowheads="1"/>
            </p:cNvSpPr>
            <p:nvPr/>
          </p:nvSpPr>
          <p:spPr bwMode="auto">
            <a:xfrm>
              <a:off x="0" y="0"/>
              <a:ext cx="1456" cy="1463"/>
            </a:xfrm>
            <a:prstGeom prst="ellipse">
              <a:avLst/>
            </a:prstGeom>
            <a:gradFill rotWithShape="1">
              <a:gsLst>
                <a:gs pos="0">
                  <a:srgbClr val="0099CC"/>
                </a:gs>
                <a:gs pos="100000">
                  <a:srgbClr val="007DA7"/>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Gulim" pitchFamily="34" charset="-127"/>
                  <a:ea typeface="Gulim" pitchFamily="34" charset="-127"/>
                </a:defRPr>
              </a:lvl1pPr>
              <a:lvl2pPr marL="742950" indent="-285750" eaLnBrk="0" hangingPunct="0">
                <a:defRPr>
                  <a:solidFill>
                    <a:schemeClr val="tx1"/>
                  </a:solidFill>
                  <a:latin typeface="Gulim" pitchFamily="34" charset="-127"/>
                  <a:ea typeface="Gulim" pitchFamily="34" charset="-127"/>
                </a:defRPr>
              </a:lvl2pPr>
              <a:lvl3pPr marL="1143000" indent="-228600" eaLnBrk="0" hangingPunct="0">
                <a:defRPr>
                  <a:solidFill>
                    <a:schemeClr val="tx1"/>
                  </a:solidFill>
                  <a:latin typeface="Gulim" pitchFamily="34" charset="-127"/>
                  <a:ea typeface="Gulim" pitchFamily="34" charset="-127"/>
                </a:defRPr>
              </a:lvl3pPr>
              <a:lvl4pPr marL="1600200" indent="-228600" eaLnBrk="0" hangingPunct="0">
                <a:defRPr>
                  <a:solidFill>
                    <a:schemeClr val="tx1"/>
                  </a:solidFill>
                  <a:latin typeface="Gulim" pitchFamily="34" charset="-127"/>
                  <a:ea typeface="Gulim" pitchFamily="34" charset="-127"/>
                </a:defRPr>
              </a:lvl4pPr>
              <a:lvl5pPr marL="2057400" indent="-228600" eaLnBrk="0" hangingPunct="0">
                <a:defRPr>
                  <a:solidFill>
                    <a:schemeClr val="tx1"/>
                  </a:solidFill>
                  <a:latin typeface="Gulim" pitchFamily="34" charset="-127"/>
                  <a:ea typeface="Gulim" pitchFamily="34" charset="-127"/>
                </a:defRPr>
              </a:lvl5pPr>
              <a:lvl6pPr marL="2514600" indent="-228600" eaLnBrk="0" fontAlgn="base" latinLnBrk="1" hangingPunct="0">
                <a:spcBef>
                  <a:spcPct val="0"/>
                </a:spcBef>
                <a:spcAft>
                  <a:spcPct val="0"/>
                </a:spcAft>
                <a:defRPr>
                  <a:solidFill>
                    <a:schemeClr val="tx1"/>
                  </a:solidFill>
                  <a:latin typeface="Gulim" pitchFamily="34" charset="-127"/>
                  <a:ea typeface="Gulim" pitchFamily="34" charset="-127"/>
                </a:defRPr>
              </a:lvl6pPr>
              <a:lvl7pPr marL="2971800" indent="-228600" eaLnBrk="0" fontAlgn="base" latinLnBrk="1" hangingPunct="0">
                <a:spcBef>
                  <a:spcPct val="0"/>
                </a:spcBef>
                <a:spcAft>
                  <a:spcPct val="0"/>
                </a:spcAft>
                <a:defRPr>
                  <a:solidFill>
                    <a:schemeClr val="tx1"/>
                  </a:solidFill>
                  <a:latin typeface="Gulim" pitchFamily="34" charset="-127"/>
                  <a:ea typeface="Gulim" pitchFamily="34" charset="-127"/>
                </a:defRPr>
              </a:lvl7pPr>
              <a:lvl8pPr marL="3429000" indent="-228600" eaLnBrk="0" fontAlgn="base" latinLnBrk="1" hangingPunct="0">
                <a:spcBef>
                  <a:spcPct val="0"/>
                </a:spcBef>
                <a:spcAft>
                  <a:spcPct val="0"/>
                </a:spcAft>
                <a:defRPr>
                  <a:solidFill>
                    <a:schemeClr val="tx1"/>
                  </a:solidFill>
                  <a:latin typeface="Gulim" pitchFamily="34" charset="-127"/>
                  <a:ea typeface="Gulim" pitchFamily="34" charset="-127"/>
                </a:defRPr>
              </a:lvl8pPr>
              <a:lvl9pPr marL="3886200" indent="-228600" eaLnBrk="0" fontAlgn="base" latinLnBrk="1" hangingPunct="0">
                <a:spcBef>
                  <a:spcPct val="0"/>
                </a:spcBef>
                <a:spcAft>
                  <a:spcPct val="0"/>
                </a:spcAft>
                <a:defRPr>
                  <a:solidFill>
                    <a:schemeClr val="tx1"/>
                  </a:solidFill>
                  <a:latin typeface="Gulim" pitchFamily="34" charset="-127"/>
                  <a:ea typeface="Gulim" pitchFamily="34" charset="-127"/>
                </a:defRPr>
              </a:lvl9pPr>
            </a:lstStyle>
            <a:p>
              <a:pPr lvl="0" algn="ctr" eaLnBrk="1" latinLnBrk="1" hangingPunct="1">
                <a:defRPr/>
              </a:pPr>
              <a:r>
                <a:rPr lang="ko-KR" altLang="en-US" sz="1600" kern="0" dirty="0">
                  <a:solidFill>
                    <a:srgbClr val="FFFFFF"/>
                  </a:solidFill>
                  <a:latin typeface="+mn-ea"/>
                  <a:ea typeface="+mn-ea"/>
                </a:rPr>
                <a:t>全面升级</a:t>
              </a:r>
              <a:endParaRPr kumimoji="0" lang="ko-KR" altLang="en-US" sz="1600" b="0" i="0" u="none" strike="noStrike" kern="0" cap="none" spc="0" normalizeH="0" baseline="0" noProof="0" dirty="0">
                <a:ln>
                  <a:noFill/>
                </a:ln>
                <a:solidFill>
                  <a:srgbClr val="FFFFFF"/>
                </a:solidFill>
                <a:effectLst/>
                <a:uLnTx/>
                <a:uFillTx/>
                <a:latin typeface="+mn-ea"/>
                <a:ea typeface="+mn-ea"/>
              </a:endParaRPr>
            </a:p>
          </p:txBody>
        </p:sp>
        <p:sp>
          <p:nvSpPr>
            <p:cNvPr id="57" name="Oval 149"/>
            <p:cNvSpPr>
              <a:spLocks noChangeArrowheads="1"/>
            </p:cNvSpPr>
            <p:nvPr/>
          </p:nvSpPr>
          <p:spPr bwMode="auto">
            <a:xfrm>
              <a:off x="515" y="30"/>
              <a:ext cx="388" cy="391"/>
            </a:xfrm>
            <a:prstGeom prst="ellipse">
              <a:avLst/>
            </a:prstGeom>
            <a:gradFill rotWithShape="1">
              <a:gsLst>
                <a:gs pos="0">
                  <a:srgbClr val="FFFFFF">
                    <a:alpha val="50000"/>
                  </a:srgbClr>
                </a:gs>
                <a:gs pos="100000">
                  <a:srgbClr val="000000">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Gulim" pitchFamily="34" charset="-127"/>
                  <a:ea typeface="Gulim" pitchFamily="34" charset="-127"/>
                </a:defRPr>
              </a:lvl1pPr>
              <a:lvl2pPr marL="742950" indent="-285750" eaLnBrk="0" hangingPunct="0">
                <a:defRPr>
                  <a:solidFill>
                    <a:schemeClr val="tx1"/>
                  </a:solidFill>
                  <a:latin typeface="Gulim" pitchFamily="34" charset="-127"/>
                  <a:ea typeface="Gulim" pitchFamily="34" charset="-127"/>
                </a:defRPr>
              </a:lvl2pPr>
              <a:lvl3pPr marL="1143000" indent="-228600" eaLnBrk="0" hangingPunct="0">
                <a:defRPr>
                  <a:solidFill>
                    <a:schemeClr val="tx1"/>
                  </a:solidFill>
                  <a:latin typeface="Gulim" pitchFamily="34" charset="-127"/>
                  <a:ea typeface="Gulim" pitchFamily="34" charset="-127"/>
                </a:defRPr>
              </a:lvl3pPr>
              <a:lvl4pPr marL="1600200" indent="-228600" eaLnBrk="0" hangingPunct="0">
                <a:defRPr>
                  <a:solidFill>
                    <a:schemeClr val="tx1"/>
                  </a:solidFill>
                  <a:latin typeface="Gulim" pitchFamily="34" charset="-127"/>
                  <a:ea typeface="Gulim" pitchFamily="34" charset="-127"/>
                </a:defRPr>
              </a:lvl4pPr>
              <a:lvl5pPr marL="2057400" indent="-228600" eaLnBrk="0" hangingPunct="0">
                <a:defRPr>
                  <a:solidFill>
                    <a:schemeClr val="tx1"/>
                  </a:solidFill>
                  <a:latin typeface="Gulim" pitchFamily="34" charset="-127"/>
                  <a:ea typeface="Gulim" pitchFamily="34" charset="-127"/>
                </a:defRPr>
              </a:lvl5pPr>
              <a:lvl6pPr marL="2514600" indent="-228600" eaLnBrk="0" fontAlgn="base" latinLnBrk="1" hangingPunct="0">
                <a:spcBef>
                  <a:spcPct val="0"/>
                </a:spcBef>
                <a:spcAft>
                  <a:spcPct val="0"/>
                </a:spcAft>
                <a:defRPr>
                  <a:solidFill>
                    <a:schemeClr val="tx1"/>
                  </a:solidFill>
                  <a:latin typeface="Gulim" pitchFamily="34" charset="-127"/>
                  <a:ea typeface="Gulim" pitchFamily="34" charset="-127"/>
                </a:defRPr>
              </a:lvl6pPr>
              <a:lvl7pPr marL="2971800" indent="-228600" eaLnBrk="0" fontAlgn="base" latinLnBrk="1" hangingPunct="0">
                <a:spcBef>
                  <a:spcPct val="0"/>
                </a:spcBef>
                <a:spcAft>
                  <a:spcPct val="0"/>
                </a:spcAft>
                <a:defRPr>
                  <a:solidFill>
                    <a:schemeClr val="tx1"/>
                  </a:solidFill>
                  <a:latin typeface="Gulim" pitchFamily="34" charset="-127"/>
                  <a:ea typeface="Gulim" pitchFamily="34" charset="-127"/>
                </a:defRPr>
              </a:lvl7pPr>
              <a:lvl8pPr marL="3429000" indent="-228600" eaLnBrk="0" fontAlgn="base" latinLnBrk="1" hangingPunct="0">
                <a:spcBef>
                  <a:spcPct val="0"/>
                </a:spcBef>
                <a:spcAft>
                  <a:spcPct val="0"/>
                </a:spcAft>
                <a:defRPr>
                  <a:solidFill>
                    <a:schemeClr val="tx1"/>
                  </a:solidFill>
                  <a:latin typeface="Gulim" pitchFamily="34" charset="-127"/>
                  <a:ea typeface="Gulim" pitchFamily="34" charset="-127"/>
                </a:defRPr>
              </a:lvl8pPr>
              <a:lvl9pPr marL="3886200" indent="-228600" eaLnBrk="0" fontAlgn="base" latinLnBrk="1" hangingPunct="0">
                <a:spcBef>
                  <a:spcPct val="0"/>
                </a:spcBef>
                <a:spcAft>
                  <a:spcPct val="0"/>
                </a:spcAft>
                <a:defRPr>
                  <a:solidFill>
                    <a:schemeClr val="tx1"/>
                  </a:solidFill>
                  <a:latin typeface="Gulim" pitchFamily="34" charset="-127"/>
                  <a:ea typeface="Gulim" pitchFamily="34" charset="-127"/>
                </a:defRPr>
              </a:lvl9pP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1600" b="0" i="0" u="none" strike="noStrike" kern="0" cap="none" spc="0" normalizeH="0" baseline="0" noProof="0">
                <a:ln>
                  <a:noFill/>
                </a:ln>
                <a:solidFill>
                  <a:srgbClr val="000000"/>
                </a:solidFill>
                <a:effectLst/>
                <a:uLnTx/>
                <a:uFillTx/>
                <a:latin typeface="+mn-ea"/>
                <a:ea typeface="+mn-ea"/>
              </a:endParaRPr>
            </a:p>
          </p:txBody>
        </p:sp>
      </p:grpSp>
      <p:sp>
        <p:nvSpPr>
          <p:cNvPr id="58" name="Line 188"/>
          <p:cNvSpPr>
            <a:spLocks noChangeShapeType="1"/>
          </p:cNvSpPr>
          <p:nvPr/>
        </p:nvSpPr>
        <p:spPr bwMode="auto">
          <a:xfrm flipH="1">
            <a:off x="3240910" y="5671294"/>
            <a:ext cx="1171303" cy="0"/>
          </a:xfrm>
          <a:prstGeom prst="line">
            <a:avLst/>
          </a:prstGeom>
          <a:noFill/>
          <a:ln w="31750" cap="rnd" cmpd="sng">
            <a:solidFill>
              <a:srgbClr val="333333"/>
            </a:solidFill>
            <a:prstDash val="sysDot"/>
            <a:round/>
            <a:headEnd type="oval" w="med" len="med"/>
            <a:tailEnd/>
          </a:ln>
          <a:extLst>
            <a:ext uri="{909E8E84-426E-40DD-AFC4-6F175D3DCCD1}">
              <a14:hiddenFill xmlns:a14="http://schemas.microsoft.com/office/drawing/2010/main">
                <a:noFill/>
              </a14:hiddenFill>
            </a:ext>
          </a:extLst>
        </p:spPr>
        <p:txBody>
          <a:bodyPr/>
          <a:lstStyle/>
          <a:p>
            <a:pPr latinLnBrk="1"/>
            <a:endParaRPr lang="zh-CN" altLang="en-US">
              <a:solidFill>
                <a:srgbClr val="000000"/>
              </a:solidFill>
              <a:latin typeface="+mn-ea"/>
            </a:endParaRPr>
          </a:p>
        </p:txBody>
      </p:sp>
    </p:spTree>
    <p:extLst>
      <p:ext uri="{BB962C8B-B14F-4D97-AF65-F5344CB8AC3E}">
        <p14:creationId xmlns:p14="http://schemas.microsoft.com/office/powerpoint/2010/main" val="28252141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等保</a:t>
            </a:r>
            <a:r>
              <a:rPr lang="en-US" altLang="zh-CN" dirty="0" smtClean="0"/>
              <a:t>2.0</a:t>
            </a:r>
            <a:r>
              <a:rPr lang="zh-CN" altLang="en-US" dirty="0" smtClean="0"/>
              <a:t>全流程服务</a:t>
            </a:r>
            <a:endParaRPr lang="zh-CN" altLang="en-US" dirty="0"/>
          </a:p>
        </p:txBody>
      </p:sp>
      <p:sp>
        <p:nvSpPr>
          <p:cNvPr id="4" name="文本占位符 3"/>
          <p:cNvSpPr>
            <a:spLocks noGrp="1"/>
          </p:cNvSpPr>
          <p:nvPr>
            <p:ph type="body" sz="quarter" idx="10"/>
          </p:nvPr>
        </p:nvSpPr>
        <p:spPr/>
        <p:txBody>
          <a:bodyPr/>
          <a:lstStyle/>
          <a:p>
            <a:r>
              <a:rPr lang="en-US" altLang="zh-CN" dirty="0" smtClean="0"/>
              <a:t>02</a:t>
            </a:r>
            <a:endParaRPr lang="zh-CN" altLang="en-US" dirty="0"/>
          </a:p>
        </p:txBody>
      </p:sp>
      <p:sp>
        <p:nvSpPr>
          <p:cNvPr id="5" name="副标题 4"/>
          <p:cNvSpPr>
            <a:spLocks noGrp="1"/>
          </p:cNvSpPr>
          <p:nvPr>
            <p:ph type="subTitle" idx="1"/>
          </p:nvPr>
        </p:nvSpPr>
        <p:spPr/>
        <p:txBody>
          <a:bodyPr/>
          <a:lstStyle/>
          <a:p>
            <a:endParaRPr lang="zh-CN" altLang="en-US"/>
          </a:p>
        </p:txBody>
      </p:sp>
    </p:spTree>
    <p:extLst>
      <p:ext uri="{BB962C8B-B14F-4D97-AF65-F5344CB8AC3E}">
        <p14:creationId xmlns:p14="http://schemas.microsoft.com/office/powerpoint/2010/main" val="11864022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mn-ea"/>
                <a:ea typeface="+mn-ea"/>
              </a:rPr>
              <a:t>等</a:t>
            </a:r>
            <a:r>
              <a:rPr lang="zh-CN" altLang="en-US" dirty="0" smtClean="0">
                <a:latin typeface="+mn-ea"/>
                <a:ea typeface="+mn-ea"/>
              </a:rPr>
              <a:t>保</a:t>
            </a:r>
            <a:r>
              <a:rPr lang="en-US" altLang="zh-CN" dirty="0" smtClean="0">
                <a:latin typeface="+mn-ea"/>
                <a:ea typeface="+mn-ea"/>
              </a:rPr>
              <a:t>2.0</a:t>
            </a:r>
            <a:r>
              <a:rPr lang="zh-CN" altLang="en-US" dirty="0" smtClean="0">
                <a:latin typeface="+mn-ea"/>
                <a:ea typeface="+mn-ea"/>
              </a:rPr>
              <a:t>全流程服务</a:t>
            </a:r>
            <a:endParaRPr lang="zh-CN" altLang="en-US" dirty="0">
              <a:latin typeface="+mn-ea"/>
              <a:ea typeface="+mn-ea"/>
            </a:endParaRPr>
          </a:p>
        </p:txBody>
      </p:sp>
      <p:grpSp>
        <p:nvGrpSpPr>
          <p:cNvPr id="49" name="组合 48"/>
          <p:cNvGrpSpPr/>
          <p:nvPr/>
        </p:nvGrpSpPr>
        <p:grpSpPr>
          <a:xfrm>
            <a:off x="702197" y="1271478"/>
            <a:ext cx="10440869" cy="543195"/>
            <a:chOff x="688562" y="4767116"/>
            <a:chExt cx="10440869" cy="543195"/>
          </a:xfrm>
        </p:grpSpPr>
        <p:sp>
          <p:nvSpPr>
            <p:cNvPr id="27" name="五边形 26">
              <a:extLst>
                <a:ext uri="{FF2B5EF4-FFF2-40B4-BE49-F238E27FC236}">
                  <a16:creationId xmlns:a16="http://schemas.microsoft.com/office/drawing/2014/main" id="{43FBCF1E-2F7B-A64A-A18A-7A2058161998}"/>
                </a:ext>
              </a:extLst>
            </p:cNvPr>
            <p:cNvSpPr/>
            <p:nvPr/>
          </p:nvSpPr>
          <p:spPr>
            <a:xfrm>
              <a:off x="688562" y="4779367"/>
              <a:ext cx="1396645" cy="526983"/>
            </a:xfrm>
            <a:prstGeom prst="homePlate">
              <a:avLst/>
            </a:prstGeom>
            <a:solidFill>
              <a:srgbClr val="00B050"/>
            </a:solidFill>
            <a:ln w="19050" algn="ctr">
              <a:noFill/>
              <a:prstDash val="solid"/>
              <a:miter lim="800000"/>
              <a:headEnd type="none" w="sm" len="sm"/>
              <a:tailEnd type="none" w="sm" len="sm"/>
            </a:ln>
            <a:effectLst/>
          </p:spPr>
        </p:sp>
        <p:sp>
          <p:nvSpPr>
            <p:cNvPr id="28" name="矩形 69">
              <a:extLst>
                <a:ext uri="{FF2B5EF4-FFF2-40B4-BE49-F238E27FC236}">
                  <a16:creationId xmlns:a16="http://schemas.microsoft.com/office/drawing/2014/main" id="{F3E07110-F6EF-A548-8D32-C5C569DB4FEC}"/>
                </a:ext>
              </a:extLst>
            </p:cNvPr>
            <p:cNvSpPr/>
            <p:nvPr/>
          </p:nvSpPr>
          <p:spPr>
            <a:xfrm>
              <a:off x="766968" y="4869077"/>
              <a:ext cx="1172791" cy="369332"/>
            </a:xfrm>
            <a:prstGeom prst="rect">
              <a:avLst/>
            </a:prstGeom>
          </p:spPr>
          <p:txBody>
            <a:bodyPr wrap="square">
              <a:spAutoFit/>
            </a:bodyPr>
            <a:lstStyle/>
            <a:p>
              <a:pPr eaLnBrk="0">
                <a:spcBef>
                  <a:spcPts val="600"/>
                </a:spcBef>
                <a:buSzPct val="100000"/>
              </a:pPr>
              <a:r>
                <a:rPr lang="zh-CN" altLang="en-US" b="1" dirty="0" smtClean="0">
                  <a:solidFill>
                    <a:srgbClr val="FFFFFF"/>
                  </a:solidFill>
                  <a:latin typeface="微软雅黑" panose="020B0503020204020204" pitchFamily="34" charset="-122"/>
                </a:rPr>
                <a:t>现状调研</a:t>
              </a:r>
              <a:endParaRPr lang="zh-CN" altLang="en-US" b="1" dirty="0">
                <a:solidFill>
                  <a:srgbClr val="FFFFFF"/>
                </a:solidFill>
                <a:latin typeface="微软雅黑" panose="020B0503020204020204" pitchFamily="34" charset="-122"/>
              </a:endParaRPr>
            </a:p>
          </p:txBody>
        </p:sp>
        <p:sp>
          <p:nvSpPr>
            <p:cNvPr id="30" name="燕尾形 29">
              <a:extLst>
                <a:ext uri="{FF2B5EF4-FFF2-40B4-BE49-F238E27FC236}">
                  <a16:creationId xmlns:a16="http://schemas.microsoft.com/office/drawing/2014/main" id="{7BF28E20-F5E8-9348-BC56-D21C6F3A8F93}"/>
                </a:ext>
              </a:extLst>
            </p:cNvPr>
            <p:cNvSpPr/>
            <p:nvPr/>
          </p:nvSpPr>
          <p:spPr>
            <a:xfrm>
              <a:off x="7938348" y="4781507"/>
              <a:ext cx="1600383" cy="526983"/>
            </a:xfrm>
            <a:prstGeom prst="chevron">
              <a:avLst/>
            </a:prstGeom>
            <a:solidFill>
              <a:srgbClr val="BF9000"/>
            </a:solidFill>
            <a:ln w="19050" algn="ctr">
              <a:noFill/>
              <a:prstDash val="solid"/>
              <a:miter lim="800000"/>
              <a:headEnd type="none" w="sm" len="sm"/>
              <a:tailEnd type="none" w="sm" len="sm"/>
            </a:ln>
            <a:effectLst/>
          </p:spPr>
        </p:sp>
        <p:sp>
          <p:nvSpPr>
            <p:cNvPr id="31" name="矩形 69">
              <a:extLst>
                <a:ext uri="{FF2B5EF4-FFF2-40B4-BE49-F238E27FC236}">
                  <a16:creationId xmlns:a16="http://schemas.microsoft.com/office/drawing/2014/main" id="{A3247A73-F711-7D49-8E77-D0C0EC839B0D}"/>
                </a:ext>
              </a:extLst>
            </p:cNvPr>
            <p:cNvSpPr/>
            <p:nvPr/>
          </p:nvSpPr>
          <p:spPr>
            <a:xfrm>
              <a:off x="8140388" y="4863807"/>
              <a:ext cx="1219363" cy="424732"/>
            </a:xfrm>
            <a:prstGeom prst="rect">
              <a:avLst/>
            </a:prstGeom>
          </p:spPr>
          <p:txBody>
            <a:bodyPr wrap="square">
              <a:spAutoFit/>
            </a:bodyPr>
            <a:lstStyle/>
            <a:p>
              <a:pPr eaLnBrk="0">
                <a:lnSpc>
                  <a:spcPct val="120000"/>
                </a:lnSpc>
                <a:spcBef>
                  <a:spcPts val="600"/>
                </a:spcBef>
                <a:buSzPct val="100000"/>
              </a:pPr>
              <a:r>
                <a:rPr lang="zh-CN" altLang="en-US" b="1" dirty="0">
                  <a:solidFill>
                    <a:srgbClr val="FFFFFF"/>
                  </a:solidFill>
                  <a:latin typeface="微软雅黑" panose="020B0503020204020204" pitchFamily="34" charset="-122"/>
                </a:rPr>
                <a:t>等级测评  </a:t>
              </a:r>
            </a:p>
          </p:txBody>
        </p:sp>
        <p:grpSp>
          <p:nvGrpSpPr>
            <p:cNvPr id="47" name="组合 46"/>
            <p:cNvGrpSpPr/>
            <p:nvPr/>
          </p:nvGrpSpPr>
          <p:grpSpPr>
            <a:xfrm>
              <a:off x="3986674" y="4774053"/>
              <a:ext cx="4033799" cy="536258"/>
              <a:chOff x="3975787" y="4602065"/>
              <a:chExt cx="4033799" cy="536258"/>
            </a:xfrm>
          </p:grpSpPr>
          <p:sp>
            <p:nvSpPr>
              <p:cNvPr id="33" name="燕尾形 32">
                <a:extLst>
                  <a:ext uri="{FF2B5EF4-FFF2-40B4-BE49-F238E27FC236}">
                    <a16:creationId xmlns:a16="http://schemas.microsoft.com/office/drawing/2014/main" id="{67BBBC97-A355-4243-B25D-D286E51F444C}"/>
                  </a:ext>
                </a:extLst>
              </p:cNvPr>
              <p:cNvSpPr/>
              <p:nvPr/>
            </p:nvSpPr>
            <p:spPr>
              <a:xfrm>
                <a:off x="4003001" y="4611341"/>
                <a:ext cx="1405476" cy="526982"/>
              </a:xfrm>
              <a:prstGeom prst="chevron">
                <a:avLst/>
              </a:prstGeom>
              <a:solidFill>
                <a:srgbClr val="AD5A11"/>
              </a:solidFill>
              <a:ln w="19050" algn="ctr">
                <a:noFill/>
                <a:prstDash val="solid"/>
                <a:miter lim="800000"/>
                <a:headEnd type="none" w="sm" len="sm"/>
                <a:tailEnd type="none" w="sm" len="sm"/>
              </a:ln>
              <a:effectLst/>
            </p:spPr>
          </p:sp>
          <p:sp>
            <p:nvSpPr>
              <p:cNvPr id="34" name="燕尾形 33">
                <a:extLst>
                  <a:ext uri="{FF2B5EF4-FFF2-40B4-BE49-F238E27FC236}">
                    <a16:creationId xmlns:a16="http://schemas.microsoft.com/office/drawing/2014/main" id="{EDD0004B-878D-2E4D-9EA9-1CD6219F2B45}"/>
                  </a:ext>
                </a:extLst>
              </p:cNvPr>
              <p:cNvSpPr/>
              <p:nvPr/>
            </p:nvSpPr>
            <p:spPr>
              <a:xfrm>
                <a:off x="6428539" y="4602065"/>
                <a:ext cx="1581047" cy="526982"/>
              </a:xfrm>
              <a:prstGeom prst="chevron">
                <a:avLst/>
              </a:prstGeom>
              <a:solidFill>
                <a:srgbClr val="AD5A11"/>
              </a:solidFill>
              <a:ln w="19050" algn="ctr">
                <a:noFill/>
                <a:prstDash val="solid"/>
                <a:miter lim="800000"/>
                <a:headEnd type="none" w="sm" len="sm"/>
                <a:tailEnd type="none" w="sm" len="sm"/>
              </a:ln>
              <a:effectLst/>
            </p:spPr>
          </p:sp>
          <p:sp>
            <p:nvSpPr>
              <p:cNvPr id="35" name="燕尾形 34">
                <a:extLst>
                  <a:ext uri="{FF2B5EF4-FFF2-40B4-BE49-F238E27FC236}">
                    <a16:creationId xmlns:a16="http://schemas.microsoft.com/office/drawing/2014/main" id="{1437F319-4CE8-F047-BB3B-466D8B552360}"/>
                  </a:ext>
                </a:extLst>
              </p:cNvPr>
              <p:cNvSpPr/>
              <p:nvPr/>
            </p:nvSpPr>
            <p:spPr>
              <a:xfrm>
                <a:off x="5173779" y="4607377"/>
                <a:ext cx="1487317" cy="526983"/>
              </a:xfrm>
              <a:prstGeom prst="chevron">
                <a:avLst/>
              </a:prstGeom>
              <a:solidFill>
                <a:srgbClr val="AD5A11"/>
              </a:solidFill>
              <a:ln w="19050" algn="ctr">
                <a:noFill/>
                <a:prstDash val="solid"/>
                <a:miter lim="800000"/>
                <a:headEnd type="none" w="sm" len="sm"/>
                <a:tailEnd type="none" w="sm" len="sm"/>
              </a:ln>
              <a:effectLst/>
            </p:spPr>
            <p:txBody>
              <a:bodyPr/>
              <a:lstStyle/>
              <a:p>
                <a:endParaRPr lang="zh-CN" altLang="en-US"/>
              </a:p>
            </p:txBody>
          </p:sp>
          <p:sp>
            <p:nvSpPr>
              <p:cNvPr id="36" name="矩形 69">
                <a:extLst>
                  <a:ext uri="{FF2B5EF4-FFF2-40B4-BE49-F238E27FC236}">
                    <a16:creationId xmlns:a16="http://schemas.microsoft.com/office/drawing/2014/main" id="{31FFCD5D-A2B2-B546-B2D5-7E78857012A3}"/>
                  </a:ext>
                </a:extLst>
              </p:cNvPr>
              <p:cNvSpPr/>
              <p:nvPr/>
            </p:nvSpPr>
            <p:spPr>
              <a:xfrm>
                <a:off x="3975787" y="4672318"/>
                <a:ext cx="1514768" cy="424732"/>
              </a:xfrm>
              <a:prstGeom prst="rect">
                <a:avLst/>
              </a:prstGeom>
            </p:spPr>
            <p:txBody>
              <a:bodyPr wrap="square">
                <a:spAutoFit/>
              </a:bodyPr>
              <a:lstStyle/>
              <a:p>
                <a:pPr algn="ctr" eaLnBrk="0">
                  <a:lnSpc>
                    <a:spcPct val="120000"/>
                  </a:lnSpc>
                  <a:spcBef>
                    <a:spcPts val="600"/>
                  </a:spcBef>
                  <a:buSzPct val="100000"/>
                </a:pPr>
                <a:r>
                  <a:rPr lang="zh-CN" altLang="en-US" b="1" dirty="0">
                    <a:solidFill>
                      <a:srgbClr val="FFFFFF"/>
                    </a:solidFill>
                    <a:latin typeface="微软雅黑" panose="020B0503020204020204" pitchFamily="34" charset="-122"/>
                  </a:rPr>
                  <a:t>差距分析</a:t>
                </a:r>
              </a:p>
            </p:txBody>
          </p:sp>
          <p:sp>
            <p:nvSpPr>
              <p:cNvPr id="37" name="矩形 69">
                <a:extLst>
                  <a:ext uri="{FF2B5EF4-FFF2-40B4-BE49-F238E27FC236}">
                    <a16:creationId xmlns:a16="http://schemas.microsoft.com/office/drawing/2014/main" id="{2A71E020-780D-0547-A83B-2398D64257DD}"/>
                  </a:ext>
                </a:extLst>
              </p:cNvPr>
              <p:cNvSpPr/>
              <p:nvPr/>
            </p:nvSpPr>
            <p:spPr>
              <a:xfrm>
                <a:off x="4243382" y="4681346"/>
                <a:ext cx="3409570" cy="424732"/>
              </a:xfrm>
              <a:prstGeom prst="rect">
                <a:avLst/>
              </a:prstGeom>
            </p:spPr>
            <p:txBody>
              <a:bodyPr wrap="square">
                <a:spAutoFit/>
              </a:bodyPr>
              <a:lstStyle/>
              <a:p>
                <a:pPr algn="ctr" eaLnBrk="0">
                  <a:lnSpc>
                    <a:spcPct val="120000"/>
                  </a:lnSpc>
                  <a:spcBef>
                    <a:spcPts val="600"/>
                  </a:spcBef>
                  <a:buSzPct val="100000"/>
                </a:pPr>
                <a:r>
                  <a:rPr lang="zh-CN" altLang="en-US" b="1" dirty="0">
                    <a:solidFill>
                      <a:srgbClr val="FFFFFF"/>
                    </a:solidFill>
                    <a:latin typeface="微软雅黑" panose="020B0503020204020204" pitchFamily="34" charset="-122"/>
                  </a:rPr>
                  <a:t>整改设计</a:t>
                </a:r>
              </a:p>
            </p:txBody>
          </p:sp>
        </p:grpSp>
        <p:sp>
          <p:nvSpPr>
            <p:cNvPr id="38" name="燕尾形 37">
              <a:extLst>
                <a:ext uri="{FF2B5EF4-FFF2-40B4-BE49-F238E27FC236}">
                  <a16:creationId xmlns:a16="http://schemas.microsoft.com/office/drawing/2014/main" id="{31AEE67A-E210-544E-9347-7CFFCC562515}"/>
                </a:ext>
              </a:extLst>
            </p:cNvPr>
            <p:cNvSpPr/>
            <p:nvPr/>
          </p:nvSpPr>
          <p:spPr>
            <a:xfrm>
              <a:off x="9414878" y="4788961"/>
              <a:ext cx="1714553" cy="517387"/>
            </a:xfrm>
            <a:prstGeom prst="chevron">
              <a:avLst/>
            </a:prstGeom>
            <a:solidFill>
              <a:srgbClr val="4E8B23"/>
            </a:solidFill>
            <a:ln w="19050" algn="ctr">
              <a:noFill/>
              <a:prstDash val="solid"/>
              <a:miter lim="800000"/>
              <a:headEnd type="none" w="sm" len="sm"/>
              <a:tailEnd type="none" w="sm" len="sm"/>
            </a:ln>
            <a:effectLst/>
          </p:spPr>
          <p:txBody>
            <a:bodyPr anchor="ctr"/>
            <a:lstStyle/>
            <a:p>
              <a:pPr algn="ctr"/>
              <a:r>
                <a:rPr lang="zh-CN" altLang="en-US" b="1" dirty="0">
                  <a:solidFill>
                    <a:schemeClr val="bg1"/>
                  </a:solidFill>
                </a:rPr>
                <a:t>持续运营</a:t>
              </a:r>
            </a:p>
          </p:txBody>
        </p:sp>
        <p:sp>
          <p:nvSpPr>
            <p:cNvPr id="39" name="矩形 69">
              <a:extLst>
                <a:ext uri="{FF2B5EF4-FFF2-40B4-BE49-F238E27FC236}">
                  <a16:creationId xmlns:a16="http://schemas.microsoft.com/office/drawing/2014/main" id="{8B6BFACD-D04F-E345-A3C7-79AE5A3BB05F}"/>
                </a:ext>
              </a:extLst>
            </p:cNvPr>
            <p:cNvSpPr/>
            <p:nvPr/>
          </p:nvSpPr>
          <p:spPr>
            <a:xfrm>
              <a:off x="6510124" y="4825178"/>
              <a:ext cx="1414577" cy="424732"/>
            </a:xfrm>
            <a:prstGeom prst="rect">
              <a:avLst/>
            </a:prstGeom>
          </p:spPr>
          <p:txBody>
            <a:bodyPr wrap="square">
              <a:spAutoFit/>
            </a:bodyPr>
            <a:lstStyle/>
            <a:p>
              <a:pPr algn="ctr" eaLnBrk="0">
                <a:lnSpc>
                  <a:spcPct val="120000"/>
                </a:lnSpc>
                <a:spcBef>
                  <a:spcPts val="600"/>
                </a:spcBef>
                <a:buSzPct val="100000"/>
              </a:pPr>
              <a:r>
                <a:rPr lang="zh-CN" altLang="en-US" b="1" dirty="0">
                  <a:solidFill>
                    <a:srgbClr val="FFFFFF"/>
                  </a:solidFill>
                  <a:latin typeface="微软雅黑" panose="020B0503020204020204" pitchFamily="34" charset="-122"/>
                </a:rPr>
                <a:t>整改实施</a:t>
              </a:r>
            </a:p>
          </p:txBody>
        </p:sp>
        <p:grpSp>
          <p:nvGrpSpPr>
            <p:cNvPr id="41" name="组合 40"/>
            <p:cNvGrpSpPr/>
            <p:nvPr/>
          </p:nvGrpSpPr>
          <p:grpSpPr>
            <a:xfrm>
              <a:off x="2909797" y="4769099"/>
              <a:ext cx="1214761" cy="526983"/>
              <a:chOff x="2135932" y="5300602"/>
              <a:chExt cx="1891606" cy="792087"/>
            </a:xfrm>
          </p:grpSpPr>
          <p:sp>
            <p:nvSpPr>
              <p:cNvPr id="45" name="燕尾形 44">
                <a:extLst>
                  <a:ext uri="{FF2B5EF4-FFF2-40B4-BE49-F238E27FC236}">
                    <a16:creationId xmlns:a16="http://schemas.microsoft.com/office/drawing/2014/main" id="{626A470E-3B19-0844-B9D9-0BE72542BECB}"/>
                  </a:ext>
                </a:extLst>
              </p:cNvPr>
              <p:cNvSpPr/>
              <p:nvPr/>
            </p:nvSpPr>
            <p:spPr>
              <a:xfrm>
                <a:off x="2135932" y="5300602"/>
                <a:ext cx="1891606" cy="792087"/>
              </a:xfrm>
              <a:prstGeom prst="chevron">
                <a:avLst/>
              </a:prstGeom>
              <a:solidFill>
                <a:srgbClr val="484848"/>
              </a:solidFill>
              <a:ln w="19050" algn="ctr">
                <a:noFill/>
                <a:prstDash val="solid"/>
                <a:miter lim="800000"/>
                <a:headEnd type="none" w="sm" len="sm"/>
                <a:tailEnd type="none" w="sm" len="sm"/>
              </a:ln>
              <a:effectLst/>
            </p:spPr>
          </p:sp>
          <p:sp>
            <p:nvSpPr>
              <p:cNvPr id="46" name="矩形 69">
                <a:extLst>
                  <a:ext uri="{FF2B5EF4-FFF2-40B4-BE49-F238E27FC236}">
                    <a16:creationId xmlns:a16="http://schemas.microsoft.com/office/drawing/2014/main" id="{2B88386C-5D51-6341-8143-6753E69EDAA2}"/>
                  </a:ext>
                </a:extLst>
              </p:cNvPr>
              <p:cNvSpPr/>
              <p:nvPr/>
            </p:nvSpPr>
            <p:spPr>
              <a:xfrm>
                <a:off x="2574686" y="5407942"/>
                <a:ext cx="1380844" cy="638398"/>
              </a:xfrm>
              <a:prstGeom prst="rect">
                <a:avLst/>
              </a:prstGeom>
            </p:spPr>
            <p:txBody>
              <a:bodyPr wrap="square">
                <a:spAutoFit/>
              </a:bodyPr>
              <a:lstStyle/>
              <a:p>
                <a:pPr eaLnBrk="0">
                  <a:lnSpc>
                    <a:spcPct val="120000"/>
                  </a:lnSpc>
                  <a:spcBef>
                    <a:spcPts val="600"/>
                  </a:spcBef>
                  <a:buSzPct val="100000"/>
                </a:pPr>
                <a:r>
                  <a:rPr lang="zh-CN" altLang="en-US" b="1" dirty="0" smtClean="0">
                    <a:solidFill>
                      <a:srgbClr val="FFFFFF"/>
                    </a:solidFill>
                    <a:latin typeface="微软雅黑" panose="020B0503020204020204" pitchFamily="34" charset="-122"/>
                  </a:rPr>
                  <a:t>备案</a:t>
                </a:r>
                <a:endParaRPr lang="zh-CN" altLang="en-US" b="1" dirty="0">
                  <a:solidFill>
                    <a:srgbClr val="FFFFFF"/>
                  </a:solidFill>
                  <a:latin typeface="微软雅黑" panose="020B0503020204020204" pitchFamily="34" charset="-122"/>
                </a:endParaRPr>
              </a:p>
            </p:txBody>
          </p:sp>
        </p:grpSp>
        <p:grpSp>
          <p:nvGrpSpPr>
            <p:cNvPr id="42" name="组合 41"/>
            <p:cNvGrpSpPr/>
            <p:nvPr/>
          </p:nvGrpSpPr>
          <p:grpSpPr>
            <a:xfrm>
              <a:off x="1941879" y="4767116"/>
              <a:ext cx="1214761" cy="526983"/>
              <a:chOff x="2135932" y="5300602"/>
              <a:chExt cx="1891606" cy="792087"/>
            </a:xfrm>
          </p:grpSpPr>
          <p:sp>
            <p:nvSpPr>
              <p:cNvPr id="43" name="燕尾形 42">
                <a:extLst>
                  <a:ext uri="{FF2B5EF4-FFF2-40B4-BE49-F238E27FC236}">
                    <a16:creationId xmlns:a16="http://schemas.microsoft.com/office/drawing/2014/main" id="{626A470E-3B19-0844-B9D9-0BE72542BECB}"/>
                  </a:ext>
                </a:extLst>
              </p:cNvPr>
              <p:cNvSpPr/>
              <p:nvPr/>
            </p:nvSpPr>
            <p:spPr>
              <a:xfrm>
                <a:off x="2135932" y="5300602"/>
                <a:ext cx="1891606" cy="792087"/>
              </a:xfrm>
              <a:prstGeom prst="chevron">
                <a:avLst/>
              </a:prstGeom>
              <a:solidFill>
                <a:srgbClr val="69A246"/>
              </a:solidFill>
              <a:ln w="19050" algn="ctr">
                <a:noFill/>
                <a:prstDash val="solid"/>
                <a:miter lim="800000"/>
                <a:headEnd type="none" w="sm" len="sm"/>
                <a:tailEnd type="none" w="sm" len="sm"/>
              </a:ln>
              <a:effectLst/>
            </p:spPr>
          </p:sp>
          <p:sp>
            <p:nvSpPr>
              <p:cNvPr id="44" name="矩形 69">
                <a:extLst>
                  <a:ext uri="{FF2B5EF4-FFF2-40B4-BE49-F238E27FC236}">
                    <a16:creationId xmlns:a16="http://schemas.microsoft.com/office/drawing/2014/main" id="{2B88386C-5D51-6341-8143-6753E69EDAA2}"/>
                  </a:ext>
                </a:extLst>
              </p:cNvPr>
              <p:cNvSpPr/>
              <p:nvPr/>
            </p:nvSpPr>
            <p:spPr>
              <a:xfrm>
                <a:off x="2574686" y="5407942"/>
                <a:ext cx="1380844" cy="638398"/>
              </a:xfrm>
              <a:prstGeom prst="rect">
                <a:avLst/>
              </a:prstGeom>
            </p:spPr>
            <p:txBody>
              <a:bodyPr wrap="square">
                <a:spAutoFit/>
              </a:bodyPr>
              <a:lstStyle/>
              <a:p>
                <a:pPr eaLnBrk="0">
                  <a:lnSpc>
                    <a:spcPct val="120000"/>
                  </a:lnSpc>
                  <a:spcBef>
                    <a:spcPts val="600"/>
                  </a:spcBef>
                  <a:buSzPct val="100000"/>
                </a:pPr>
                <a:r>
                  <a:rPr lang="zh-CN" altLang="en-US" b="1" dirty="0" smtClean="0">
                    <a:solidFill>
                      <a:srgbClr val="FFFFFF"/>
                    </a:solidFill>
                    <a:latin typeface="微软雅黑" panose="020B0503020204020204" pitchFamily="34" charset="-122"/>
                  </a:rPr>
                  <a:t>定级</a:t>
                </a:r>
                <a:endParaRPr lang="zh-CN" altLang="en-US" b="1" dirty="0">
                  <a:solidFill>
                    <a:srgbClr val="FFFFFF"/>
                  </a:solidFill>
                  <a:latin typeface="微软雅黑" panose="020B0503020204020204" pitchFamily="34" charset="-122"/>
                </a:endParaRPr>
              </a:p>
            </p:txBody>
          </p:sp>
        </p:grpSp>
      </p:grpSp>
      <p:grpSp>
        <p:nvGrpSpPr>
          <p:cNvPr id="73" name="组合 72"/>
          <p:cNvGrpSpPr/>
          <p:nvPr/>
        </p:nvGrpSpPr>
        <p:grpSpPr>
          <a:xfrm>
            <a:off x="2826187" y="2346868"/>
            <a:ext cx="6288656" cy="3096305"/>
            <a:chOff x="2475368" y="1954982"/>
            <a:chExt cx="6288656" cy="3096305"/>
          </a:xfrm>
        </p:grpSpPr>
        <p:sp>
          <p:nvSpPr>
            <p:cNvPr id="50" name="圆角矩形 44">
              <a:extLst>
                <a:ext uri="{FF2B5EF4-FFF2-40B4-BE49-F238E27FC236}">
                  <a16:creationId xmlns:a16="http://schemas.microsoft.com/office/drawing/2014/main" id="{5E4957D4-B91E-4A25-99B0-9F84097D1042}"/>
                </a:ext>
              </a:extLst>
            </p:cNvPr>
            <p:cNvSpPr/>
            <p:nvPr/>
          </p:nvSpPr>
          <p:spPr>
            <a:xfrm>
              <a:off x="2475368" y="2744232"/>
              <a:ext cx="957663" cy="762571"/>
            </a:xfrm>
            <a:prstGeom prst="roundRect">
              <a:avLst/>
            </a:prstGeom>
            <a:solidFill>
              <a:srgbClr val="69A24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kumimoji="1" lang="zh-CHS" altLang="en-US" b="1" dirty="0">
                  <a:latin typeface="微软雅黑" panose="020B0503020204020204" pitchFamily="34" charset="-122"/>
                  <a:ea typeface="微软雅黑" panose="020B0503020204020204" pitchFamily="34" charset="-122"/>
                </a:rPr>
                <a:t>定级</a:t>
              </a:r>
              <a:endParaRPr kumimoji="1" lang="zh-CN" altLang="en-US" b="1" dirty="0">
                <a:latin typeface="微软雅黑" panose="020B0503020204020204" pitchFamily="34" charset="-122"/>
                <a:ea typeface="微软雅黑" panose="020B0503020204020204" pitchFamily="34" charset="-122"/>
              </a:endParaRPr>
            </a:p>
          </p:txBody>
        </p:sp>
        <p:sp>
          <p:nvSpPr>
            <p:cNvPr id="51" name="圆角矩形 47">
              <a:extLst>
                <a:ext uri="{FF2B5EF4-FFF2-40B4-BE49-F238E27FC236}">
                  <a16:creationId xmlns:a16="http://schemas.microsoft.com/office/drawing/2014/main" id="{08A5ABCA-A9D7-45F6-856D-A94A9B6FBB54}"/>
                </a:ext>
              </a:extLst>
            </p:cNvPr>
            <p:cNvSpPr/>
            <p:nvPr/>
          </p:nvSpPr>
          <p:spPr>
            <a:xfrm>
              <a:off x="4087435" y="2744231"/>
              <a:ext cx="957663" cy="762571"/>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kumimoji="1" lang="zh-CHS" altLang="en-US" b="1" dirty="0">
                  <a:latin typeface="微软雅黑" panose="020B0503020204020204" pitchFamily="34" charset="-122"/>
                  <a:ea typeface="微软雅黑" panose="020B0503020204020204" pitchFamily="34" charset="-122"/>
                </a:rPr>
                <a:t>备案</a:t>
              </a:r>
              <a:endParaRPr kumimoji="1" lang="zh-CN" altLang="en-US" b="1" dirty="0">
                <a:latin typeface="微软雅黑" panose="020B0503020204020204" pitchFamily="34" charset="-122"/>
                <a:ea typeface="微软雅黑" panose="020B0503020204020204" pitchFamily="34" charset="-122"/>
              </a:endParaRPr>
            </a:p>
          </p:txBody>
        </p:sp>
        <p:sp>
          <p:nvSpPr>
            <p:cNvPr id="52" name="圆角矩形 48">
              <a:extLst>
                <a:ext uri="{FF2B5EF4-FFF2-40B4-BE49-F238E27FC236}">
                  <a16:creationId xmlns:a16="http://schemas.microsoft.com/office/drawing/2014/main" id="{C94E89D0-3B01-4CAC-AFD6-1B159DFEA97C}"/>
                </a:ext>
              </a:extLst>
            </p:cNvPr>
            <p:cNvSpPr/>
            <p:nvPr/>
          </p:nvSpPr>
          <p:spPr>
            <a:xfrm>
              <a:off x="5830738" y="2744231"/>
              <a:ext cx="1059301" cy="762571"/>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kumimoji="1" lang="zh-CHS" altLang="en-US" b="1">
                  <a:latin typeface="微软雅黑" panose="020B0503020204020204" pitchFamily="34" charset="-122"/>
                  <a:ea typeface="微软雅黑" panose="020B0503020204020204" pitchFamily="34" charset="-122"/>
                </a:rPr>
                <a:t>建设</a:t>
              </a:r>
              <a:endParaRPr kumimoji="1" lang="en-US" altLang="zh-CHS" b="1" dirty="0">
                <a:latin typeface="微软雅黑" panose="020B0503020204020204" pitchFamily="34" charset="-122"/>
                <a:ea typeface="微软雅黑" panose="020B0503020204020204" pitchFamily="34" charset="-122"/>
              </a:endParaRPr>
            </a:p>
            <a:p>
              <a:pPr algn="ctr"/>
              <a:r>
                <a:rPr kumimoji="1" lang="zh-CHS" altLang="en-US" b="1" dirty="0">
                  <a:latin typeface="微软雅黑" panose="020B0503020204020204" pitchFamily="34" charset="-122"/>
                  <a:ea typeface="微软雅黑" panose="020B0503020204020204" pitchFamily="34" charset="-122"/>
                </a:rPr>
                <a:t>整改</a:t>
              </a:r>
              <a:endParaRPr kumimoji="1" lang="zh-CN" altLang="en-US" b="1" dirty="0">
                <a:latin typeface="微软雅黑" panose="020B0503020204020204" pitchFamily="34" charset="-122"/>
                <a:ea typeface="微软雅黑" panose="020B0503020204020204" pitchFamily="34" charset="-122"/>
              </a:endParaRPr>
            </a:p>
          </p:txBody>
        </p:sp>
        <p:sp>
          <p:nvSpPr>
            <p:cNvPr id="53" name="圆角矩形 49">
              <a:extLst>
                <a:ext uri="{FF2B5EF4-FFF2-40B4-BE49-F238E27FC236}">
                  <a16:creationId xmlns:a16="http://schemas.microsoft.com/office/drawing/2014/main" id="{B4A5B309-13E8-47DF-83AD-1147B3A28185}"/>
                </a:ext>
              </a:extLst>
            </p:cNvPr>
            <p:cNvSpPr/>
            <p:nvPr/>
          </p:nvSpPr>
          <p:spPr>
            <a:xfrm>
              <a:off x="7614829" y="2744232"/>
              <a:ext cx="1002563" cy="762571"/>
            </a:xfrm>
            <a:prstGeom prst="round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lIns="91434" tIns="45718" rIns="91434" bIns="45718" rtlCol="0" anchor="ctr"/>
            <a:lstStyle/>
            <a:p>
              <a:pPr algn="ctr"/>
              <a:r>
                <a:rPr kumimoji="1" lang="zh-CHS" altLang="en-US" b="1" dirty="0">
                  <a:solidFill>
                    <a:schemeClr val="bg1"/>
                  </a:solidFill>
                  <a:latin typeface="微软雅黑" panose="020B0503020204020204" pitchFamily="34" charset="-122"/>
                  <a:ea typeface="微软雅黑" panose="020B0503020204020204" pitchFamily="34" charset="-122"/>
                </a:rPr>
                <a:t>等级</a:t>
              </a:r>
              <a:endParaRPr kumimoji="1" lang="en-US" altLang="zh-CHS" b="1" dirty="0">
                <a:solidFill>
                  <a:schemeClr val="bg1"/>
                </a:solidFill>
                <a:latin typeface="微软雅黑" panose="020B0503020204020204" pitchFamily="34" charset="-122"/>
                <a:ea typeface="微软雅黑" panose="020B0503020204020204" pitchFamily="34" charset="-122"/>
              </a:endParaRPr>
            </a:p>
            <a:p>
              <a:pPr algn="ctr"/>
              <a:r>
                <a:rPr kumimoji="1" lang="zh-CHS" altLang="en-US" b="1" dirty="0">
                  <a:solidFill>
                    <a:schemeClr val="bg1"/>
                  </a:solidFill>
                  <a:latin typeface="微软雅黑" panose="020B0503020204020204" pitchFamily="34" charset="-122"/>
                  <a:ea typeface="微软雅黑" panose="020B0503020204020204" pitchFamily="34" charset="-122"/>
                </a:rPr>
                <a:t>测评</a:t>
              </a:r>
              <a:endParaRPr kumimoji="1" lang="zh-CN" altLang="en-US" b="1" dirty="0">
                <a:solidFill>
                  <a:schemeClr val="bg1"/>
                </a:solidFill>
                <a:latin typeface="微软雅黑" panose="020B0503020204020204" pitchFamily="34" charset="-122"/>
                <a:ea typeface="微软雅黑" panose="020B0503020204020204" pitchFamily="34" charset="-122"/>
              </a:endParaRPr>
            </a:p>
          </p:txBody>
        </p:sp>
        <p:cxnSp>
          <p:nvCxnSpPr>
            <p:cNvPr id="54" name="直线箭头连接符 50">
              <a:extLst>
                <a:ext uri="{FF2B5EF4-FFF2-40B4-BE49-F238E27FC236}">
                  <a16:creationId xmlns:a16="http://schemas.microsoft.com/office/drawing/2014/main" id="{2005DAF1-CAC7-4C41-BAD6-1FC494BABB4B}"/>
                </a:ext>
              </a:extLst>
            </p:cNvPr>
            <p:cNvCxnSpPr>
              <a:cxnSpLocks/>
            </p:cNvCxnSpPr>
            <p:nvPr/>
          </p:nvCxnSpPr>
          <p:spPr>
            <a:xfrm flipV="1">
              <a:off x="2954200" y="3593068"/>
              <a:ext cx="0" cy="1333695"/>
            </a:xfrm>
            <a:prstGeom prst="straightConnector1">
              <a:avLst/>
            </a:prstGeom>
            <a:ln w="28575">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55" name="直线箭头连接符 54">
              <a:extLst>
                <a:ext uri="{FF2B5EF4-FFF2-40B4-BE49-F238E27FC236}">
                  <a16:creationId xmlns:a16="http://schemas.microsoft.com/office/drawing/2014/main" id="{E027E545-A5E2-4CFC-BD8E-0A33075B89E1}"/>
                </a:ext>
              </a:extLst>
            </p:cNvPr>
            <p:cNvCxnSpPr>
              <a:cxnSpLocks/>
            </p:cNvCxnSpPr>
            <p:nvPr/>
          </p:nvCxnSpPr>
          <p:spPr>
            <a:xfrm>
              <a:off x="3433032" y="3134273"/>
              <a:ext cx="617165" cy="0"/>
            </a:xfrm>
            <a:prstGeom prst="straightConnector1">
              <a:avLst/>
            </a:prstGeom>
            <a:ln w="28575">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56" name="直线箭头连接符 55">
              <a:extLst>
                <a:ext uri="{FF2B5EF4-FFF2-40B4-BE49-F238E27FC236}">
                  <a16:creationId xmlns:a16="http://schemas.microsoft.com/office/drawing/2014/main" id="{7FAA41FA-4328-4340-AAD6-9ECB2B1A9098}"/>
                </a:ext>
              </a:extLst>
            </p:cNvPr>
            <p:cNvCxnSpPr>
              <a:cxnSpLocks/>
            </p:cNvCxnSpPr>
            <p:nvPr/>
          </p:nvCxnSpPr>
          <p:spPr>
            <a:xfrm>
              <a:off x="5126742" y="3134273"/>
              <a:ext cx="678882" cy="0"/>
            </a:xfrm>
            <a:prstGeom prst="straightConnector1">
              <a:avLst/>
            </a:prstGeom>
            <a:ln w="28575">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57" name="直线箭头连接符 56">
              <a:extLst>
                <a:ext uri="{FF2B5EF4-FFF2-40B4-BE49-F238E27FC236}">
                  <a16:creationId xmlns:a16="http://schemas.microsoft.com/office/drawing/2014/main" id="{69E758EC-866E-4887-B80E-03F259A904A8}"/>
                </a:ext>
              </a:extLst>
            </p:cNvPr>
            <p:cNvCxnSpPr>
              <a:cxnSpLocks/>
            </p:cNvCxnSpPr>
            <p:nvPr/>
          </p:nvCxnSpPr>
          <p:spPr>
            <a:xfrm>
              <a:off x="6939056" y="3134273"/>
              <a:ext cx="678882" cy="0"/>
            </a:xfrm>
            <a:prstGeom prst="straightConnector1">
              <a:avLst/>
            </a:prstGeom>
            <a:ln w="28575">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grpSp>
          <p:nvGrpSpPr>
            <p:cNvPr id="58" name="组合 57">
              <a:extLst>
                <a:ext uri="{FF2B5EF4-FFF2-40B4-BE49-F238E27FC236}">
                  <a16:creationId xmlns:a16="http://schemas.microsoft.com/office/drawing/2014/main" id="{E7220940-8310-4D0F-9938-68E366B8FC1E}"/>
                </a:ext>
              </a:extLst>
            </p:cNvPr>
            <p:cNvGrpSpPr/>
            <p:nvPr/>
          </p:nvGrpSpPr>
          <p:grpSpPr>
            <a:xfrm>
              <a:off x="3007404" y="1954982"/>
              <a:ext cx="5128819" cy="789249"/>
              <a:chOff x="1171575" y="1314450"/>
              <a:chExt cx="6886575" cy="1185863"/>
            </a:xfrm>
          </p:grpSpPr>
          <p:cxnSp>
            <p:nvCxnSpPr>
              <p:cNvPr id="59" name="直线箭头连接符 65">
                <a:extLst>
                  <a:ext uri="{FF2B5EF4-FFF2-40B4-BE49-F238E27FC236}">
                    <a16:creationId xmlns:a16="http://schemas.microsoft.com/office/drawing/2014/main" id="{52384ADE-14BC-47E9-A4E0-59B7405DBF9A}"/>
                  </a:ext>
                </a:extLst>
              </p:cNvPr>
              <p:cNvCxnSpPr>
                <a:cxnSpLocks/>
              </p:cNvCxnSpPr>
              <p:nvPr/>
            </p:nvCxnSpPr>
            <p:spPr>
              <a:xfrm>
                <a:off x="1171575" y="1314450"/>
                <a:ext cx="0" cy="1185862"/>
              </a:xfrm>
              <a:prstGeom prst="straightConnector1">
                <a:avLst/>
              </a:prstGeom>
              <a:ln w="28575">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60" name="直线连接符 66">
                <a:extLst>
                  <a:ext uri="{FF2B5EF4-FFF2-40B4-BE49-F238E27FC236}">
                    <a16:creationId xmlns:a16="http://schemas.microsoft.com/office/drawing/2014/main" id="{59071F8C-5D03-4FAD-9E5F-48F0B29D11EA}"/>
                  </a:ext>
                </a:extLst>
              </p:cNvPr>
              <p:cNvCxnSpPr>
                <a:cxnSpLocks/>
              </p:cNvCxnSpPr>
              <p:nvPr/>
            </p:nvCxnSpPr>
            <p:spPr>
              <a:xfrm>
                <a:off x="1171575" y="1314450"/>
                <a:ext cx="6886575" cy="0"/>
              </a:xfrm>
              <a:prstGeom prst="line">
                <a:avLst/>
              </a:prstGeom>
              <a:ln w="28575">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61" name="直线连接符 67">
                <a:extLst>
                  <a:ext uri="{FF2B5EF4-FFF2-40B4-BE49-F238E27FC236}">
                    <a16:creationId xmlns:a16="http://schemas.microsoft.com/office/drawing/2014/main" id="{629F910C-BF0C-4023-99E8-E0475B49B01D}"/>
                  </a:ext>
                </a:extLst>
              </p:cNvPr>
              <p:cNvCxnSpPr>
                <a:cxnSpLocks/>
              </p:cNvCxnSpPr>
              <p:nvPr/>
            </p:nvCxnSpPr>
            <p:spPr>
              <a:xfrm flipV="1">
                <a:off x="8043862" y="1314450"/>
                <a:ext cx="0" cy="1185863"/>
              </a:xfrm>
              <a:prstGeom prst="line">
                <a:avLst/>
              </a:prstGeom>
              <a:ln w="28575">
                <a:solidFill>
                  <a:schemeClr val="tx1"/>
                </a:solidFill>
                <a:prstDash val="sysDot"/>
              </a:ln>
            </p:spPr>
            <p:style>
              <a:lnRef idx="2">
                <a:schemeClr val="accent1"/>
              </a:lnRef>
              <a:fillRef idx="0">
                <a:schemeClr val="accent1"/>
              </a:fillRef>
              <a:effectRef idx="1">
                <a:schemeClr val="accent1"/>
              </a:effectRef>
              <a:fontRef idx="minor">
                <a:schemeClr val="tx1"/>
              </a:fontRef>
            </p:style>
          </p:cxnSp>
        </p:grpSp>
        <p:grpSp>
          <p:nvGrpSpPr>
            <p:cNvPr id="62" name="组合 61">
              <a:extLst>
                <a:ext uri="{FF2B5EF4-FFF2-40B4-BE49-F238E27FC236}">
                  <a16:creationId xmlns:a16="http://schemas.microsoft.com/office/drawing/2014/main" id="{D4068C55-A4F0-46E0-A641-98FD6B97494C}"/>
                </a:ext>
              </a:extLst>
            </p:cNvPr>
            <p:cNvGrpSpPr/>
            <p:nvPr/>
          </p:nvGrpSpPr>
          <p:grpSpPr>
            <a:xfrm>
              <a:off x="6284742" y="2303781"/>
              <a:ext cx="1532261" cy="440452"/>
              <a:chOff x="5572125" y="1943100"/>
              <a:chExt cx="2057400" cy="557212"/>
            </a:xfrm>
          </p:grpSpPr>
          <p:cxnSp>
            <p:nvCxnSpPr>
              <p:cNvPr id="63" name="直线箭头连接符 62">
                <a:extLst>
                  <a:ext uri="{FF2B5EF4-FFF2-40B4-BE49-F238E27FC236}">
                    <a16:creationId xmlns:a16="http://schemas.microsoft.com/office/drawing/2014/main" id="{4E16851F-058D-408D-8BC0-71684427DE10}"/>
                  </a:ext>
                </a:extLst>
              </p:cNvPr>
              <p:cNvCxnSpPr>
                <a:cxnSpLocks/>
              </p:cNvCxnSpPr>
              <p:nvPr/>
            </p:nvCxnSpPr>
            <p:spPr>
              <a:xfrm>
                <a:off x="5572125" y="1957388"/>
                <a:ext cx="0" cy="542924"/>
              </a:xfrm>
              <a:prstGeom prst="straightConnector1">
                <a:avLst/>
              </a:prstGeom>
              <a:ln w="28575">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64" name="直线连接符 63">
                <a:extLst>
                  <a:ext uri="{FF2B5EF4-FFF2-40B4-BE49-F238E27FC236}">
                    <a16:creationId xmlns:a16="http://schemas.microsoft.com/office/drawing/2014/main" id="{3AB2FFA8-1D8C-447A-82A5-6B1B26458154}"/>
                  </a:ext>
                </a:extLst>
              </p:cNvPr>
              <p:cNvCxnSpPr>
                <a:cxnSpLocks/>
              </p:cNvCxnSpPr>
              <p:nvPr/>
            </p:nvCxnSpPr>
            <p:spPr>
              <a:xfrm>
                <a:off x="5572125" y="1957388"/>
                <a:ext cx="2057400" cy="0"/>
              </a:xfrm>
              <a:prstGeom prst="line">
                <a:avLst/>
              </a:prstGeom>
              <a:ln w="28575">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65" name="直线连接符 64">
                <a:extLst>
                  <a:ext uri="{FF2B5EF4-FFF2-40B4-BE49-F238E27FC236}">
                    <a16:creationId xmlns:a16="http://schemas.microsoft.com/office/drawing/2014/main" id="{FCA94058-5918-4DC8-B43A-1C40C8835004}"/>
                  </a:ext>
                </a:extLst>
              </p:cNvPr>
              <p:cNvCxnSpPr>
                <a:cxnSpLocks/>
              </p:cNvCxnSpPr>
              <p:nvPr/>
            </p:nvCxnSpPr>
            <p:spPr>
              <a:xfrm flipV="1">
                <a:off x="7629525" y="1943100"/>
                <a:ext cx="0" cy="542924"/>
              </a:xfrm>
              <a:prstGeom prst="line">
                <a:avLst/>
              </a:prstGeom>
              <a:ln w="28575">
                <a:solidFill>
                  <a:schemeClr val="tx1"/>
                </a:solidFill>
                <a:prstDash val="sysDot"/>
              </a:ln>
            </p:spPr>
            <p:style>
              <a:lnRef idx="2">
                <a:schemeClr val="accent1"/>
              </a:lnRef>
              <a:fillRef idx="0">
                <a:schemeClr val="accent1"/>
              </a:fillRef>
              <a:effectRef idx="1">
                <a:schemeClr val="accent1"/>
              </a:effectRef>
              <a:fontRef idx="minor">
                <a:schemeClr val="tx1"/>
              </a:fontRef>
            </p:style>
          </p:cxnSp>
        </p:grpSp>
        <p:grpSp>
          <p:nvGrpSpPr>
            <p:cNvPr id="66" name="组合 65">
              <a:extLst>
                <a:ext uri="{FF2B5EF4-FFF2-40B4-BE49-F238E27FC236}">
                  <a16:creationId xmlns:a16="http://schemas.microsoft.com/office/drawing/2014/main" id="{458D4986-989D-48A3-A401-A8288EA6EAE0}"/>
                </a:ext>
              </a:extLst>
            </p:cNvPr>
            <p:cNvGrpSpPr/>
            <p:nvPr/>
          </p:nvGrpSpPr>
          <p:grpSpPr>
            <a:xfrm>
              <a:off x="2996763" y="2303781"/>
              <a:ext cx="1571278" cy="422916"/>
              <a:chOff x="1157288" y="1938332"/>
              <a:chExt cx="2109788" cy="542924"/>
            </a:xfrm>
          </p:grpSpPr>
          <p:cxnSp>
            <p:nvCxnSpPr>
              <p:cNvPr id="67" name="直线箭头连接符 60">
                <a:extLst>
                  <a:ext uri="{FF2B5EF4-FFF2-40B4-BE49-F238E27FC236}">
                    <a16:creationId xmlns:a16="http://schemas.microsoft.com/office/drawing/2014/main" id="{B92D5DE3-6304-42AC-BCF6-4C231127CE73}"/>
                  </a:ext>
                </a:extLst>
              </p:cNvPr>
              <p:cNvCxnSpPr>
                <a:cxnSpLocks/>
              </p:cNvCxnSpPr>
              <p:nvPr/>
            </p:nvCxnSpPr>
            <p:spPr>
              <a:xfrm flipH="1">
                <a:off x="1157288" y="1938332"/>
                <a:ext cx="2109788" cy="0"/>
              </a:xfrm>
              <a:prstGeom prst="straightConnector1">
                <a:avLst/>
              </a:prstGeom>
              <a:ln w="28575">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68" name="直线连接符 61">
                <a:extLst>
                  <a:ext uri="{FF2B5EF4-FFF2-40B4-BE49-F238E27FC236}">
                    <a16:creationId xmlns:a16="http://schemas.microsoft.com/office/drawing/2014/main" id="{C76D3DDC-0D5E-426F-88BF-74D415E4266B}"/>
                  </a:ext>
                </a:extLst>
              </p:cNvPr>
              <p:cNvCxnSpPr>
                <a:cxnSpLocks/>
              </p:cNvCxnSpPr>
              <p:nvPr/>
            </p:nvCxnSpPr>
            <p:spPr>
              <a:xfrm flipV="1">
                <a:off x="3252770" y="1938332"/>
                <a:ext cx="0" cy="542924"/>
              </a:xfrm>
              <a:prstGeom prst="line">
                <a:avLst/>
              </a:prstGeom>
              <a:ln w="28575">
                <a:solidFill>
                  <a:schemeClr val="tx1"/>
                </a:solidFill>
                <a:prstDash val="sysDot"/>
              </a:ln>
            </p:spPr>
            <p:style>
              <a:lnRef idx="2">
                <a:schemeClr val="accent1"/>
              </a:lnRef>
              <a:fillRef idx="0">
                <a:schemeClr val="accent1"/>
              </a:fillRef>
              <a:effectRef idx="1">
                <a:schemeClr val="accent1"/>
              </a:effectRef>
              <a:fontRef idx="minor">
                <a:schemeClr val="tx1"/>
              </a:fontRef>
            </p:style>
          </p:cxnSp>
        </p:grpSp>
        <p:cxnSp>
          <p:nvCxnSpPr>
            <p:cNvPr id="69" name="直线箭头连接符 96">
              <a:extLst>
                <a:ext uri="{FF2B5EF4-FFF2-40B4-BE49-F238E27FC236}">
                  <a16:creationId xmlns:a16="http://schemas.microsoft.com/office/drawing/2014/main" id="{C6C5601F-CC0E-43E1-A7A8-0B5549EB8A9C}"/>
                </a:ext>
              </a:extLst>
            </p:cNvPr>
            <p:cNvCxnSpPr>
              <a:cxnSpLocks/>
            </p:cNvCxnSpPr>
            <p:nvPr/>
          </p:nvCxnSpPr>
          <p:spPr>
            <a:xfrm flipV="1">
              <a:off x="4557387" y="3572450"/>
              <a:ext cx="0" cy="1333695"/>
            </a:xfrm>
            <a:prstGeom prst="straightConnector1">
              <a:avLst/>
            </a:prstGeom>
            <a:ln w="28575">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70" name="直线箭头连接符 97">
              <a:extLst>
                <a:ext uri="{FF2B5EF4-FFF2-40B4-BE49-F238E27FC236}">
                  <a16:creationId xmlns:a16="http://schemas.microsoft.com/office/drawing/2014/main" id="{270FE692-AE25-4176-8D2E-F1161AD50632}"/>
                </a:ext>
              </a:extLst>
            </p:cNvPr>
            <p:cNvCxnSpPr>
              <a:cxnSpLocks/>
            </p:cNvCxnSpPr>
            <p:nvPr/>
          </p:nvCxnSpPr>
          <p:spPr>
            <a:xfrm flipV="1">
              <a:off x="6366819" y="3586639"/>
              <a:ext cx="0" cy="1333695"/>
            </a:xfrm>
            <a:prstGeom prst="straightConnector1">
              <a:avLst/>
            </a:prstGeom>
            <a:ln w="28575">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71" name="直线箭头连接符 98">
              <a:extLst>
                <a:ext uri="{FF2B5EF4-FFF2-40B4-BE49-F238E27FC236}">
                  <a16:creationId xmlns:a16="http://schemas.microsoft.com/office/drawing/2014/main" id="{064A4CDD-8829-452F-8E33-9EAB0B73FF21}"/>
                </a:ext>
              </a:extLst>
            </p:cNvPr>
            <p:cNvCxnSpPr>
              <a:cxnSpLocks/>
            </p:cNvCxnSpPr>
            <p:nvPr/>
          </p:nvCxnSpPr>
          <p:spPr>
            <a:xfrm flipV="1">
              <a:off x="8124944" y="3593068"/>
              <a:ext cx="0" cy="1333695"/>
            </a:xfrm>
            <a:prstGeom prst="straightConnector1">
              <a:avLst/>
            </a:prstGeom>
            <a:ln w="28575">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72" name="圆角矩形 41">
              <a:extLst>
                <a:ext uri="{FF2B5EF4-FFF2-40B4-BE49-F238E27FC236}">
                  <a16:creationId xmlns:a16="http://schemas.microsoft.com/office/drawing/2014/main" id="{A7DEEC5F-3B48-49B1-8455-2333B5DB0AE5}"/>
                </a:ext>
              </a:extLst>
            </p:cNvPr>
            <p:cNvSpPr/>
            <p:nvPr/>
          </p:nvSpPr>
          <p:spPr>
            <a:xfrm>
              <a:off x="2475368" y="4170387"/>
              <a:ext cx="6288656" cy="880900"/>
            </a:xfrm>
            <a:prstGeom prst="roundRect">
              <a:avLst/>
            </a:prstGeom>
            <a:solidFill>
              <a:srgbClr val="4E8B23"/>
            </a:solidFill>
            <a:ln>
              <a:noFill/>
            </a:ln>
          </p:spPr>
          <p:style>
            <a:lnRef idx="1">
              <a:schemeClr val="accent1"/>
            </a:lnRef>
            <a:fillRef idx="3">
              <a:schemeClr val="accent1"/>
            </a:fillRef>
            <a:effectRef idx="2">
              <a:schemeClr val="accent1"/>
            </a:effectRef>
            <a:fontRef idx="minor">
              <a:schemeClr val="lt1"/>
            </a:fontRef>
          </p:style>
          <p:txBody>
            <a:bodyPr lIns="91434" tIns="45718" rIns="91434" bIns="45718" rtlCol="0" anchor="ctr"/>
            <a:lstStyle/>
            <a:p>
              <a:pPr algn="ctr"/>
              <a:r>
                <a:rPr kumimoji="1" lang="zh-CHS" altLang="en-US" b="1" dirty="0">
                  <a:latin typeface="Microsoft YaHei" panose="020B0503020204020204" pitchFamily="34" charset="-122"/>
                  <a:ea typeface="Microsoft YaHei" panose="020B0503020204020204" pitchFamily="34" charset="-122"/>
                </a:rPr>
                <a:t>监督检查</a:t>
              </a:r>
              <a:endParaRPr kumimoji="1" lang="zh-CN" altLang="en-US" b="1" dirty="0">
                <a:latin typeface="Microsoft YaHei" panose="020B0503020204020204" pitchFamily="34" charset="-122"/>
                <a:ea typeface="Microsoft YaHei" panose="020B0503020204020204" pitchFamily="34" charset="-122"/>
              </a:endParaRPr>
            </a:p>
          </p:txBody>
        </p:sp>
      </p:grpSp>
      <p:sp>
        <p:nvSpPr>
          <p:cNvPr id="94" name="矩形 93"/>
          <p:cNvSpPr/>
          <p:nvPr/>
        </p:nvSpPr>
        <p:spPr>
          <a:xfrm>
            <a:off x="4620227" y="5714194"/>
            <a:ext cx="3057247" cy="523220"/>
          </a:xfrm>
          <a:prstGeom prst="rect">
            <a:avLst/>
          </a:prstGeom>
        </p:spPr>
        <p:txBody>
          <a:bodyPr wrap="none">
            <a:spAutoFit/>
          </a:bodyPr>
          <a:lstStyle/>
          <a:p>
            <a:r>
              <a:rPr lang="zh-CN" altLang="en-US" sz="2800" dirty="0"/>
              <a:t>等级保护工作流程</a:t>
            </a:r>
            <a:endParaRPr lang="en-US" altLang="zh-CN" sz="2800" dirty="0"/>
          </a:p>
        </p:txBody>
      </p:sp>
    </p:spTree>
    <p:extLst>
      <p:ext uri="{BB962C8B-B14F-4D97-AF65-F5344CB8AC3E}">
        <p14:creationId xmlns:p14="http://schemas.microsoft.com/office/powerpoint/2010/main" val="122779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702197" y="1271478"/>
            <a:ext cx="10440869" cy="543195"/>
            <a:chOff x="688562" y="4767116"/>
            <a:chExt cx="10440869" cy="543195"/>
          </a:xfrm>
        </p:grpSpPr>
        <p:sp>
          <p:nvSpPr>
            <p:cNvPr id="5" name="五边形 4">
              <a:extLst>
                <a:ext uri="{FF2B5EF4-FFF2-40B4-BE49-F238E27FC236}">
                  <a16:creationId xmlns:a16="http://schemas.microsoft.com/office/drawing/2014/main" id="{43FBCF1E-2F7B-A64A-A18A-7A2058161998}"/>
                </a:ext>
              </a:extLst>
            </p:cNvPr>
            <p:cNvSpPr/>
            <p:nvPr/>
          </p:nvSpPr>
          <p:spPr>
            <a:xfrm>
              <a:off x="688562" y="4779367"/>
              <a:ext cx="1396645" cy="526983"/>
            </a:xfrm>
            <a:prstGeom prst="homePlate">
              <a:avLst/>
            </a:prstGeom>
            <a:solidFill>
              <a:srgbClr val="00B050"/>
            </a:solidFill>
            <a:ln w="19050" algn="ctr">
              <a:noFill/>
              <a:prstDash val="solid"/>
              <a:miter lim="800000"/>
              <a:headEnd type="none" w="sm" len="sm"/>
              <a:tailEnd type="none" w="sm" len="sm"/>
            </a:ln>
            <a:effectLst/>
          </p:spPr>
        </p:sp>
        <p:sp>
          <p:nvSpPr>
            <p:cNvPr id="6" name="矩形 69">
              <a:extLst>
                <a:ext uri="{FF2B5EF4-FFF2-40B4-BE49-F238E27FC236}">
                  <a16:creationId xmlns:a16="http://schemas.microsoft.com/office/drawing/2014/main" id="{F3E07110-F6EF-A548-8D32-C5C569DB4FEC}"/>
                </a:ext>
              </a:extLst>
            </p:cNvPr>
            <p:cNvSpPr/>
            <p:nvPr/>
          </p:nvSpPr>
          <p:spPr>
            <a:xfrm>
              <a:off x="766968" y="4869077"/>
              <a:ext cx="1172791" cy="369332"/>
            </a:xfrm>
            <a:prstGeom prst="rect">
              <a:avLst/>
            </a:prstGeom>
          </p:spPr>
          <p:txBody>
            <a:bodyPr wrap="square">
              <a:spAutoFit/>
            </a:bodyPr>
            <a:lstStyle/>
            <a:p>
              <a:pPr eaLnBrk="0">
                <a:spcBef>
                  <a:spcPts val="600"/>
                </a:spcBef>
                <a:buSzPct val="100000"/>
              </a:pPr>
              <a:r>
                <a:rPr lang="zh-CN" altLang="en-US" b="1" dirty="0" smtClean="0">
                  <a:solidFill>
                    <a:srgbClr val="FFFFFF"/>
                  </a:solidFill>
                  <a:latin typeface="微软雅黑" panose="020B0503020204020204" pitchFamily="34" charset="-122"/>
                </a:rPr>
                <a:t>现状调研</a:t>
              </a:r>
              <a:endParaRPr lang="zh-CN" altLang="en-US" b="1" dirty="0">
                <a:solidFill>
                  <a:srgbClr val="FFFFFF"/>
                </a:solidFill>
                <a:latin typeface="微软雅黑" panose="020B0503020204020204" pitchFamily="34" charset="-122"/>
              </a:endParaRPr>
            </a:p>
          </p:txBody>
        </p:sp>
        <p:sp>
          <p:nvSpPr>
            <p:cNvPr id="7" name="燕尾形 6">
              <a:extLst>
                <a:ext uri="{FF2B5EF4-FFF2-40B4-BE49-F238E27FC236}">
                  <a16:creationId xmlns:a16="http://schemas.microsoft.com/office/drawing/2014/main" id="{7BF28E20-F5E8-9348-BC56-D21C6F3A8F93}"/>
                </a:ext>
              </a:extLst>
            </p:cNvPr>
            <p:cNvSpPr/>
            <p:nvPr/>
          </p:nvSpPr>
          <p:spPr>
            <a:xfrm>
              <a:off x="7938348" y="4781507"/>
              <a:ext cx="1600383" cy="526983"/>
            </a:xfrm>
            <a:prstGeom prst="chevron">
              <a:avLst/>
            </a:prstGeom>
            <a:solidFill>
              <a:srgbClr val="BF9000"/>
            </a:solidFill>
            <a:ln w="19050" algn="ctr">
              <a:noFill/>
              <a:prstDash val="solid"/>
              <a:miter lim="800000"/>
              <a:headEnd type="none" w="sm" len="sm"/>
              <a:tailEnd type="none" w="sm" len="sm"/>
            </a:ln>
            <a:effectLst/>
          </p:spPr>
        </p:sp>
        <p:sp>
          <p:nvSpPr>
            <p:cNvPr id="8" name="矩形 69">
              <a:extLst>
                <a:ext uri="{FF2B5EF4-FFF2-40B4-BE49-F238E27FC236}">
                  <a16:creationId xmlns:a16="http://schemas.microsoft.com/office/drawing/2014/main" id="{A3247A73-F711-7D49-8E77-D0C0EC839B0D}"/>
                </a:ext>
              </a:extLst>
            </p:cNvPr>
            <p:cNvSpPr/>
            <p:nvPr/>
          </p:nvSpPr>
          <p:spPr>
            <a:xfrm>
              <a:off x="8140388" y="4863807"/>
              <a:ext cx="1219363" cy="424732"/>
            </a:xfrm>
            <a:prstGeom prst="rect">
              <a:avLst/>
            </a:prstGeom>
          </p:spPr>
          <p:txBody>
            <a:bodyPr wrap="square">
              <a:spAutoFit/>
            </a:bodyPr>
            <a:lstStyle/>
            <a:p>
              <a:pPr eaLnBrk="0">
                <a:lnSpc>
                  <a:spcPct val="120000"/>
                </a:lnSpc>
                <a:spcBef>
                  <a:spcPts val="600"/>
                </a:spcBef>
                <a:buSzPct val="100000"/>
              </a:pPr>
              <a:r>
                <a:rPr lang="zh-CN" altLang="en-US" b="1" dirty="0">
                  <a:solidFill>
                    <a:srgbClr val="FFFFFF"/>
                  </a:solidFill>
                  <a:latin typeface="微软雅黑" panose="020B0503020204020204" pitchFamily="34" charset="-122"/>
                </a:rPr>
                <a:t>等级测评  </a:t>
              </a:r>
            </a:p>
          </p:txBody>
        </p:sp>
        <p:grpSp>
          <p:nvGrpSpPr>
            <p:cNvPr id="9" name="组合 8"/>
            <p:cNvGrpSpPr/>
            <p:nvPr/>
          </p:nvGrpSpPr>
          <p:grpSpPr>
            <a:xfrm>
              <a:off x="3986674" y="4774053"/>
              <a:ext cx="4033799" cy="536258"/>
              <a:chOff x="3975787" y="4602065"/>
              <a:chExt cx="4033799" cy="536258"/>
            </a:xfrm>
          </p:grpSpPr>
          <p:sp>
            <p:nvSpPr>
              <p:cNvPr id="18" name="燕尾形 17">
                <a:extLst>
                  <a:ext uri="{FF2B5EF4-FFF2-40B4-BE49-F238E27FC236}">
                    <a16:creationId xmlns:a16="http://schemas.microsoft.com/office/drawing/2014/main" id="{67BBBC97-A355-4243-B25D-D286E51F444C}"/>
                  </a:ext>
                </a:extLst>
              </p:cNvPr>
              <p:cNvSpPr/>
              <p:nvPr/>
            </p:nvSpPr>
            <p:spPr>
              <a:xfrm>
                <a:off x="4003001" y="4611341"/>
                <a:ext cx="1405476" cy="526982"/>
              </a:xfrm>
              <a:prstGeom prst="chevron">
                <a:avLst/>
              </a:prstGeom>
              <a:solidFill>
                <a:srgbClr val="AD5A11"/>
              </a:solidFill>
              <a:ln w="19050" algn="ctr">
                <a:noFill/>
                <a:prstDash val="solid"/>
                <a:miter lim="800000"/>
                <a:headEnd type="none" w="sm" len="sm"/>
                <a:tailEnd type="none" w="sm" len="sm"/>
              </a:ln>
              <a:effectLst/>
            </p:spPr>
          </p:sp>
          <p:sp>
            <p:nvSpPr>
              <p:cNvPr id="19" name="燕尾形 18">
                <a:extLst>
                  <a:ext uri="{FF2B5EF4-FFF2-40B4-BE49-F238E27FC236}">
                    <a16:creationId xmlns:a16="http://schemas.microsoft.com/office/drawing/2014/main" id="{EDD0004B-878D-2E4D-9EA9-1CD6219F2B45}"/>
                  </a:ext>
                </a:extLst>
              </p:cNvPr>
              <p:cNvSpPr/>
              <p:nvPr/>
            </p:nvSpPr>
            <p:spPr>
              <a:xfrm>
                <a:off x="6428539" y="4602065"/>
                <a:ext cx="1581047" cy="526982"/>
              </a:xfrm>
              <a:prstGeom prst="chevron">
                <a:avLst/>
              </a:prstGeom>
              <a:solidFill>
                <a:srgbClr val="AD5A11"/>
              </a:solidFill>
              <a:ln w="19050" algn="ctr">
                <a:noFill/>
                <a:prstDash val="solid"/>
                <a:miter lim="800000"/>
                <a:headEnd type="none" w="sm" len="sm"/>
                <a:tailEnd type="none" w="sm" len="sm"/>
              </a:ln>
              <a:effectLst/>
            </p:spPr>
          </p:sp>
          <p:sp>
            <p:nvSpPr>
              <p:cNvPr id="20" name="燕尾形 19">
                <a:extLst>
                  <a:ext uri="{FF2B5EF4-FFF2-40B4-BE49-F238E27FC236}">
                    <a16:creationId xmlns:a16="http://schemas.microsoft.com/office/drawing/2014/main" id="{1437F319-4CE8-F047-BB3B-466D8B552360}"/>
                  </a:ext>
                </a:extLst>
              </p:cNvPr>
              <p:cNvSpPr/>
              <p:nvPr/>
            </p:nvSpPr>
            <p:spPr>
              <a:xfrm>
                <a:off x="5173779" y="4607377"/>
                <a:ext cx="1487317" cy="526983"/>
              </a:xfrm>
              <a:prstGeom prst="chevron">
                <a:avLst/>
              </a:prstGeom>
              <a:solidFill>
                <a:srgbClr val="AD5A11"/>
              </a:solidFill>
              <a:ln w="19050" algn="ctr">
                <a:noFill/>
                <a:prstDash val="solid"/>
                <a:miter lim="800000"/>
                <a:headEnd type="none" w="sm" len="sm"/>
                <a:tailEnd type="none" w="sm" len="sm"/>
              </a:ln>
              <a:effectLst/>
            </p:spPr>
            <p:txBody>
              <a:bodyPr/>
              <a:lstStyle/>
              <a:p>
                <a:endParaRPr lang="zh-CN" altLang="en-US"/>
              </a:p>
            </p:txBody>
          </p:sp>
          <p:sp>
            <p:nvSpPr>
              <p:cNvPr id="21" name="矩形 69">
                <a:extLst>
                  <a:ext uri="{FF2B5EF4-FFF2-40B4-BE49-F238E27FC236}">
                    <a16:creationId xmlns:a16="http://schemas.microsoft.com/office/drawing/2014/main" id="{31FFCD5D-A2B2-B546-B2D5-7E78857012A3}"/>
                  </a:ext>
                </a:extLst>
              </p:cNvPr>
              <p:cNvSpPr/>
              <p:nvPr/>
            </p:nvSpPr>
            <p:spPr>
              <a:xfrm>
                <a:off x="3975787" y="4672318"/>
                <a:ext cx="1514768" cy="424732"/>
              </a:xfrm>
              <a:prstGeom prst="rect">
                <a:avLst/>
              </a:prstGeom>
            </p:spPr>
            <p:txBody>
              <a:bodyPr wrap="square">
                <a:spAutoFit/>
              </a:bodyPr>
              <a:lstStyle/>
              <a:p>
                <a:pPr algn="ctr" eaLnBrk="0">
                  <a:lnSpc>
                    <a:spcPct val="120000"/>
                  </a:lnSpc>
                  <a:spcBef>
                    <a:spcPts val="600"/>
                  </a:spcBef>
                  <a:buSzPct val="100000"/>
                </a:pPr>
                <a:r>
                  <a:rPr lang="zh-CN" altLang="en-US" b="1" dirty="0">
                    <a:solidFill>
                      <a:srgbClr val="FFFFFF"/>
                    </a:solidFill>
                    <a:latin typeface="微软雅黑" panose="020B0503020204020204" pitchFamily="34" charset="-122"/>
                  </a:rPr>
                  <a:t>差距分析</a:t>
                </a:r>
              </a:p>
            </p:txBody>
          </p:sp>
          <p:sp>
            <p:nvSpPr>
              <p:cNvPr id="22" name="矩形 69">
                <a:extLst>
                  <a:ext uri="{FF2B5EF4-FFF2-40B4-BE49-F238E27FC236}">
                    <a16:creationId xmlns:a16="http://schemas.microsoft.com/office/drawing/2014/main" id="{2A71E020-780D-0547-A83B-2398D64257DD}"/>
                  </a:ext>
                </a:extLst>
              </p:cNvPr>
              <p:cNvSpPr/>
              <p:nvPr/>
            </p:nvSpPr>
            <p:spPr>
              <a:xfrm>
                <a:off x="4243382" y="4681346"/>
                <a:ext cx="3409570" cy="424732"/>
              </a:xfrm>
              <a:prstGeom prst="rect">
                <a:avLst/>
              </a:prstGeom>
            </p:spPr>
            <p:txBody>
              <a:bodyPr wrap="square">
                <a:spAutoFit/>
              </a:bodyPr>
              <a:lstStyle/>
              <a:p>
                <a:pPr algn="ctr" eaLnBrk="0">
                  <a:lnSpc>
                    <a:spcPct val="120000"/>
                  </a:lnSpc>
                  <a:spcBef>
                    <a:spcPts val="600"/>
                  </a:spcBef>
                  <a:buSzPct val="100000"/>
                </a:pPr>
                <a:r>
                  <a:rPr lang="zh-CN" altLang="en-US" b="1" dirty="0">
                    <a:solidFill>
                      <a:srgbClr val="FFFFFF"/>
                    </a:solidFill>
                    <a:latin typeface="微软雅黑" panose="020B0503020204020204" pitchFamily="34" charset="-122"/>
                  </a:rPr>
                  <a:t>整改设计</a:t>
                </a:r>
              </a:p>
            </p:txBody>
          </p:sp>
        </p:grpSp>
        <p:sp>
          <p:nvSpPr>
            <p:cNvPr id="10" name="燕尾形 9">
              <a:extLst>
                <a:ext uri="{FF2B5EF4-FFF2-40B4-BE49-F238E27FC236}">
                  <a16:creationId xmlns:a16="http://schemas.microsoft.com/office/drawing/2014/main" id="{31AEE67A-E210-544E-9347-7CFFCC562515}"/>
                </a:ext>
              </a:extLst>
            </p:cNvPr>
            <p:cNvSpPr/>
            <p:nvPr/>
          </p:nvSpPr>
          <p:spPr>
            <a:xfrm>
              <a:off x="9414878" y="4788961"/>
              <a:ext cx="1714553" cy="517387"/>
            </a:xfrm>
            <a:prstGeom prst="chevron">
              <a:avLst/>
            </a:prstGeom>
            <a:solidFill>
              <a:srgbClr val="4E8B23"/>
            </a:solidFill>
            <a:ln w="19050" algn="ctr">
              <a:noFill/>
              <a:prstDash val="solid"/>
              <a:miter lim="800000"/>
              <a:headEnd type="none" w="sm" len="sm"/>
              <a:tailEnd type="none" w="sm" len="sm"/>
            </a:ln>
            <a:effectLst/>
          </p:spPr>
          <p:txBody>
            <a:bodyPr anchor="ctr"/>
            <a:lstStyle/>
            <a:p>
              <a:pPr algn="ctr"/>
              <a:r>
                <a:rPr lang="zh-CN" altLang="en-US" b="1" dirty="0">
                  <a:solidFill>
                    <a:schemeClr val="bg1"/>
                  </a:solidFill>
                </a:rPr>
                <a:t>持续运营</a:t>
              </a:r>
            </a:p>
          </p:txBody>
        </p:sp>
        <p:sp>
          <p:nvSpPr>
            <p:cNvPr id="11" name="矩形 69">
              <a:extLst>
                <a:ext uri="{FF2B5EF4-FFF2-40B4-BE49-F238E27FC236}">
                  <a16:creationId xmlns:a16="http://schemas.microsoft.com/office/drawing/2014/main" id="{8B6BFACD-D04F-E345-A3C7-79AE5A3BB05F}"/>
                </a:ext>
              </a:extLst>
            </p:cNvPr>
            <p:cNvSpPr/>
            <p:nvPr/>
          </p:nvSpPr>
          <p:spPr>
            <a:xfrm>
              <a:off x="6510124" y="4825178"/>
              <a:ext cx="1414577" cy="424732"/>
            </a:xfrm>
            <a:prstGeom prst="rect">
              <a:avLst/>
            </a:prstGeom>
          </p:spPr>
          <p:txBody>
            <a:bodyPr wrap="square">
              <a:spAutoFit/>
            </a:bodyPr>
            <a:lstStyle/>
            <a:p>
              <a:pPr algn="ctr" eaLnBrk="0">
                <a:lnSpc>
                  <a:spcPct val="120000"/>
                </a:lnSpc>
                <a:spcBef>
                  <a:spcPts val="600"/>
                </a:spcBef>
                <a:buSzPct val="100000"/>
              </a:pPr>
              <a:r>
                <a:rPr lang="zh-CN" altLang="en-US" b="1" dirty="0">
                  <a:solidFill>
                    <a:srgbClr val="FFFFFF"/>
                  </a:solidFill>
                  <a:latin typeface="微软雅黑" panose="020B0503020204020204" pitchFamily="34" charset="-122"/>
                </a:rPr>
                <a:t>整改实施</a:t>
              </a:r>
            </a:p>
          </p:txBody>
        </p:sp>
        <p:grpSp>
          <p:nvGrpSpPr>
            <p:cNvPr id="12" name="组合 11"/>
            <p:cNvGrpSpPr/>
            <p:nvPr/>
          </p:nvGrpSpPr>
          <p:grpSpPr>
            <a:xfrm>
              <a:off x="2909797" y="4769099"/>
              <a:ext cx="1214761" cy="526983"/>
              <a:chOff x="2135932" y="5300602"/>
              <a:chExt cx="1891606" cy="792087"/>
            </a:xfrm>
          </p:grpSpPr>
          <p:sp>
            <p:nvSpPr>
              <p:cNvPr id="16" name="燕尾形 15">
                <a:extLst>
                  <a:ext uri="{FF2B5EF4-FFF2-40B4-BE49-F238E27FC236}">
                    <a16:creationId xmlns:a16="http://schemas.microsoft.com/office/drawing/2014/main" id="{626A470E-3B19-0844-B9D9-0BE72542BECB}"/>
                  </a:ext>
                </a:extLst>
              </p:cNvPr>
              <p:cNvSpPr/>
              <p:nvPr/>
            </p:nvSpPr>
            <p:spPr>
              <a:xfrm>
                <a:off x="2135932" y="5300602"/>
                <a:ext cx="1891606" cy="792087"/>
              </a:xfrm>
              <a:prstGeom prst="chevron">
                <a:avLst/>
              </a:prstGeom>
              <a:solidFill>
                <a:srgbClr val="484848"/>
              </a:solidFill>
              <a:ln w="19050" algn="ctr">
                <a:noFill/>
                <a:prstDash val="solid"/>
                <a:miter lim="800000"/>
                <a:headEnd type="none" w="sm" len="sm"/>
                <a:tailEnd type="none" w="sm" len="sm"/>
              </a:ln>
              <a:effectLst/>
            </p:spPr>
          </p:sp>
          <p:sp>
            <p:nvSpPr>
              <p:cNvPr id="17" name="矩形 69">
                <a:extLst>
                  <a:ext uri="{FF2B5EF4-FFF2-40B4-BE49-F238E27FC236}">
                    <a16:creationId xmlns:a16="http://schemas.microsoft.com/office/drawing/2014/main" id="{2B88386C-5D51-6341-8143-6753E69EDAA2}"/>
                  </a:ext>
                </a:extLst>
              </p:cNvPr>
              <p:cNvSpPr/>
              <p:nvPr/>
            </p:nvSpPr>
            <p:spPr>
              <a:xfrm>
                <a:off x="2574686" y="5407942"/>
                <a:ext cx="1380844" cy="638398"/>
              </a:xfrm>
              <a:prstGeom prst="rect">
                <a:avLst/>
              </a:prstGeom>
            </p:spPr>
            <p:txBody>
              <a:bodyPr wrap="square">
                <a:spAutoFit/>
              </a:bodyPr>
              <a:lstStyle/>
              <a:p>
                <a:pPr eaLnBrk="0">
                  <a:lnSpc>
                    <a:spcPct val="120000"/>
                  </a:lnSpc>
                  <a:spcBef>
                    <a:spcPts val="600"/>
                  </a:spcBef>
                  <a:buSzPct val="100000"/>
                </a:pPr>
                <a:r>
                  <a:rPr lang="zh-CN" altLang="en-US" b="1" dirty="0" smtClean="0">
                    <a:solidFill>
                      <a:srgbClr val="FFFFFF"/>
                    </a:solidFill>
                    <a:latin typeface="微软雅黑" panose="020B0503020204020204" pitchFamily="34" charset="-122"/>
                  </a:rPr>
                  <a:t>备案</a:t>
                </a:r>
                <a:endParaRPr lang="zh-CN" altLang="en-US" b="1" dirty="0">
                  <a:solidFill>
                    <a:srgbClr val="FFFFFF"/>
                  </a:solidFill>
                  <a:latin typeface="微软雅黑" panose="020B0503020204020204" pitchFamily="34" charset="-122"/>
                </a:endParaRPr>
              </a:p>
            </p:txBody>
          </p:sp>
        </p:grpSp>
        <p:grpSp>
          <p:nvGrpSpPr>
            <p:cNvPr id="13" name="组合 12"/>
            <p:cNvGrpSpPr/>
            <p:nvPr/>
          </p:nvGrpSpPr>
          <p:grpSpPr>
            <a:xfrm>
              <a:off x="1941879" y="4767116"/>
              <a:ext cx="1214761" cy="526983"/>
              <a:chOff x="2135932" y="5300602"/>
              <a:chExt cx="1891606" cy="792087"/>
            </a:xfrm>
          </p:grpSpPr>
          <p:sp>
            <p:nvSpPr>
              <p:cNvPr id="14" name="燕尾形 13">
                <a:extLst>
                  <a:ext uri="{FF2B5EF4-FFF2-40B4-BE49-F238E27FC236}">
                    <a16:creationId xmlns:a16="http://schemas.microsoft.com/office/drawing/2014/main" id="{626A470E-3B19-0844-B9D9-0BE72542BECB}"/>
                  </a:ext>
                </a:extLst>
              </p:cNvPr>
              <p:cNvSpPr/>
              <p:nvPr/>
            </p:nvSpPr>
            <p:spPr>
              <a:xfrm>
                <a:off x="2135932" y="5300602"/>
                <a:ext cx="1891606" cy="792087"/>
              </a:xfrm>
              <a:prstGeom prst="chevron">
                <a:avLst/>
              </a:prstGeom>
              <a:solidFill>
                <a:srgbClr val="69A246"/>
              </a:solidFill>
              <a:ln w="19050" algn="ctr">
                <a:noFill/>
                <a:prstDash val="solid"/>
                <a:miter lim="800000"/>
                <a:headEnd type="none" w="sm" len="sm"/>
                <a:tailEnd type="none" w="sm" len="sm"/>
              </a:ln>
              <a:effectLst/>
            </p:spPr>
          </p:sp>
          <p:sp>
            <p:nvSpPr>
              <p:cNvPr id="15" name="矩形 69">
                <a:extLst>
                  <a:ext uri="{FF2B5EF4-FFF2-40B4-BE49-F238E27FC236}">
                    <a16:creationId xmlns:a16="http://schemas.microsoft.com/office/drawing/2014/main" id="{2B88386C-5D51-6341-8143-6753E69EDAA2}"/>
                  </a:ext>
                </a:extLst>
              </p:cNvPr>
              <p:cNvSpPr/>
              <p:nvPr/>
            </p:nvSpPr>
            <p:spPr>
              <a:xfrm>
                <a:off x="2574686" y="5407942"/>
                <a:ext cx="1380844" cy="638398"/>
              </a:xfrm>
              <a:prstGeom prst="rect">
                <a:avLst/>
              </a:prstGeom>
            </p:spPr>
            <p:txBody>
              <a:bodyPr wrap="square">
                <a:spAutoFit/>
              </a:bodyPr>
              <a:lstStyle/>
              <a:p>
                <a:pPr eaLnBrk="0">
                  <a:lnSpc>
                    <a:spcPct val="120000"/>
                  </a:lnSpc>
                  <a:spcBef>
                    <a:spcPts val="600"/>
                  </a:spcBef>
                  <a:buSzPct val="100000"/>
                </a:pPr>
                <a:r>
                  <a:rPr lang="zh-CN" altLang="en-US" b="1" dirty="0" smtClean="0">
                    <a:solidFill>
                      <a:srgbClr val="FFFFFF"/>
                    </a:solidFill>
                    <a:latin typeface="微软雅黑" panose="020B0503020204020204" pitchFamily="34" charset="-122"/>
                  </a:rPr>
                  <a:t>定级</a:t>
                </a:r>
                <a:endParaRPr lang="zh-CN" altLang="en-US" b="1" dirty="0">
                  <a:solidFill>
                    <a:srgbClr val="FFFFFF"/>
                  </a:solidFill>
                  <a:latin typeface="微软雅黑" panose="020B0503020204020204" pitchFamily="34" charset="-122"/>
                </a:endParaRPr>
              </a:p>
            </p:txBody>
          </p:sp>
        </p:grpSp>
      </p:grpSp>
      <p:grpSp>
        <p:nvGrpSpPr>
          <p:cNvPr id="23" name="组合 22"/>
          <p:cNvGrpSpPr/>
          <p:nvPr/>
        </p:nvGrpSpPr>
        <p:grpSpPr>
          <a:xfrm>
            <a:off x="625644" y="1989964"/>
            <a:ext cx="10415374" cy="4601921"/>
            <a:chOff x="973028" y="2044392"/>
            <a:chExt cx="10415374" cy="4601921"/>
          </a:xfrm>
        </p:grpSpPr>
        <p:sp>
          <p:nvSpPr>
            <p:cNvPr id="24" name="流程图: 过程 91">
              <a:extLst>
                <a:ext uri="{FF2B5EF4-FFF2-40B4-BE49-F238E27FC236}">
                  <a16:creationId xmlns:a16="http://schemas.microsoft.com/office/drawing/2014/main" id="{9767C77A-E2CA-C046-8EAE-1379AC679FD2}"/>
                </a:ext>
              </a:extLst>
            </p:cNvPr>
            <p:cNvSpPr/>
            <p:nvPr/>
          </p:nvSpPr>
          <p:spPr bwMode="auto">
            <a:xfrm>
              <a:off x="973028" y="2050116"/>
              <a:ext cx="1308172" cy="4325366"/>
            </a:xfrm>
            <a:prstGeom prst="flowChartProcess">
              <a:avLst/>
            </a:prstGeom>
            <a:noFill/>
            <a:ln w="9525" cap="flat" cmpd="sng" algn="ctr">
              <a:solidFill>
                <a:srgbClr val="4F81BD"/>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zh-CN" altLang="en-US" sz="2400">
                <a:solidFill>
                  <a:srgbClr val="000000"/>
                </a:solidFill>
                <a:latin typeface="+mn-ea"/>
              </a:endParaRPr>
            </a:p>
          </p:txBody>
        </p:sp>
        <p:sp>
          <p:nvSpPr>
            <p:cNvPr id="25" name="矩形 24">
              <a:extLst>
                <a:ext uri="{FF2B5EF4-FFF2-40B4-BE49-F238E27FC236}">
                  <a16:creationId xmlns:a16="http://schemas.microsoft.com/office/drawing/2014/main" id="{EA5DD6FF-2A1A-974C-B7BE-254266E6A73A}"/>
                </a:ext>
              </a:extLst>
            </p:cNvPr>
            <p:cNvSpPr/>
            <p:nvPr/>
          </p:nvSpPr>
          <p:spPr>
            <a:xfrm>
              <a:off x="1005686" y="2183552"/>
              <a:ext cx="1413971" cy="3970318"/>
            </a:xfrm>
            <a:prstGeom prst="rect">
              <a:avLst/>
            </a:prstGeom>
          </p:spPr>
          <p:txBody>
            <a:bodyPr wrap="square">
              <a:spAutoFit/>
            </a:bodyPr>
            <a:lstStyle/>
            <a:p>
              <a:r>
                <a:rPr lang="zh-CN" altLang="en-US" sz="1400" b="1" dirty="0">
                  <a:solidFill>
                    <a:srgbClr val="000000"/>
                  </a:solidFill>
                  <a:latin typeface="+mn-ea"/>
                </a:rPr>
                <a:t>收集资料</a:t>
              </a:r>
              <a:endParaRPr lang="en-US" altLang="zh-CN" sz="1400" b="1" dirty="0">
                <a:solidFill>
                  <a:srgbClr val="000000"/>
                </a:solidFill>
                <a:latin typeface="+mn-ea"/>
              </a:endParaRPr>
            </a:p>
            <a:p>
              <a:r>
                <a:rPr lang="en-US" altLang="zh-CN" sz="1400" dirty="0">
                  <a:solidFill>
                    <a:srgbClr val="000000"/>
                  </a:solidFill>
                  <a:latin typeface="+mn-ea"/>
                </a:rPr>
                <a:t>-</a:t>
              </a:r>
              <a:r>
                <a:rPr lang="zh-CN" altLang="en-US" sz="1400" dirty="0">
                  <a:solidFill>
                    <a:srgbClr val="000000"/>
                  </a:solidFill>
                  <a:latin typeface="+mn-ea"/>
                </a:rPr>
                <a:t>管理类</a:t>
              </a:r>
              <a:endParaRPr lang="en-US" altLang="zh-CN" sz="1400" dirty="0">
                <a:solidFill>
                  <a:srgbClr val="000000"/>
                </a:solidFill>
                <a:latin typeface="+mn-ea"/>
              </a:endParaRPr>
            </a:p>
            <a:p>
              <a:r>
                <a:rPr lang="en-US" altLang="zh-CN" sz="1400" dirty="0">
                  <a:solidFill>
                    <a:srgbClr val="000000"/>
                  </a:solidFill>
                  <a:latin typeface="+mn-ea"/>
                </a:rPr>
                <a:t>-</a:t>
              </a:r>
              <a:r>
                <a:rPr lang="zh-CN" altLang="en-US" sz="1400" dirty="0">
                  <a:solidFill>
                    <a:srgbClr val="000000"/>
                  </a:solidFill>
                  <a:latin typeface="+mn-ea"/>
                </a:rPr>
                <a:t>技术类</a:t>
              </a:r>
              <a:endParaRPr lang="en-US" altLang="zh-CN" sz="1400" dirty="0">
                <a:solidFill>
                  <a:srgbClr val="000000"/>
                </a:solidFill>
                <a:latin typeface="+mn-ea"/>
              </a:endParaRPr>
            </a:p>
            <a:p>
              <a:r>
                <a:rPr lang="en-US" altLang="zh-CN" sz="1400" dirty="0">
                  <a:solidFill>
                    <a:srgbClr val="000000"/>
                  </a:solidFill>
                  <a:latin typeface="+mn-ea"/>
                </a:rPr>
                <a:t>-</a:t>
              </a:r>
              <a:r>
                <a:rPr lang="zh-CN" altLang="en-US" sz="1400" dirty="0">
                  <a:solidFill>
                    <a:srgbClr val="000000"/>
                  </a:solidFill>
                  <a:latin typeface="+mn-ea"/>
                </a:rPr>
                <a:t>规划类</a:t>
              </a:r>
              <a:endParaRPr lang="en-US" altLang="zh-CN" sz="1400" dirty="0">
                <a:solidFill>
                  <a:srgbClr val="000000"/>
                </a:solidFill>
                <a:latin typeface="+mn-ea"/>
              </a:endParaRPr>
            </a:p>
            <a:p>
              <a:r>
                <a:rPr lang="en-US" altLang="zh-CN" sz="1400" dirty="0">
                  <a:solidFill>
                    <a:srgbClr val="000000"/>
                  </a:solidFill>
                  <a:latin typeface="+mn-ea"/>
                </a:rPr>
                <a:t>-</a:t>
              </a:r>
              <a:r>
                <a:rPr lang="zh-CN" altLang="en-US" sz="1400" dirty="0">
                  <a:solidFill>
                    <a:srgbClr val="000000"/>
                  </a:solidFill>
                  <a:latin typeface="+mn-ea"/>
                </a:rPr>
                <a:t>监管类</a:t>
              </a:r>
              <a:endParaRPr lang="en-US" altLang="zh-CN" sz="1400" dirty="0">
                <a:solidFill>
                  <a:srgbClr val="000000"/>
                </a:solidFill>
                <a:latin typeface="+mn-ea"/>
              </a:endParaRPr>
            </a:p>
            <a:p>
              <a:endParaRPr lang="en-US" altLang="zh-CN" sz="1400" dirty="0">
                <a:solidFill>
                  <a:srgbClr val="000000"/>
                </a:solidFill>
                <a:latin typeface="+mn-ea"/>
              </a:endParaRPr>
            </a:p>
            <a:p>
              <a:r>
                <a:rPr lang="zh-CN" altLang="en-US" sz="1400" b="1" dirty="0">
                  <a:solidFill>
                    <a:srgbClr val="000000"/>
                  </a:solidFill>
                  <a:latin typeface="+mn-ea"/>
                </a:rPr>
                <a:t>梳理业务系统</a:t>
              </a:r>
              <a:endParaRPr lang="en-US" altLang="zh-CN" sz="1400" b="1" dirty="0">
                <a:solidFill>
                  <a:srgbClr val="000000"/>
                </a:solidFill>
                <a:latin typeface="+mn-ea"/>
              </a:endParaRPr>
            </a:p>
            <a:p>
              <a:r>
                <a:rPr lang="en-US" altLang="zh-CN" sz="1400" dirty="0">
                  <a:solidFill>
                    <a:srgbClr val="000000"/>
                  </a:solidFill>
                  <a:latin typeface="+mn-ea"/>
                </a:rPr>
                <a:t>-</a:t>
              </a:r>
              <a:r>
                <a:rPr lang="zh-CN" altLang="en-US" sz="1400" dirty="0">
                  <a:solidFill>
                    <a:srgbClr val="000000"/>
                  </a:solidFill>
                  <a:latin typeface="+mn-ea"/>
                </a:rPr>
                <a:t>用户范围</a:t>
              </a:r>
              <a:endParaRPr lang="en-US" altLang="zh-CN" sz="1400" dirty="0">
                <a:solidFill>
                  <a:srgbClr val="000000"/>
                </a:solidFill>
                <a:latin typeface="+mn-ea"/>
              </a:endParaRPr>
            </a:p>
            <a:p>
              <a:r>
                <a:rPr lang="en-US" altLang="zh-CN" sz="1400" dirty="0">
                  <a:solidFill>
                    <a:srgbClr val="000000"/>
                  </a:solidFill>
                  <a:latin typeface="+mn-ea"/>
                </a:rPr>
                <a:t>-</a:t>
              </a:r>
              <a:r>
                <a:rPr lang="zh-CN" altLang="en-US" sz="1400" dirty="0">
                  <a:solidFill>
                    <a:srgbClr val="000000"/>
                  </a:solidFill>
                  <a:latin typeface="+mn-ea"/>
                </a:rPr>
                <a:t>业务功能</a:t>
              </a:r>
              <a:endParaRPr lang="en-US" altLang="zh-CN" sz="1400" dirty="0">
                <a:solidFill>
                  <a:srgbClr val="000000"/>
                </a:solidFill>
                <a:latin typeface="+mn-ea"/>
              </a:endParaRPr>
            </a:p>
            <a:p>
              <a:r>
                <a:rPr lang="en-US" altLang="zh-CN" sz="1400" dirty="0">
                  <a:solidFill>
                    <a:srgbClr val="000000"/>
                  </a:solidFill>
                  <a:latin typeface="+mn-ea"/>
                </a:rPr>
                <a:t>-</a:t>
              </a:r>
              <a:r>
                <a:rPr lang="zh-CN" altLang="en-US" sz="1400" dirty="0">
                  <a:solidFill>
                    <a:srgbClr val="000000"/>
                  </a:solidFill>
                  <a:latin typeface="+mn-ea"/>
                </a:rPr>
                <a:t>业务数据</a:t>
              </a:r>
              <a:endParaRPr lang="en-US" altLang="zh-CN" sz="1400" dirty="0">
                <a:solidFill>
                  <a:srgbClr val="000000"/>
                </a:solidFill>
                <a:latin typeface="+mn-ea"/>
              </a:endParaRPr>
            </a:p>
            <a:p>
              <a:r>
                <a:rPr lang="en-US" altLang="zh-CN" sz="1400" dirty="0">
                  <a:solidFill>
                    <a:srgbClr val="000000"/>
                  </a:solidFill>
                  <a:latin typeface="+mn-ea"/>
                </a:rPr>
                <a:t>-</a:t>
              </a:r>
              <a:r>
                <a:rPr lang="zh-CN" altLang="en-US" sz="1400" dirty="0">
                  <a:solidFill>
                    <a:srgbClr val="000000"/>
                  </a:solidFill>
                  <a:latin typeface="+mn-ea"/>
                </a:rPr>
                <a:t>网络部署</a:t>
              </a:r>
              <a:endParaRPr lang="en-US" altLang="zh-CN" sz="1400" dirty="0">
                <a:solidFill>
                  <a:srgbClr val="000000"/>
                </a:solidFill>
                <a:latin typeface="+mn-ea"/>
              </a:endParaRPr>
            </a:p>
            <a:p>
              <a:endParaRPr lang="en-US" altLang="zh-CN" sz="1400" dirty="0">
                <a:solidFill>
                  <a:srgbClr val="000000"/>
                </a:solidFill>
                <a:latin typeface="+mn-ea"/>
              </a:endParaRPr>
            </a:p>
            <a:p>
              <a:r>
                <a:rPr lang="zh-CN" altLang="en-US" sz="1400" b="1" dirty="0">
                  <a:solidFill>
                    <a:srgbClr val="000000"/>
                  </a:solidFill>
                  <a:latin typeface="+mn-ea"/>
                </a:rPr>
                <a:t>梳理资产</a:t>
              </a:r>
              <a:endParaRPr lang="en-US" altLang="zh-CN" sz="1400" b="1" dirty="0">
                <a:solidFill>
                  <a:srgbClr val="000000"/>
                </a:solidFill>
                <a:latin typeface="+mn-ea"/>
              </a:endParaRPr>
            </a:p>
            <a:p>
              <a:r>
                <a:rPr lang="en-US" altLang="zh-CN" sz="1400" dirty="0">
                  <a:solidFill>
                    <a:srgbClr val="000000"/>
                  </a:solidFill>
                  <a:latin typeface="+mn-ea"/>
                </a:rPr>
                <a:t>-</a:t>
              </a:r>
              <a:r>
                <a:rPr lang="zh-CN" altLang="en-US" sz="1400" dirty="0">
                  <a:solidFill>
                    <a:srgbClr val="000000"/>
                  </a:solidFill>
                  <a:latin typeface="+mn-ea"/>
                </a:rPr>
                <a:t>网络设备</a:t>
              </a:r>
              <a:endParaRPr lang="en-US" altLang="zh-CN" sz="1400" dirty="0">
                <a:solidFill>
                  <a:srgbClr val="000000"/>
                </a:solidFill>
                <a:latin typeface="+mn-ea"/>
              </a:endParaRPr>
            </a:p>
            <a:p>
              <a:r>
                <a:rPr lang="en-US" altLang="zh-CN" sz="1400" dirty="0">
                  <a:solidFill>
                    <a:srgbClr val="000000"/>
                  </a:solidFill>
                  <a:latin typeface="+mn-ea"/>
                </a:rPr>
                <a:t>-</a:t>
              </a:r>
              <a:r>
                <a:rPr lang="zh-CN" altLang="en-US" sz="1400" dirty="0">
                  <a:solidFill>
                    <a:srgbClr val="000000"/>
                  </a:solidFill>
                  <a:latin typeface="+mn-ea"/>
                </a:rPr>
                <a:t>安全设备</a:t>
              </a:r>
              <a:endParaRPr lang="en-US" altLang="zh-CN" sz="1400" dirty="0">
                <a:solidFill>
                  <a:srgbClr val="000000"/>
                </a:solidFill>
                <a:latin typeface="+mn-ea"/>
              </a:endParaRPr>
            </a:p>
            <a:p>
              <a:r>
                <a:rPr lang="en-US" altLang="zh-CN" sz="1400" dirty="0">
                  <a:solidFill>
                    <a:srgbClr val="000000"/>
                  </a:solidFill>
                  <a:latin typeface="+mn-ea"/>
                </a:rPr>
                <a:t>-</a:t>
              </a:r>
              <a:r>
                <a:rPr lang="zh-CN" altLang="en-US" sz="1400" dirty="0">
                  <a:solidFill>
                    <a:srgbClr val="000000"/>
                  </a:solidFill>
                  <a:latin typeface="+mn-ea"/>
                </a:rPr>
                <a:t>主机</a:t>
              </a:r>
              <a:r>
                <a:rPr lang="en-US" altLang="zh-CN" sz="1400" dirty="0">
                  <a:solidFill>
                    <a:srgbClr val="000000"/>
                  </a:solidFill>
                  <a:latin typeface="+mn-ea"/>
                </a:rPr>
                <a:t>\</a:t>
              </a:r>
              <a:r>
                <a:rPr lang="zh-CN" altLang="en-US" sz="1400" dirty="0">
                  <a:solidFill>
                    <a:srgbClr val="000000"/>
                  </a:solidFill>
                  <a:latin typeface="+mn-ea"/>
                </a:rPr>
                <a:t>虚拟机</a:t>
              </a:r>
              <a:endParaRPr lang="en-US" altLang="zh-CN" sz="1400" dirty="0">
                <a:solidFill>
                  <a:srgbClr val="000000"/>
                </a:solidFill>
                <a:latin typeface="+mn-ea"/>
              </a:endParaRPr>
            </a:p>
            <a:p>
              <a:r>
                <a:rPr lang="en-US" altLang="zh-CN" sz="1400" dirty="0">
                  <a:solidFill>
                    <a:srgbClr val="000000"/>
                  </a:solidFill>
                  <a:latin typeface="+mn-ea"/>
                </a:rPr>
                <a:t>-</a:t>
              </a:r>
              <a:r>
                <a:rPr lang="zh-CN" altLang="en-US" sz="1400" dirty="0">
                  <a:solidFill>
                    <a:srgbClr val="000000"/>
                  </a:solidFill>
                  <a:latin typeface="+mn-ea"/>
                </a:rPr>
                <a:t>数据库</a:t>
              </a:r>
              <a:endParaRPr lang="en-US" altLang="zh-CN" sz="1400" dirty="0">
                <a:solidFill>
                  <a:srgbClr val="000000"/>
                </a:solidFill>
                <a:latin typeface="+mn-ea"/>
              </a:endParaRPr>
            </a:p>
            <a:p>
              <a:r>
                <a:rPr lang="en-US" altLang="zh-CN" sz="1400" dirty="0">
                  <a:solidFill>
                    <a:srgbClr val="000000"/>
                  </a:solidFill>
                  <a:latin typeface="+mn-ea"/>
                </a:rPr>
                <a:t>-</a:t>
              </a:r>
              <a:r>
                <a:rPr lang="zh-CN" altLang="en-US" sz="1400" dirty="0">
                  <a:solidFill>
                    <a:srgbClr val="000000"/>
                  </a:solidFill>
                  <a:latin typeface="+mn-ea"/>
                </a:rPr>
                <a:t>中间件</a:t>
              </a:r>
              <a:endParaRPr lang="en-US" altLang="zh-CN" sz="1400" dirty="0">
                <a:solidFill>
                  <a:srgbClr val="000000"/>
                </a:solidFill>
                <a:latin typeface="+mn-ea"/>
              </a:endParaRPr>
            </a:p>
          </p:txBody>
        </p:sp>
        <p:sp>
          <p:nvSpPr>
            <p:cNvPr id="26" name="流程图: 过程 95">
              <a:extLst>
                <a:ext uri="{FF2B5EF4-FFF2-40B4-BE49-F238E27FC236}">
                  <a16:creationId xmlns:a16="http://schemas.microsoft.com/office/drawing/2014/main" id="{6AE02B0F-DC58-1B4A-8D84-98A90A108978}"/>
                </a:ext>
              </a:extLst>
            </p:cNvPr>
            <p:cNvSpPr/>
            <p:nvPr/>
          </p:nvSpPr>
          <p:spPr bwMode="auto">
            <a:xfrm>
              <a:off x="4277804" y="2044392"/>
              <a:ext cx="1095744" cy="4331090"/>
            </a:xfrm>
            <a:prstGeom prst="flowChartProcess">
              <a:avLst/>
            </a:prstGeom>
            <a:noFill/>
            <a:ln w="9525" cap="flat" cmpd="sng" algn="ctr">
              <a:solidFill>
                <a:srgbClr val="4F81BD"/>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zh-CN" altLang="en-US" sz="2400">
                <a:solidFill>
                  <a:srgbClr val="000000"/>
                </a:solidFill>
                <a:latin typeface="+mn-ea"/>
              </a:endParaRPr>
            </a:p>
          </p:txBody>
        </p:sp>
        <p:pic>
          <p:nvPicPr>
            <p:cNvPr id="27" name="Picture 1">
              <a:extLst>
                <a:ext uri="{FF2B5EF4-FFF2-40B4-BE49-F238E27FC236}">
                  <a16:creationId xmlns:a16="http://schemas.microsoft.com/office/drawing/2014/main" id="{3F80E931-0122-6543-A729-0884C9ED0164}"/>
                </a:ext>
              </a:extLst>
            </p:cNvPr>
            <p:cNvPicPr>
              <a:picLocks noChangeAspect="1" noChangeArrowheads="1"/>
            </p:cNvPicPr>
            <p:nvPr/>
          </p:nvPicPr>
          <p:blipFill>
            <a:blip r:embed="rId3" cstate="print"/>
            <a:srcRect/>
            <a:stretch>
              <a:fillRect/>
            </a:stretch>
          </p:blipFill>
          <p:spPr bwMode="auto">
            <a:xfrm>
              <a:off x="4374907" y="3601787"/>
              <a:ext cx="912199" cy="511594"/>
            </a:xfrm>
            <a:prstGeom prst="rect">
              <a:avLst/>
            </a:prstGeom>
            <a:noFill/>
            <a:ln w="9525">
              <a:noFill/>
              <a:miter lim="800000"/>
              <a:headEnd/>
              <a:tailEnd/>
            </a:ln>
            <a:effectLst/>
          </p:spPr>
        </p:pic>
        <p:pic>
          <p:nvPicPr>
            <p:cNvPr id="28" name="Picture 5">
              <a:extLst>
                <a:ext uri="{FF2B5EF4-FFF2-40B4-BE49-F238E27FC236}">
                  <a16:creationId xmlns:a16="http://schemas.microsoft.com/office/drawing/2014/main" id="{82145AFA-611C-B644-8314-E8184A84E308}"/>
                </a:ext>
              </a:extLst>
            </p:cNvPr>
            <p:cNvPicPr>
              <a:picLocks noChangeAspect="1" noChangeArrowheads="1"/>
            </p:cNvPicPr>
            <p:nvPr/>
          </p:nvPicPr>
          <p:blipFill>
            <a:blip r:embed="rId4" cstate="print"/>
            <a:srcRect/>
            <a:stretch>
              <a:fillRect/>
            </a:stretch>
          </p:blipFill>
          <p:spPr bwMode="auto">
            <a:xfrm>
              <a:off x="4315551" y="3001715"/>
              <a:ext cx="946832" cy="314799"/>
            </a:xfrm>
            <a:prstGeom prst="rect">
              <a:avLst/>
            </a:prstGeom>
            <a:noFill/>
            <a:ln w="9525" cap="flat" cmpd="sng" algn="ctr">
              <a:noFill/>
              <a:prstDash val="solid"/>
              <a:miter lim="800000"/>
              <a:headEnd/>
              <a:tailEnd/>
            </a:ln>
            <a:effectLst/>
          </p:spPr>
        </p:pic>
        <p:sp>
          <p:nvSpPr>
            <p:cNvPr id="29" name="流程图: 过程 118">
              <a:extLst>
                <a:ext uri="{FF2B5EF4-FFF2-40B4-BE49-F238E27FC236}">
                  <a16:creationId xmlns:a16="http://schemas.microsoft.com/office/drawing/2014/main" id="{74B685A2-04BC-8D42-8C7C-163EFA44299A}"/>
                </a:ext>
              </a:extLst>
            </p:cNvPr>
            <p:cNvSpPr/>
            <p:nvPr/>
          </p:nvSpPr>
          <p:spPr bwMode="auto">
            <a:xfrm>
              <a:off x="5457957" y="2050116"/>
              <a:ext cx="1412857" cy="4325366"/>
            </a:xfrm>
            <a:prstGeom prst="flowChartProcess">
              <a:avLst/>
            </a:prstGeom>
            <a:noFill/>
            <a:ln w="9525" cap="flat" cmpd="sng" algn="ctr">
              <a:solidFill>
                <a:srgbClr val="4F81BD"/>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zh-CN" altLang="en-US" sz="2400">
                <a:solidFill>
                  <a:srgbClr val="000000"/>
                </a:solidFill>
                <a:latin typeface="+mn-ea"/>
              </a:endParaRPr>
            </a:p>
          </p:txBody>
        </p:sp>
        <p:sp>
          <p:nvSpPr>
            <p:cNvPr id="30" name="矩形 29">
              <a:extLst>
                <a:ext uri="{FF2B5EF4-FFF2-40B4-BE49-F238E27FC236}">
                  <a16:creationId xmlns:a16="http://schemas.microsoft.com/office/drawing/2014/main" id="{9DDE5834-985E-324F-B50F-64C33643C388}"/>
                </a:ext>
              </a:extLst>
            </p:cNvPr>
            <p:cNvSpPr/>
            <p:nvPr/>
          </p:nvSpPr>
          <p:spPr>
            <a:xfrm>
              <a:off x="5457957" y="2183552"/>
              <a:ext cx="1420090" cy="4462761"/>
            </a:xfrm>
            <a:prstGeom prst="rect">
              <a:avLst/>
            </a:prstGeom>
          </p:spPr>
          <p:txBody>
            <a:bodyPr wrap="square">
              <a:spAutoFit/>
            </a:bodyPr>
            <a:lstStyle/>
            <a:p>
              <a:r>
                <a:rPr lang="zh-CN" altLang="en-US" sz="1400" b="1" dirty="0">
                  <a:solidFill>
                    <a:srgbClr val="000000"/>
                  </a:solidFill>
                  <a:latin typeface="+mn-ea"/>
                </a:rPr>
                <a:t>安全保障框架</a:t>
              </a:r>
              <a:endParaRPr lang="en-US" altLang="zh-CN" sz="1400" b="1" dirty="0">
                <a:solidFill>
                  <a:srgbClr val="000000"/>
                </a:solidFill>
                <a:latin typeface="+mn-ea"/>
              </a:endParaRPr>
            </a:p>
            <a:p>
              <a:endParaRPr lang="en-US" altLang="zh-CN" sz="1400" dirty="0">
                <a:solidFill>
                  <a:srgbClr val="000000"/>
                </a:solidFill>
                <a:latin typeface="+mn-ea"/>
              </a:endParaRPr>
            </a:p>
            <a:p>
              <a:endParaRPr lang="en-US" altLang="zh-CN" sz="1400" dirty="0">
                <a:solidFill>
                  <a:srgbClr val="000000"/>
                </a:solidFill>
                <a:latin typeface="+mn-ea"/>
              </a:endParaRPr>
            </a:p>
            <a:p>
              <a:endParaRPr lang="en-US" altLang="zh-CN" sz="1400" dirty="0">
                <a:solidFill>
                  <a:srgbClr val="000000"/>
                </a:solidFill>
                <a:latin typeface="+mn-ea"/>
              </a:endParaRPr>
            </a:p>
            <a:p>
              <a:endParaRPr lang="en-US" altLang="zh-CN" sz="1400" dirty="0">
                <a:solidFill>
                  <a:srgbClr val="000000"/>
                </a:solidFill>
                <a:latin typeface="+mn-ea"/>
              </a:endParaRPr>
            </a:p>
            <a:p>
              <a:endParaRPr lang="en-US" altLang="zh-CN" sz="1400" b="1" dirty="0">
                <a:solidFill>
                  <a:srgbClr val="000000"/>
                </a:solidFill>
                <a:latin typeface="+mn-ea"/>
              </a:endParaRPr>
            </a:p>
            <a:p>
              <a:r>
                <a:rPr lang="zh-CN" altLang="en-US" sz="1400" b="1" dirty="0">
                  <a:solidFill>
                    <a:srgbClr val="000000"/>
                  </a:solidFill>
                  <a:latin typeface="+mn-ea"/>
                </a:rPr>
                <a:t>细化设计</a:t>
              </a:r>
              <a:endParaRPr lang="en-US" altLang="zh-CN" sz="1400" b="1" dirty="0">
                <a:solidFill>
                  <a:srgbClr val="000000"/>
                </a:solidFill>
                <a:latin typeface="+mn-ea"/>
              </a:endParaRPr>
            </a:p>
            <a:p>
              <a:r>
                <a:rPr lang="en-US" altLang="zh-CN" sz="1400" dirty="0">
                  <a:solidFill>
                    <a:srgbClr val="000000"/>
                  </a:solidFill>
                  <a:latin typeface="+mn-ea"/>
                </a:rPr>
                <a:t>-</a:t>
              </a:r>
              <a:r>
                <a:rPr lang="zh-CN" altLang="en-US" sz="1400" dirty="0">
                  <a:solidFill>
                    <a:srgbClr val="000000"/>
                  </a:solidFill>
                  <a:latin typeface="+mn-ea"/>
                </a:rPr>
                <a:t>技术体系设计</a:t>
              </a:r>
              <a:endParaRPr lang="en-US" altLang="zh-CN" sz="1400" dirty="0">
                <a:solidFill>
                  <a:srgbClr val="000000"/>
                </a:solidFill>
                <a:latin typeface="+mn-ea"/>
              </a:endParaRPr>
            </a:p>
            <a:p>
              <a:r>
                <a:rPr lang="en-US" altLang="zh-CN" sz="1400" dirty="0">
                  <a:solidFill>
                    <a:srgbClr val="000000"/>
                  </a:solidFill>
                  <a:latin typeface="+mn-ea"/>
                </a:rPr>
                <a:t>-</a:t>
              </a:r>
              <a:r>
                <a:rPr lang="zh-CN" altLang="en-US" sz="1400" dirty="0">
                  <a:solidFill>
                    <a:srgbClr val="000000"/>
                  </a:solidFill>
                  <a:latin typeface="+mn-ea"/>
                </a:rPr>
                <a:t>管理体系设计</a:t>
              </a:r>
              <a:endParaRPr lang="en-US" altLang="zh-CN" sz="1400" dirty="0">
                <a:solidFill>
                  <a:srgbClr val="000000"/>
                </a:solidFill>
                <a:latin typeface="+mn-ea"/>
              </a:endParaRPr>
            </a:p>
            <a:p>
              <a:endParaRPr lang="en-US" altLang="zh-CN" sz="1400" dirty="0">
                <a:solidFill>
                  <a:srgbClr val="000000"/>
                </a:solidFill>
                <a:latin typeface="+mn-ea"/>
              </a:endParaRPr>
            </a:p>
            <a:p>
              <a:r>
                <a:rPr lang="zh-CN" altLang="en-US" sz="1400" b="1" dirty="0">
                  <a:solidFill>
                    <a:srgbClr val="000000"/>
                  </a:solidFill>
                  <a:latin typeface="+mn-ea"/>
                </a:rPr>
                <a:t>整改建设方案</a:t>
              </a:r>
              <a:endParaRPr lang="en-US" altLang="zh-CN" sz="1400" b="1" dirty="0">
                <a:solidFill>
                  <a:srgbClr val="000000"/>
                </a:solidFill>
                <a:latin typeface="+mn-ea"/>
              </a:endParaRPr>
            </a:p>
            <a:p>
              <a:pPr>
                <a:lnSpc>
                  <a:spcPct val="150000"/>
                </a:lnSpc>
              </a:pPr>
              <a:r>
                <a:rPr lang="en-US" altLang="zh-CN" sz="1100" dirty="0">
                  <a:solidFill>
                    <a:srgbClr val="000000"/>
                  </a:solidFill>
                  <a:latin typeface="+mn-ea"/>
                </a:rPr>
                <a:t>-</a:t>
              </a:r>
              <a:r>
                <a:rPr lang="zh-CN" altLang="en-US" sz="1100" dirty="0">
                  <a:solidFill>
                    <a:srgbClr val="000000"/>
                  </a:solidFill>
                  <a:latin typeface="+mn-ea"/>
                </a:rPr>
                <a:t>云计算安全方案</a:t>
              </a:r>
              <a:endParaRPr lang="en-US" altLang="zh-CN" sz="1100" dirty="0">
                <a:solidFill>
                  <a:srgbClr val="000000"/>
                </a:solidFill>
                <a:latin typeface="+mn-ea"/>
              </a:endParaRPr>
            </a:p>
            <a:p>
              <a:pPr>
                <a:lnSpc>
                  <a:spcPct val="150000"/>
                </a:lnSpc>
              </a:pPr>
              <a:r>
                <a:rPr lang="en-US" altLang="zh-CN" sz="1100" dirty="0">
                  <a:solidFill>
                    <a:srgbClr val="000000"/>
                  </a:solidFill>
                  <a:latin typeface="+mn-ea"/>
                </a:rPr>
                <a:t>-</a:t>
              </a:r>
              <a:r>
                <a:rPr lang="zh-CN" altLang="en-US" sz="1100" dirty="0">
                  <a:solidFill>
                    <a:srgbClr val="000000"/>
                  </a:solidFill>
                  <a:latin typeface="+mn-ea"/>
                </a:rPr>
                <a:t>工控系统安全方案</a:t>
              </a:r>
              <a:endParaRPr lang="en-US" altLang="zh-CN" sz="1100" dirty="0">
                <a:solidFill>
                  <a:srgbClr val="000000"/>
                </a:solidFill>
                <a:latin typeface="+mn-ea"/>
              </a:endParaRPr>
            </a:p>
            <a:p>
              <a:pPr>
                <a:lnSpc>
                  <a:spcPct val="150000"/>
                </a:lnSpc>
              </a:pPr>
              <a:r>
                <a:rPr lang="en-US" altLang="zh-CN" sz="1100" dirty="0">
                  <a:solidFill>
                    <a:srgbClr val="000000"/>
                  </a:solidFill>
                  <a:latin typeface="+mn-ea"/>
                </a:rPr>
                <a:t>-</a:t>
              </a:r>
              <a:r>
                <a:rPr lang="zh-CN" altLang="en-US" sz="1100" dirty="0">
                  <a:solidFill>
                    <a:srgbClr val="000000"/>
                  </a:solidFill>
                  <a:latin typeface="+mn-ea"/>
                </a:rPr>
                <a:t>物联网安全方案</a:t>
              </a:r>
              <a:endParaRPr lang="en-US" altLang="zh-CN" sz="1100" dirty="0">
                <a:solidFill>
                  <a:srgbClr val="000000"/>
                </a:solidFill>
                <a:latin typeface="+mn-ea"/>
              </a:endParaRPr>
            </a:p>
            <a:p>
              <a:pPr>
                <a:lnSpc>
                  <a:spcPct val="150000"/>
                </a:lnSpc>
              </a:pPr>
              <a:r>
                <a:rPr lang="en-US" altLang="zh-CN" sz="1100" dirty="0">
                  <a:solidFill>
                    <a:srgbClr val="000000"/>
                  </a:solidFill>
                  <a:latin typeface="+mn-ea"/>
                </a:rPr>
                <a:t>-</a:t>
              </a:r>
              <a:r>
                <a:rPr lang="zh-CN" altLang="en-US" sz="1100" dirty="0">
                  <a:solidFill>
                    <a:srgbClr val="000000"/>
                  </a:solidFill>
                  <a:latin typeface="+mn-ea"/>
                </a:rPr>
                <a:t>移动互联安全方案</a:t>
              </a:r>
              <a:endParaRPr lang="en-US" altLang="zh-CN" sz="1100" dirty="0">
                <a:solidFill>
                  <a:srgbClr val="000000"/>
                </a:solidFill>
                <a:latin typeface="+mn-ea"/>
              </a:endParaRPr>
            </a:p>
            <a:p>
              <a:endParaRPr lang="en-US" altLang="zh-CN" sz="1400" b="1" dirty="0">
                <a:solidFill>
                  <a:srgbClr val="000000"/>
                </a:solidFill>
                <a:latin typeface="+mn-ea"/>
              </a:endParaRPr>
            </a:p>
            <a:p>
              <a:endParaRPr lang="en-US" altLang="zh-CN" sz="1400" dirty="0">
                <a:solidFill>
                  <a:srgbClr val="000000"/>
                </a:solidFill>
                <a:latin typeface="+mn-ea"/>
              </a:endParaRPr>
            </a:p>
            <a:p>
              <a:endParaRPr lang="en-US" altLang="zh-CN" sz="1400" dirty="0">
                <a:solidFill>
                  <a:srgbClr val="000000"/>
                </a:solidFill>
                <a:latin typeface="+mn-ea"/>
              </a:endParaRPr>
            </a:p>
            <a:p>
              <a:endParaRPr lang="zh-CN" altLang="en-US" sz="1400" b="1" dirty="0">
                <a:solidFill>
                  <a:srgbClr val="000000"/>
                </a:solidFill>
                <a:latin typeface="+mn-ea"/>
              </a:endParaRPr>
            </a:p>
          </p:txBody>
        </p:sp>
        <p:sp>
          <p:nvSpPr>
            <p:cNvPr id="31" name="流程图: 过程 127">
              <a:extLst>
                <a:ext uri="{FF2B5EF4-FFF2-40B4-BE49-F238E27FC236}">
                  <a16:creationId xmlns:a16="http://schemas.microsoft.com/office/drawing/2014/main" id="{8278648A-CB10-1E46-9CA4-E164955A4AEF}"/>
                </a:ext>
              </a:extLst>
            </p:cNvPr>
            <p:cNvSpPr/>
            <p:nvPr/>
          </p:nvSpPr>
          <p:spPr bwMode="auto">
            <a:xfrm>
              <a:off x="6967305" y="2050116"/>
              <a:ext cx="1318415" cy="4325366"/>
            </a:xfrm>
            <a:prstGeom prst="flowChartProcess">
              <a:avLst/>
            </a:prstGeom>
            <a:noFill/>
            <a:ln w="9525" cap="flat" cmpd="sng" algn="ctr">
              <a:solidFill>
                <a:srgbClr val="4F81BD"/>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zh-CN" altLang="en-US" sz="2400">
                <a:solidFill>
                  <a:srgbClr val="000000"/>
                </a:solidFill>
                <a:latin typeface="+mn-ea"/>
              </a:endParaRPr>
            </a:p>
          </p:txBody>
        </p:sp>
        <p:sp>
          <p:nvSpPr>
            <p:cNvPr id="32" name="矩形 31">
              <a:extLst>
                <a:ext uri="{FF2B5EF4-FFF2-40B4-BE49-F238E27FC236}">
                  <a16:creationId xmlns:a16="http://schemas.microsoft.com/office/drawing/2014/main" id="{DBD16E9D-8AC8-E54E-80D2-F6AEFDC36BA4}"/>
                </a:ext>
              </a:extLst>
            </p:cNvPr>
            <p:cNvSpPr/>
            <p:nvPr/>
          </p:nvSpPr>
          <p:spPr>
            <a:xfrm>
              <a:off x="6967305" y="2183552"/>
              <a:ext cx="1318415" cy="3539430"/>
            </a:xfrm>
            <a:prstGeom prst="rect">
              <a:avLst/>
            </a:prstGeom>
          </p:spPr>
          <p:txBody>
            <a:bodyPr wrap="square">
              <a:spAutoFit/>
            </a:bodyPr>
            <a:lstStyle/>
            <a:p>
              <a:r>
                <a:rPr lang="zh-CN" altLang="en-US" sz="1400" b="1" dirty="0">
                  <a:solidFill>
                    <a:srgbClr val="000000"/>
                  </a:solidFill>
                  <a:latin typeface="+mn-ea"/>
                </a:rPr>
                <a:t>安全管理体系整改</a:t>
              </a:r>
              <a:endParaRPr lang="en-US" altLang="zh-CN" sz="1400" b="1" dirty="0">
                <a:solidFill>
                  <a:srgbClr val="000000"/>
                </a:solidFill>
                <a:latin typeface="+mn-ea"/>
              </a:endParaRPr>
            </a:p>
            <a:p>
              <a:r>
                <a:rPr lang="en-US" altLang="zh-CN" sz="1400" dirty="0">
                  <a:solidFill>
                    <a:srgbClr val="000000"/>
                  </a:solidFill>
                  <a:latin typeface="+mn-ea"/>
                </a:rPr>
                <a:t>-</a:t>
              </a:r>
              <a:r>
                <a:rPr lang="zh-CN" altLang="en-US" sz="1400" dirty="0">
                  <a:solidFill>
                    <a:srgbClr val="000000"/>
                  </a:solidFill>
                  <a:latin typeface="+mn-ea"/>
                </a:rPr>
                <a:t>信息安全组织</a:t>
              </a:r>
              <a:endParaRPr lang="en-US" altLang="zh-CN" sz="1400" dirty="0">
                <a:solidFill>
                  <a:srgbClr val="000000"/>
                </a:solidFill>
                <a:latin typeface="+mn-ea"/>
              </a:endParaRPr>
            </a:p>
            <a:p>
              <a:r>
                <a:rPr lang="en-US" altLang="zh-CN" sz="1400" dirty="0">
                  <a:solidFill>
                    <a:srgbClr val="000000"/>
                  </a:solidFill>
                  <a:latin typeface="+mn-ea"/>
                </a:rPr>
                <a:t>-</a:t>
              </a:r>
              <a:r>
                <a:rPr lang="zh-CN" altLang="en-US" sz="1400" dirty="0">
                  <a:solidFill>
                    <a:srgbClr val="000000"/>
                  </a:solidFill>
                  <a:latin typeface="+mn-ea"/>
                </a:rPr>
                <a:t>信息安全管理制度体系</a:t>
              </a:r>
              <a:endParaRPr lang="en-US" altLang="zh-CN" sz="1400" dirty="0">
                <a:solidFill>
                  <a:srgbClr val="000000"/>
                </a:solidFill>
                <a:latin typeface="+mn-ea"/>
              </a:endParaRPr>
            </a:p>
            <a:p>
              <a:endParaRPr lang="en-US" altLang="zh-CN" sz="1400" b="1" dirty="0">
                <a:solidFill>
                  <a:srgbClr val="000000"/>
                </a:solidFill>
                <a:latin typeface="+mn-ea"/>
              </a:endParaRPr>
            </a:p>
            <a:p>
              <a:r>
                <a:rPr lang="zh-CN" altLang="en-US" sz="1400" b="1" dirty="0">
                  <a:solidFill>
                    <a:srgbClr val="000000"/>
                  </a:solidFill>
                  <a:latin typeface="+mn-ea"/>
                </a:rPr>
                <a:t>安全技术体系整改</a:t>
              </a:r>
              <a:endParaRPr lang="en-US" altLang="zh-CN" sz="1400" b="1" dirty="0">
                <a:solidFill>
                  <a:srgbClr val="000000"/>
                </a:solidFill>
                <a:latin typeface="+mn-ea"/>
              </a:endParaRPr>
            </a:p>
            <a:p>
              <a:r>
                <a:rPr lang="en-US" altLang="zh-CN" sz="1400" dirty="0">
                  <a:solidFill>
                    <a:srgbClr val="000000"/>
                  </a:solidFill>
                  <a:latin typeface="+mn-ea"/>
                </a:rPr>
                <a:t>-</a:t>
              </a:r>
              <a:r>
                <a:rPr lang="zh-CN" altLang="en-US" sz="1400" dirty="0">
                  <a:solidFill>
                    <a:srgbClr val="000000"/>
                  </a:solidFill>
                  <a:latin typeface="+mn-ea"/>
                </a:rPr>
                <a:t>安全域整改</a:t>
              </a:r>
              <a:endParaRPr lang="en-US" altLang="zh-CN" sz="1400" dirty="0">
                <a:solidFill>
                  <a:srgbClr val="000000"/>
                </a:solidFill>
                <a:latin typeface="+mn-ea"/>
              </a:endParaRPr>
            </a:p>
            <a:p>
              <a:r>
                <a:rPr lang="en-US" altLang="zh-CN" sz="1400" dirty="0">
                  <a:solidFill>
                    <a:srgbClr val="000000"/>
                  </a:solidFill>
                  <a:latin typeface="+mn-ea"/>
                </a:rPr>
                <a:t>-</a:t>
              </a:r>
              <a:r>
                <a:rPr lang="zh-CN" altLang="en-US" sz="1400" dirty="0">
                  <a:solidFill>
                    <a:srgbClr val="000000"/>
                  </a:solidFill>
                  <a:latin typeface="+mn-ea"/>
                </a:rPr>
                <a:t>安全加固</a:t>
              </a:r>
              <a:endParaRPr lang="en-US" altLang="zh-CN" sz="1400" dirty="0">
                <a:solidFill>
                  <a:srgbClr val="000000"/>
                </a:solidFill>
                <a:latin typeface="+mn-ea"/>
              </a:endParaRPr>
            </a:p>
            <a:p>
              <a:r>
                <a:rPr lang="en-US" altLang="zh-CN" sz="1400" dirty="0">
                  <a:solidFill>
                    <a:srgbClr val="000000"/>
                  </a:solidFill>
                  <a:latin typeface="+mn-ea"/>
                </a:rPr>
                <a:t>-</a:t>
              </a:r>
              <a:r>
                <a:rPr lang="zh-CN" altLang="en-US" sz="1400" dirty="0">
                  <a:solidFill>
                    <a:srgbClr val="000000"/>
                  </a:solidFill>
                  <a:latin typeface="+mn-ea"/>
                </a:rPr>
                <a:t>安全产品采购及部署</a:t>
              </a:r>
              <a:endParaRPr lang="en-US" altLang="zh-CN" sz="1400" dirty="0">
                <a:solidFill>
                  <a:srgbClr val="000000"/>
                </a:solidFill>
                <a:latin typeface="+mn-ea"/>
              </a:endParaRPr>
            </a:p>
            <a:p>
              <a:endParaRPr lang="en-US" altLang="zh-CN" sz="1400" dirty="0">
                <a:solidFill>
                  <a:srgbClr val="000000"/>
                </a:solidFill>
                <a:latin typeface="+mn-ea"/>
              </a:endParaRPr>
            </a:p>
            <a:p>
              <a:endParaRPr lang="en-US" altLang="zh-CN" sz="1400" dirty="0">
                <a:solidFill>
                  <a:srgbClr val="000000"/>
                </a:solidFill>
                <a:latin typeface="+mn-ea"/>
              </a:endParaRPr>
            </a:p>
            <a:p>
              <a:endParaRPr lang="zh-CN" altLang="en-US" sz="1400" b="1" dirty="0">
                <a:solidFill>
                  <a:srgbClr val="000000"/>
                </a:solidFill>
                <a:latin typeface="+mn-ea"/>
              </a:endParaRPr>
            </a:p>
          </p:txBody>
        </p:sp>
        <p:sp>
          <p:nvSpPr>
            <p:cNvPr id="33" name="流程图: 过程 131">
              <a:extLst>
                <a:ext uri="{FF2B5EF4-FFF2-40B4-BE49-F238E27FC236}">
                  <a16:creationId xmlns:a16="http://schemas.microsoft.com/office/drawing/2014/main" id="{BC6A7AC9-1D82-B947-B9C9-83C35245300B}"/>
                </a:ext>
              </a:extLst>
            </p:cNvPr>
            <p:cNvSpPr/>
            <p:nvPr/>
          </p:nvSpPr>
          <p:spPr bwMode="auto">
            <a:xfrm>
              <a:off x="8421671" y="2050117"/>
              <a:ext cx="1412857" cy="4325365"/>
            </a:xfrm>
            <a:prstGeom prst="flowChartProcess">
              <a:avLst/>
            </a:prstGeom>
            <a:noFill/>
            <a:ln w="9525" cap="flat" cmpd="sng" algn="ctr">
              <a:solidFill>
                <a:srgbClr val="4F81BD"/>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zh-CN" altLang="en-US" sz="2400">
                <a:solidFill>
                  <a:srgbClr val="000000"/>
                </a:solidFill>
                <a:latin typeface="+mn-ea"/>
              </a:endParaRPr>
            </a:p>
          </p:txBody>
        </p:sp>
        <p:sp>
          <p:nvSpPr>
            <p:cNvPr id="34" name="矩形 33">
              <a:extLst>
                <a:ext uri="{FF2B5EF4-FFF2-40B4-BE49-F238E27FC236}">
                  <a16:creationId xmlns:a16="http://schemas.microsoft.com/office/drawing/2014/main" id="{57BB6EC1-0E8A-9145-A253-7B2BA9120051}"/>
                </a:ext>
              </a:extLst>
            </p:cNvPr>
            <p:cNvSpPr/>
            <p:nvPr/>
          </p:nvSpPr>
          <p:spPr>
            <a:xfrm>
              <a:off x="8432557" y="2183552"/>
              <a:ext cx="1413971" cy="3539430"/>
            </a:xfrm>
            <a:prstGeom prst="rect">
              <a:avLst/>
            </a:prstGeom>
          </p:spPr>
          <p:txBody>
            <a:bodyPr wrap="square">
              <a:spAutoFit/>
            </a:bodyPr>
            <a:lstStyle/>
            <a:p>
              <a:r>
                <a:rPr lang="zh-CN" altLang="en-US" sz="1400" b="1" dirty="0">
                  <a:solidFill>
                    <a:srgbClr val="000000"/>
                  </a:solidFill>
                  <a:latin typeface="+mn-ea"/>
                </a:rPr>
                <a:t>测评机构入场</a:t>
              </a:r>
              <a:endParaRPr lang="en-US" altLang="zh-CN" sz="1400" b="1" dirty="0">
                <a:solidFill>
                  <a:srgbClr val="000000"/>
                </a:solidFill>
                <a:latin typeface="+mn-ea"/>
              </a:endParaRPr>
            </a:p>
            <a:p>
              <a:r>
                <a:rPr lang="en-US" altLang="zh-CN" sz="1400" dirty="0">
                  <a:solidFill>
                    <a:srgbClr val="000000"/>
                  </a:solidFill>
                  <a:latin typeface="+mn-ea"/>
                </a:rPr>
                <a:t>-</a:t>
              </a:r>
              <a:r>
                <a:rPr lang="zh-CN" altLang="en-US" sz="1400" dirty="0">
                  <a:solidFill>
                    <a:srgbClr val="000000"/>
                  </a:solidFill>
                  <a:latin typeface="+mn-ea"/>
                </a:rPr>
                <a:t>测评对象</a:t>
              </a:r>
              <a:endParaRPr lang="en-US" altLang="zh-CN" sz="1400" dirty="0">
                <a:solidFill>
                  <a:srgbClr val="000000"/>
                </a:solidFill>
                <a:latin typeface="+mn-ea"/>
              </a:endParaRPr>
            </a:p>
            <a:p>
              <a:r>
                <a:rPr lang="en-US" altLang="zh-CN" sz="1400" dirty="0">
                  <a:solidFill>
                    <a:srgbClr val="000000"/>
                  </a:solidFill>
                  <a:latin typeface="+mn-ea"/>
                </a:rPr>
                <a:t>-</a:t>
              </a:r>
              <a:r>
                <a:rPr lang="zh-CN" altLang="en-US" sz="1400" dirty="0">
                  <a:solidFill>
                    <a:srgbClr val="000000"/>
                  </a:solidFill>
                  <a:latin typeface="+mn-ea"/>
                </a:rPr>
                <a:t>测评计划</a:t>
              </a:r>
              <a:endParaRPr lang="en-US" altLang="zh-CN" sz="1400" dirty="0">
                <a:solidFill>
                  <a:srgbClr val="000000"/>
                </a:solidFill>
                <a:latin typeface="+mn-ea"/>
              </a:endParaRPr>
            </a:p>
            <a:p>
              <a:r>
                <a:rPr lang="en-US" altLang="zh-CN" sz="1400" dirty="0">
                  <a:solidFill>
                    <a:srgbClr val="000000"/>
                  </a:solidFill>
                  <a:latin typeface="+mn-ea"/>
                </a:rPr>
                <a:t>-</a:t>
              </a:r>
              <a:r>
                <a:rPr lang="zh-CN" altLang="en-US" sz="1400" dirty="0">
                  <a:solidFill>
                    <a:srgbClr val="000000"/>
                  </a:solidFill>
                  <a:latin typeface="+mn-ea"/>
                </a:rPr>
                <a:t>测评配合人员</a:t>
              </a:r>
              <a:endParaRPr lang="en-US" altLang="zh-CN" sz="1400" dirty="0">
                <a:solidFill>
                  <a:srgbClr val="000000"/>
                </a:solidFill>
                <a:latin typeface="+mn-ea"/>
              </a:endParaRPr>
            </a:p>
            <a:p>
              <a:endParaRPr lang="en-US" altLang="zh-CN" sz="1400" dirty="0">
                <a:solidFill>
                  <a:srgbClr val="000000"/>
                </a:solidFill>
                <a:latin typeface="+mn-ea"/>
              </a:endParaRPr>
            </a:p>
            <a:p>
              <a:r>
                <a:rPr lang="zh-CN" altLang="en-US" sz="1400" b="1" dirty="0">
                  <a:solidFill>
                    <a:srgbClr val="000000"/>
                  </a:solidFill>
                  <a:latin typeface="+mn-ea"/>
                </a:rPr>
                <a:t>协助管理测评</a:t>
              </a:r>
              <a:endParaRPr lang="en-US" altLang="zh-CN" sz="1400" b="1" dirty="0">
                <a:solidFill>
                  <a:srgbClr val="000000"/>
                </a:solidFill>
                <a:latin typeface="+mn-ea"/>
              </a:endParaRPr>
            </a:p>
            <a:p>
              <a:r>
                <a:rPr lang="en-US" altLang="zh-CN" sz="1400" dirty="0">
                  <a:solidFill>
                    <a:srgbClr val="000000"/>
                  </a:solidFill>
                  <a:latin typeface="+mn-ea"/>
                </a:rPr>
                <a:t>-</a:t>
              </a:r>
              <a:r>
                <a:rPr lang="zh-CN" altLang="en-US" sz="1400" dirty="0">
                  <a:solidFill>
                    <a:srgbClr val="000000"/>
                  </a:solidFill>
                  <a:latin typeface="+mn-ea"/>
                </a:rPr>
                <a:t>协助管理访谈</a:t>
              </a:r>
              <a:endParaRPr lang="en-US" altLang="zh-CN" sz="1400" dirty="0">
                <a:solidFill>
                  <a:srgbClr val="000000"/>
                </a:solidFill>
                <a:latin typeface="+mn-ea"/>
              </a:endParaRPr>
            </a:p>
            <a:p>
              <a:r>
                <a:rPr lang="en-US" altLang="zh-CN" sz="1400" dirty="0">
                  <a:solidFill>
                    <a:srgbClr val="000000"/>
                  </a:solidFill>
                  <a:latin typeface="+mn-ea"/>
                </a:rPr>
                <a:t>-</a:t>
              </a:r>
              <a:r>
                <a:rPr lang="zh-CN" altLang="en-US" sz="1400" dirty="0">
                  <a:solidFill>
                    <a:srgbClr val="000000"/>
                  </a:solidFill>
                  <a:latin typeface="+mn-ea"/>
                </a:rPr>
                <a:t>协助介绍、说明管理制度体系</a:t>
              </a:r>
              <a:endParaRPr lang="en-US" altLang="zh-CN" sz="1400" dirty="0">
                <a:solidFill>
                  <a:srgbClr val="000000"/>
                </a:solidFill>
                <a:latin typeface="+mn-ea"/>
              </a:endParaRPr>
            </a:p>
            <a:p>
              <a:endParaRPr lang="en-US" altLang="zh-CN" sz="1400" dirty="0">
                <a:solidFill>
                  <a:srgbClr val="000000"/>
                </a:solidFill>
                <a:latin typeface="+mn-ea"/>
              </a:endParaRPr>
            </a:p>
            <a:p>
              <a:r>
                <a:rPr lang="zh-CN" altLang="en-US" sz="1400" b="1" dirty="0">
                  <a:solidFill>
                    <a:srgbClr val="000000"/>
                  </a:solidFill>
                  <a:latin typeface="+mn-ea"/>
                </a:rPr>
                <a:t>协助技术测评</a:t>
              </a:r>
              <a:endParaRPr lang="en-US" altLang="zh-CN" sz="1400" b="1" dirty="0">
                <a:solidFill>
                  <a:srgbClr val="000000"/>
                </a:solidFill>
                <a:latin typeface="+mn-ea"/>
              </a:endParaRPr>
            </a:p>
            <a:p>
              <a:r>
                <a:rPr lang="en-US" altLang="zh-CN" sz="1400" dirty="0">
                  <a:solidFill>
                    <a:srgbClr val="000000"/>
                  </a:solidFill>
                  <a:latin typeface="+mn-ea"/>
                </a:rPr>
                <a:t>-</a:t>
              </a:r>
              <a:r>
                <a:rPr lang="zh-CN" altLang="en-US" sz="1400" dirty="0">
                  <a:solidFill>
                    <a:srgbClr val="000000"/>
                  </a:solidFill>
                  <a:latin typeface="+mn-ea"/>
                </a:rPr>
                <a:t>协助技术访谈</a:t>
              </a:r>
              <a:r>
                <a:rPr lang="en-US" altLang="zh-CN" sz="1400" dirty="0">
                  <a:solidFill>
                    <a:srgbClr val="000000"/>
                  </a:solidFill>
                  <a:latin typeface="+mn-ea"/>
                </a:rPr>
                <a:t>-</a:t>
              </a:r>
              <a:r>
                <a:rPr lang="zh-CN" altLang="en-US" sz="1400" dirty="0">
                  <a:solidFill>
                    <a:srgbClr val="000000"/>
                  </a:solidFill>
                  <a:latin typeface="+mn-ea"/>
                </a:rPr>
                <a:t>协助说明已实施的技术措施</a:t>
              </a:r>
              <a:endParaRPr lang="en-US" altLang="zh-CN" sz="1400" dirty="0">
                <a:solidFill>
                  <a:srgbClr val="000000"/>
                </a:solidFill>
                <a:latin typeface="+mn-ea"/>
              </a:endParaRPr>
            </a:p>
            <a:p>
              <a:endParaRPr lang="en-US" altLang="zh-CN" sz="1400" dirty="0">
                <a:solidFill>
                  <a:srgbClr val="000000"/>
                </a:solidFill>
                <a:latin typeface="+mn-ea"/>
              </a:endParaRPr>
            </a:p>
          </p:txBody>
        </p:sp>
        <p:sp>
          <p:nvSpPr>
            <p:cNvPr id="35" name="流程图: 过程 29">
              <a:extLst>
                <a:ext uri="{FF2B5EF4-FFF2-40B4-BE49-F238E27FC236}">
                  <a16:creationId xmlns:a16="http://schemas.microsoft.com/office/drawing/2014/main" id="{7D19D7C1-2DDA-3441-A15E-F1DDD7169762}"/>
                </a:ext>
              </a:extLst>
            </p:cNvPr>
            <p:cNvSpPr/>
            <p:nvPr/>
          </p:nvSpPr>
          <p:spPr bwMode="auto">
            <a:xfrm>
              <a:off x="2446237" y="2050117"/>
              <a:ext cx="1633872" cy="4325365"/>
            </a:xfrm>
            <a:prstGeom prst="flowChartProcess">
              <a:avLst/>
            </a:prstGeom>
            <a:noFill/>
            <a:ln w="9525" cap="flat" cmpd="sng" algn="ctr">
              <a:solidFill>
                <a:srgbClr val="4F81BD"/>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zh-CN" altLang="en-US" sz="2400">
                <a:solidFill>
                  <a:srgbClr val="000000"/>
                </a:solidFill>
                <a:latin typeface="+mn-ea"/>
              </a:endParaRPr>
            </a:p>
          </p:txBody>
        </p:sp>
        <p:sp>
          <p:nvSpPr>
            <p:cNvPr id="36" name="矩形 35">
              <a:extLst>
                <a:ext uri="{FF2B5EF4-FFF2-40B4-BE49-F238E27FC236}">
                  <a16:creationId xmlns:a16="http://schemas.microsoft.com/office/drawing/2014/main" id="{23741E3C-7976-8A4C-98D4-69D22BE54211}"/>
                </a:ext>
              </a:extLst>
            </p:cNvPr>
            <p:cNvSpPr/>
            <p:nvPr/>
          </p:nvSpPr>
          <p:spPr>
            <a:xfrm>
              <a:off x="2446237" y="2183552"/>
              <a:ext cx="1687117" cy="2893100"/>
            </a:xfrm>
            <a:prstGeom prst="rect">
              <a:avLst/>
            </a:prstGeom>
          </p:spPr>
          <p:txBody>
            <a:bodyPr wrap="square">
              <a:spAutoFit/>
            </a:bodyPr>
            <a:lstStyle/>
            <a:p>
              <a:r>
                <a:rPr lang="zh-CN" altLang="en-US" sz="1400" b="1" dirty="0">
                  <a:solidFill>
                    <a:srgbClr val="000000"/>
                  </a:solidFill>
                  <a:latin typeface="+mn-ea"/>
                </a:rPr>
                <a:t>协助准备定级备案资料</a:t>
              </a:r>
              <a:endParaRPr lang="en-US" altLang="zh-CN" sz="1400" b="1" dirty="0">
                <a:solidFill>
                  <a:srgbClr val="000000"/>
                </a:solidFill>
                <a:latin typeface="+mn-ea"/>
              </a:endParaRPr>
            </a:p>
            <a:p>
              <a:r>
                <a:rPr lang="en-US" altLang="zh-CN" sz="1400" dirty="0" smtClean="0">
                  <a:solidFill>
                    <a:srgbClr val="000000"/>
                  </a:solidFill>
                  <a:latin typeface="+mn-ea"/>
                </a:rPr>
                <a:t>-《</a:t>
              </a:r>
              <a:r>
                <a:rPr lang="zh-CN" altLang="en-US" sz="1400" dirty="0" smtClean="0">
                  <a:solidFill>
                    <a:srgbClr val="000000"/>
                  </a:solidFill>
                  <a:latin typeface="+mn-ea"/>
                </a:rPr>
                <a:t>信息系统安全等级</a:t>
              </a:r>
              <a:r>
                <a:rPr lang="zh-CN" altLang="en-US" sz="1400" dirty="0">
                  <a:solidFill>
                    <a:srgbClr val="000000"/>
                  </a:solidFill>
                  <a:latin typeface="+mn-ea"/>
                </a:rPr>
                <a:t>保护定级备案表</a:t>
              </a:r>
              <a:r>
                <a:rPr lang="en-US" altLang="zh-CN" sz="1400" dirty="0">
                  <a:solidFill>
                    <a:srgbClr val="000000"/>
                  </a:solidFill>
                  <a:latin typeface="+mn-ea"/>
                </a:rPr>
                <a:t>》</a:t>
              </a:r>
            </a:p>
            <a:p>
              <a:r>
                <a:rPr lang="en-US" altLang="zh-CN" sz="1400" dirty="0" smtClean="0">
                  <a:solidFill>
                    <a:srgbClr val="000000"/>
                  </a:solidFill>
                  <a:latin typeface="+mn-ea"/>
                </a:rPr>
                <a:t>-《</a:t>
              </a:r>
              <a:r>
                <a:rPr lang="zh-CN" altLang="en-US" sz="1400" dirty="0" smtClean="0">
                  <a:solidFill>
                    <a:srgbClr val="000000"/>
                  </a:solidFill>
                  <a:latin typeface="+mn-ea"/>
                </a:rPr>
                <a:t>信息系统安全</a:t>
              </a:r>
              <a:r>
                <a:rPr lang="zh-CN" altLang="en-US" sz="1400" dirty="0">
                  <a:solidFill>
                    <a:srgbClr val="000000"/>
                  </a:solidFill>
                  <a:latin typeface="+mn-ea"/>
                </a:rPr>
                <a:t>等级保护定级报告</a:t>
              </a:r>
              <a:r>
                <a:rPr lang="en-US" altLang="zh-CN" sz="1400" dirty="0">
                  <a:solidFill>
                    <a:srgbClr val="000000"/>
                  </a:solidFill>
                  <a:latin typeface="+mn-ea"/>
                </a:rPr>
                <a:t>》</a:t>
              </a:r>
            </a:p>
            <a:p>
              <a:endParaRPr lang="en-US" altLang="zh-CN" sz="1400" dirty="0">
                <a:solidFill>
                  <a:srgbClr val="000000"/>
                </a:solidFill>
                <a:latin typeface="+mn-ea"/>
              </a:endParaRPr>
            </a:p>
            <a:p>
              <a:r>
                <a:rPr lang="zh-CN" altLang="en-US" sz="1400" b="1" dirty="0">
                  <a:solidFill>
                    <a:srgbClr val="000000"/>
                  </a:solidFill>
                  <a:latin typeface="+mn-ea"/>
                </a:rPr>
                <a:t>协助实施备案</a:t>
              </a:r>
              <a:endParaRPr lang="en-US" altLang="zh-CN" sz="1400" b="1" dirty="0">
                <a:solidFill>
                  <a:srgbClr val="000000"/>
                </a:solidFill>
                <a:latin typeface="+mn-ea"/>
              </a:endParaRPr>
            </a:p>
            <a:p>
              <a:r>
                <a:rPr lang="en-US" altLang="zh-CN" sz="1400" dirty="0">
                  <a:solidFill>
                    <a:srgbClr val="000000"/>
                  </a:solidFill>
                  <a:latin typeface="+mn-ea"/>
                </a:rPr>
                <a:t>-</a:t>
              </a:r>
              <a:r>
                <a:rPr lang="zh-CN" altLang="en-US" sz="1400" dirty="0">
                  <a:solidFill>
                    <a:srgbClr val="000000"/>
                  </a:solidFill>
                  <a:latin typeface="+mn-ea"/>
                </a:rPr>
                <a:t>提交</a:t>
              </a:r>
              <a:r>
                <a:rPr lang="en-US" altLang="zh-CN" sz="1400" dirty="0">
                  <a:solidFill>
                    <a:srgbClr val="000000"/>
                  </a:solidFill>
                  <a:latin typeface="+mn-ea"/>
                </a:rPr>
                <a:t>《</a:t>
              </a:r>
              <a:r>
                <a:rPr lang="zh-CN" altLang="en-US" sz="1400" dirty="0">
                  <a:solidFill>
                    <a:srgbClr val="000000"/>
                  </a:solidFill>
                  <a:latin typeface="+mn-ea"/>
                </a:rPr>
                <a:t>备案表</a:t>
              </a:r>
              <a:r>
                <a:rPr lang="en-US" altLang="zh-CN" sz="1400" dirty="0">
                  <a:solidFill>
                    <a:srgbClr val="000000"/>
                  </a:solidFill>
                  <a:latin typeface="+mn-ea"/>
                </a:rPr>
                <a:t>》</a:t>
              </a:r>
            </a:p>
            <a:p>
              <a:r>
                <a:rPr lang="en-US" altLang="zh-CN" sz="1400" dirty="0">
                  <a:solidFill>
                    <a:srgbClr val="000000"/>
                  </a:solidFill>
                  <a:latin typeface="+mn-ea"/>
                </a:rPr>
                <a:t>-</a:t>
              </a:r>
              <a:r>
                <a:rPr lang="zh-CN" altLang="en-US" sz="1400" dirty="0">
                  <a:solidFill>
                    <a:srgbClr val="000000"/>
                  </a:solidFill>
                  <a:latin typeface="+mn-ea"/>
                </a:rPr>
                <a:t>领取</a:t>
              </a:r>
              <a:r>
                <a:rPr lang="en-US" altLang="zh-CN" sz="1400" dirty="0">
                  <a:solidFill>
                    <a:srgbClr val="000000"/>
                  </a:solidFill>
                  <a:latin typeface="+mn-ea"/>
                </a:rPr>
                <a:t>《</a:t>
              </a:r>
              <a:r>
                <a:rPr lang="zh-CN" altLang="en-US" sz="1400" dirty="0">
                  <a:solidFill>
                    <a:srgbClr val="000000"/>
                  </a:solidFill>
                  <a:latin typeface="+mn-ea"/>
                </a:rPr>
                <a:t>信息系统安全等级保护备案证明</a:t>
              </a:r>
              <a:r>
                <a:rPr lang="en-US" altLang="zh-CN" sz="1400" dirty="0">
                  <a:solidFill>
                    <a:srgbClr val="000000"/>
                  </a:solidFill>
                  <a:latin typeface="+mn-ea"/>
                </a:rPr>
                <a:t>》</a:t>
              </a:r>
            </a:p>
            <a:p>
              <a:endParaRPr lang="en-US" altLang="zh-CN" sz="1400" dirty="0">
                <a:solidFill>
                  <a:srgbClr val="000000"/>
                </a:solidFill>
                <a:latin typeface="+mn-ea"/>
              </a:endParaRPr>
            </a:p>
          </p:txBody>
        </p:sp>
        <p:sp>
          <p:nvSpPr>
            <p:cNvPr id="37" name="矩形 36">
              <a:extLst>
                <a:ext uri="{FF2B5EF4-FFF2-40B4-BE49-F238E27FC236}">
                  <a16:creationId xmlns:a16="http://schemas.microsoft.com/office/drawing/2014/main" id="{690E0941-888E-F548-B42A-F008D3352CD2}"/>
                </a:ext>
              </a:extLst>
            </p:cNvPr>
            <p:cNvSpPr/>
            <p:nvPr/>
          </p:nvSpPr>
          <p:spPr>
            <a:xfrm>
              <a:off x="4229845" y="4430449"/>
              <a:ext cx="1261884" cy="307777"/>
            </a:xfrm>
            <a:prstGeom prst="rect">
              <a:avLst/>
            </a:prstGeom>
          </p:spPr>
          <p:txBody>
            <a:bodyPr wrap="none">
              <a:spAutoFit/>
            </a:bodyPr>
            <a:lstStyle/>
            <a:p>
              <a:r>
                <a:rPr lang="zh-CN" altLang="en-US" sz="1400" b="1" dirty="0">
                  <a:solidFill>
                    <a:srgbClr val="000000"/>
                  </a:solidFill>
                  <a:latin typeface="+mn-ea"/>
                </a:rPr>
                <a:t>差距分析报告</a:t>
              </a:r>
              <a:endParaRPr lang="en-US" altLang="zh-CN" sz="1400" b="1" dirty="0">
                <a:solidFill>
                  <a:srgbClr val="000000"/>
                </a:solidFill>
                <a:latin typeface="+mn-ea"/>
              </a:endParaRPr>
            </a:p>
          </p:txBody>
        </p:sp>
        <p:sp>
          <p:nvSpPr>
            <p:cNvPr id="38" name="矩形 37">
              <a:extLst>
                <a:ext uri="{FF2B5EF4-FFF2-40B4-BE49-F238E27FC236}">
                  <a16:creationId xmlns:a16="http://schemas.microsoft.com/office/drawing/2014/main" id="{4AB901FB-C764-C34D-A6A8-975321073531}"/>
                </a:ext>
              </a:extLst>
            </p:cNvPr>
            <p:cNvSpPr/>
            <p:nvPr/>
          </p:nvSpPr>
          <p:spPr>
            <a:xfrm>
              <a:off x="4290997" y="2147355"/>
              <a:ext cx="932815" cy="313682"/>
            </a:xfrm>
            <a:prstGeom prst="rect">
              <a:avLst/>
            </a:prstGeom>
          </p:spPr>
          <p:txBody>
            <a:bodyPr wrap="none">
              <a:spAutoFit/>
            </a:bodyPr>
            <a:lstStyle/>
            <a:p>
              <a:r>
                <a:rPr lang="zh-CN" altLang="en-US" sz="1400" b="1" dirty="0">
                  <a:solidFill>
                    <a:srgbClr val="000000"/>
                  </a:solidFill>
                  <a:latin typeface="+mn-ea"/>
                </a:rPr>
                <a:t>差距分析</a:t>
              </a:r>
              <a:endParaRPr lang="en-US" altLang="zh-CN" sz="1400" b="1" dirty="0">
                <a:solidFill>
                  <a:srgbClr val="000000"/>
                </a:solidFill>
                <a:latin typeface="+mn-ea"/>
              </a:endParaRPr>
            </a:p>
          </p:txBody>
        </p:sp>
        <p:sp>
          <p:nvSpPr>
            <p:cNvPr id="39" name="矩形 38">
              <a:extLst>
                <a:ext uri="{FF2B5EF4-FFF2-40B4-BE49-F238E27FC236}">
                  <a16:creationId xmlns:a16="http://schemas.microsoft.com/office/drawing/2014/main" id="{AD5AD56B-F91F-5B4A-B476-785D9D9FC199}"/>
                </a:ext>
              </a:extLst>
            </p:cNvPr>
            <p:cNvSpPr/>
            <p:nvPr/>
          </p:nvSpPr>
          <p:spPr>
            <a:xfrm>
              <a:off x="4302812" y="2395388"/>
              <a:ext cx="1269610" cy="541814"/>
            </a:xfrm>
            <a:prstGeom prst="rect">
              <a:avLst/>
            </a:prstGeom>
          </p:spPr>
          <p:txBody>
            <a:bodyPr wrap="square">
              <a:spAutoFit/>
            </a:bodyPr>
            <a:lstStyle/>
            <a:p>
              <a:r>
                <a:rPr lang="en-US" altLang="zh-CN" sz="1400" dirty="0">
                  <a:solidFill>
                    <a:srgbClr val="000000"/>
                  </a:solidFill>
                  <a:latin typeface="+mn-ea"/>
                </a:rPr>
                <a:t>-</a:t>
              </a:r>
              <a:r>
                <a:rPr lang="zh-CN" altLang="en-US" sz="1400" dirty="0">
                  <a:solidFill>
                    <a:srgbClr val="000000"/>
                  </a:solidFill>
                  <a:latin typeface="+mn-ea"/>
                </a:rPr>
                <a:t>技术类</a:t>
              </a:r>
              <a:endParaRPr lang="en-US" altLang="zh-CN" sz="1400" dirty="0">
                <a:solidFill>
                  <a:srgbClr val="000000"/>
                </a:solidFill>
                <a:latin typeface="+mn-ea"/>
              </a:endParaRPr>
            </a:p>
            <a:p>
              <a:r>
                <a:rPr lang="en-US" altLang="zh-CN" sz="1400" dirty="0">
                  <a:solidFill>
                    <a:srgbClr val="000000"/>
                  </a:solidFill>
                  <a:latin typeface="+mn-ea"/>
                </a:rPr>
                <a:t>-</a:t>
              </a:r>
              <a:r>
                <a:rPr lang="zh-CN" altLang="en-US" sz="1400" dirty="0">
                  <a:solidFill>
                    <a:srgbClr val="000000"/>
                  </a:solidFill>
                  <a:latin typeface="+mn-ea"/>
                </a:rPr>
                <a:t>管理类</a:t>
              </a:r>
              <a:endParaRPr lang="en-US" altLang="zh-CN" sz="1400" dirty="0">
                <a:solidFill>
                  <a:srgbClr val="000000"/>
                </a:solidFill>
                <a:latin typeface="+mn-ea"/>
              </a:endParaRPr>
            </a:p>
          </p:txBody>
        </p:sp>
        <p:pic>
          <p:nvPicPr>
            <p:cNvPr id="40" name="图片 39">
              <a:extLst>
                <a:ext uri="{FF2B5EF4-FFF2-40B4-BE49-F238E27FC236}">
                  <a16:creationId xmlns:a16="http://schemas.microsoft.com/office/drawing/2014/main" id="{83E1D2E6-E4BE-8B45-A1DD-5EC50982C214}"/>
                </a:ext>
              </a:extLst>
            </p:cNvPr>
            <p:cNvPicPr>
              <a:picLocks noChangeAspect="1"/>
            </p:cNvPicPr>
            <p:nvPr/>
          </p:nvPicPr>
          <p:blipFill>
            <a:blip r:embed="rId5"/>
            <a:stretch>
              <a:fillRect/>
            </a:stretch>
          </p:blipFill>
          <p:spPr>
            <a:xfrm>
              <a:off x="5531327" y="2709839"/>
              <a:ext cx="1278200" cy="690891"/>
            </a:xfrm>
            <a:prstGeom prst="rect">
              <a:avLst/>
            </a:prstGeom>
          </p:spPr>
        </p:pic>
        <p:sp>
          <p:nvSpPr>
            <p:cNvPr id="41" name="流程图: 过程 131">
              <a:extLst>
                <a:ext uri="{FF2B5EF4-FFF2-40B4-BE49-F238E27FC236}">
                  <a16:creationId xmlns:a16="http://schemas.microsoft.com/office/drawing/2014/main" id="{67553B7F-CBD9-054A-991C-5EB0CB44C81B}"/>
                </a:ext>
              </a:extLst>
            </p:cNvPr>
            <p:cNvSpPr/>
            <p:nvPr/>
          </p:nvSpPr>
          <p:spPr bwMode="auto">
            <a:xfrm>
              <a:off x="9974988" y="2054830"/>
              <a:ext cx="1412857" cy="4325365"/>
            </a:xfrm>
            <a:prstGeom prst="flowChartProcess">
              <a:avLst/>
            </a:prstGeom>
            <a:noFill/>
            <a:ln w="9525" cap="flat" cmpd="sng" algn="ctr">
              <a:solidFill>
                <a:srgbClr val="4F81BD"/>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zh-CN" altLang="en-US" sz="2400" dirty="0">
                <a:solidFill>
                  <a:srgbClr val="000000"/>
                </a:solidFill>
                <a:latin typeface="+mn-ea"/>
              </a:endParaRPr>
            </a:p>
          </p:txBody>
        </p:sp>
        <p:sp>
          <p:nvSpPr>
            <p:cNvPr id="42" name="矩形 41">
              <a:extLst>
                <a:ext uri="{FF2B5EF4-FFF2-40B4-BE49-F238E27FC236}">
                  <a16:creationId xmlns:a16="http://schemas.microsoft.com/office/drawing/2014/main" id="{CB3BB53C-F693-DD4D-A008-047B24E809C3}"/>
                </a:ext>
              </a:extLst>
            </p:cNvPr>
            <p:cNvSpPr/>
            <p:nvPr/>
          </p:nvSpPr>
          <p:spPr>
            <a:xfrm>
              <a:off x="9974431" y="2075095"/>
              <a:ext cx="1413971" cy="3323987"/>
            </a:xfrm>
            <a:prstGeom prst="rect">
              <a:avLst/>
            </a:prstGeom>
          </p:spPr>
          <p:txBody>
            <a:bodyPr wrap="square">
              <a:spAutoFit/>
            </a:bodyPr>
            <a:lstStyle/>
            <a:p>
              <a:pPr>
                <a:lnSpc>
                  <a:spcPct val="150000"/>
                </a:lnSpc>
              </a:pPr>
              <a:r>
                <a:rPr lang="zh-CN" altLang="en-US" sz="1400" b="1" dirty="0">
                  <a:latin typeface="+mn-ea"/>
                </a:rPr>
                <a:t>安全运营服务</a:t>
              </a:r>
              <a:endParaRPr lang="en-US" altLang="zh-CN" sz="1400" b="1" dirty="0">
                <a:latin typeface="+mn-ea"/>
              </a:endParaRPr>
            </a:p>
            <a:p>
              <a:pPr>
                <a:lnSpc>
                  <a:spcPct val="150000"/>
                </a:lnSpc>
              </a:pPr>
              <a:r>
                <a:rPr lang="zh-CN" altLang="en-US" sz="1400" b="1" dirty="0">
                  <a:latin typeface="+mn-ea"/>
                </a:rPr>
                <a:t>安全技术服务</a:t>
              </a:r>
              <a:endParaRPr lang="en-US" altLang="zh-CN" sz="1400" b="1" dirty="0">
                <a:latin typeface="+mn-ea"/>
              </a:endParaRPr>
            </a:p>
            <a:p>
              <a:pPr>
                <a:lnSpc>
                  <a:spcPct val="150000"/>
                </a:lnSpc>
              </a:pPr>
              <a:r>
                <a:rPr lang="zh-CN" altLang="en-US" sz="1400" dirty="0">
                  <a:latin typeface="+mn-ea"/>
                </a:rPr>
                <a:t>威胁管理与响应服务</a:t>
              </a:r>
              <a:endParaRPr lang="en-US" altLang="zh-CN" sz="1400" dirty="0">
                <a:latin typeface="+mn-ea"/>
              </a:endParaRPr>
            </a:p>
            <a:p>
              <a:pPr>
                <a:lnSpc>
                  <a:spcPct val="150000"/>
                </a:lnSpc>
              </a:pPr>
              <a:r>
                <a:rPr lang="zh-CN" altLang="en-US" sz="1400" dirty="0">
                  <a:latin typeface="+mn-ea"/>
                </a:rPr>
                <a:t>安全加固服务</a:t>
              </a:r>
              <a:endParaRPr lang="en-US" altLang="zh-CN" sz="1400" dirty="0">
                <a:latin typeface="+mn-ea"/>
              </a:endParaRPr>
            </a:p>
            <a:p>
              <a:pPr>
                <a:lnSpc>
                  <a:spcPct val="150000"/>
                </a:lnSpc>
              </a:pPr>
              <a:r>
                <a:rPr lang="zh-CN" altLang="en-US" sz="1400" dirty="0">
                  <a:latin typeface="+mn-ea"/>
                </a:rPr>
                <a:t>渗透测试服务</a:t>
              </a:r>
              <a:endParaRPr lang="en-US" altLang="zh-CN" sz="1400" dirty="0">
                <a:latin typeface="+mn-ea"/>
              </a:endParaRPr>
            </a:p>
            <a:p>
              <a:pPr>
                <a:lnSpc>
                  <a:spcPct val="150000"/>
                </a:lnSpc>
              </a:pPr>
              <a:r>
                <a:rPr lang="zh-CN" altLang="en-US" sz="1400" dirty="0">
                  <a:latin typeface="+mn-ea"/>
                </a:rPr>
                <a:t>应急响应服务</a:t>
              </a:r>
              <a:endParaRPr lang="en-US" altLang="zh-CN" sz="1400" dirty="0">
                <a:latin typeface="+mn-ea"/>
              </a:endParaRPr>
            </a:p>
            <a:p>
              <a:pPr>
                <a:lnSpc>
                  <a:spcPct val="150000"/>
                </a:lnSpc>
              </a:pPr>
              <a:r>
                <a:rPr lang="zh-CN" altLang="en-US" sz="1400" dirty="0">
                  <a:latin typeface="+mn-ea"/>
                </a:rPr>
                <a:t>应急演练服务</a:t>
              </a:r>
              <a:endParaRPr lang="en-US" altLang="zh-CN" sz="1400" dirty="0">
                <a:latin typeface="+mn-ea"/>
              </a:endParaRPr>
            </a:p>
            <a:p>
              <a:pPr>
                <a:lnSpc>
                  <a:spcPct val="150000"/>
                </a:lnSpc>
              </a:pPr>
              <a:r>
                <a:rPr lang="zh-CN" altLang="en-US" sz="1400" dirty="0">
                  <a:latin typeface="+mn-ea"/>
                </a:rPr>
                <a:t>重保安全服务</a:t>
              </a:r>
              <a:endParaRPr lang="en-US" altLang="zh-CN" sz="1400" dirty="0">
                <a:latin typeface="+mn-ea"/>
              </a:endParaRPr>
            </a:p>
            <a:p>
              <a:pPr>
                <a:lnSpc>
                  <a:spcPct val="150000"/>
                </a:lnSpc>
              </a:pPr>
              <a:r>
                <a:rPr lang="zh-CN" altLang="en-US" sz="1400" dirty="0">
                  <a:latin typeface="+mn-ea"/>
                </a:rPr>
                <a:t>安全培训服务</a:t>
              </a:r>
              <a:endParaRPr lang="en-US" altLang="zh-CN" sz="1400" dirty="0">
                <a:latin typeface="+mn-ea"/>
              </a:endParaRPr>
            </a:p>
          </p:txBody>
        </p:sp>
      </p:grpSp>
      <p:sp>
        <p:nvSpPr>
          <p:cNvPr id="44" name="标题 1"/>
          <p:cNvSpPr>
            <a:spLocks noGrp="1"/>
          </p:cNvSpPr>
          <p:nvPr>
            <p:ph type="title"/>
          </p:nvPr>
        </p:nvSpPr>
        <p:spPr>
          <a:xfrm>
            <a:off x="1282534" y="365126"/>
            <a:ext cx="10071265" cy="846158"/>
          </a:xfrm>
        </p:spPr>
        <p:txBody>
          <a:bodyPr>
            <a:normAutofit/>
          </a:bodyPr>
          <a:lstStyle/>
          <a:p>
            <a:r>
              <a:rPr lang="zh-CN" altLang="en-US" sz="3600" dirty="0">
                <a:latin typeface="+mn-ea"/>
                <a:ea typeface="+mn-ea"/>
              </a:rPr>
              <a:t>等</a:t>
            </a:r>
            <a:r>
              <a:rPr lang="zh-CN" altLang="en-US" sz="3600" dirty="0" smtClean="0">
                <a:latin typeface="+mn-ea"/>
                <a:ea typeface="+mn-ea"/>
              </a:rPr>
              <a:t>保</a:t>
            </a:r>
            <a:r>
              <a:rPr lang="en-US" altLang="zh-CN" sz="3600" dirty="0" smtClean="0">
                <a:latin typeface="+mn-ea"/>
                <a:ea typeface="+mn-ea"/>
              </a:rPr>
              <a:t>2.0</a:t>
            </a:r>
            <a:r>
              <a:rPr lang="zh-CN" altLang="en-US" sz="3600" dirty="0" smtClean="0">
                <a:latin typeface="+mn-ea"/>
                <a:ea typeface="+mn-ea"/>
              </a:rPr>
              <a:t>全流程服务</a:t>
            </a:r>
            <a:endParaRPr lang="zh-CN" altLang="en-US" sz="3600" dirty="0">
              <a:latin typeface="+mn-ea"/>
              <a:ea typeface="+mn-ea"/>
            </a:endParaRPr>
          </a:p>
        </p:txBody>
      </p:sp>
    </p:spTree>
    <p:extLst>
      <p:ext uri="{BB962C8B-B14F-4D97-AF65-F5344CB8AC3E}">
        <p14:creationId xmlns:p14="http://schemas.microsoft.com/office/powerpoint/2010/main" val="18861324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定级、备案</a:t>
            </a:r>
            <a:endParaRPr lang="zh-CN" altLang="en-US" dirty="0"/>
          </a:p>
        </p:txBody>
      </p:sp>
      <p:graphicFrame>
        <p:nvGraphicFramePr>
          <p:cNvPr id="4" name="图示 3"/>
          <p:cNvGraphicFramePr/>
          <p:nvPr>
            <p:extLst>
              <p:ext uri="{D42A27DB-BD31-4B8C-83A1-F6EECF244321}">
                <p14:modId xmlns:p14="http://schemas.microsoft.com/office/powerpoint/2010/main" val="4237101349"/>
              </p:ext>
            </p:extLst>
          </p:nvPr>
        </p:nvGraphicFramePr>
        <p:xfrm>
          <a:off x="1815193" y="1871414"/>
          <a:ext cx="8128000" cy="24639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文本框 7"/>
          <p:cNvSpPr txBox="1"/>
          <p:nvPr/>
        </p:nvSpPr>
        <p:spPr>
          <a:xfrm>
            <a:off x="1223158" y="4276107"/>
            <a:ext cx="9594201" cy="1569656"/>
          </a:xfrm>
          <a:prstGeom prst="rect">
            <a:avLst/>
          </a:prstGeom>
          <a:noFill/>
          <a:ln>
            <a:solidFill>
              <a:schemeClr val="accent3"/>
            </a:solidFill>
          </a:ln>
        </p:spPr>
        <p:txBody>
          <a:bodyPr wrap="square" lIns="91434" tIns="45718" rIns="91434" bIns="45718" rtlCol="0">
            <a:spAutoFit/>
          </a:bodyPr>
          <a:lstStyle/>
          <a:p>
            <a:pPr marL="285730" indent="-285730">
              <a:lnSpc>
                <a:spcPct val="150000"/>
              </a:lnSpc>
              <a:buFont typeface="Wingdings" panose="05000000000000000000" pitchFamily="2" charset="2"/>
              <a:buChar char="u"/>
            </a:pPr>
            <a:r>
              <a:rPr lang="zh-CN" altLang="en-US" sz="1600" dirty="0" smtClean="0"/>
              <a:t>拟定为二</a:t>
            </a:r>
            <a:r>
              <a:rPr lang="zh-CN" altLang="en-US" sz="1600" dirty="0"/>
              <a:t>级以上的定级对象，需组织专家评审；</a:t>
            </a:r>
          </a:p>
          <a:p>
            <a:pPr marL="285730" indent="-285730">
              <a:lnSpc>
                <a:spcPct val="150000"/>
              </a:lnSpc>
              <a:buFont typeface="Wingdings" panose="05000000000000000000" pitchFamily="2" charset="2"/>
              <a:buChar char="u"/>
            </a:pPr>
            <a:r>
              <a:rPr lang="zh-CN" altLang="en-US" sz="1600" dirty="0"/>
              <a:t>有行业主管部门的，评审后报主管部门审核批准</a:t>
            </a:r>
            <a:r>
              <a:rPr lang="zh-CN" altLang="en-US" sz="1600" dirty="0" smtClean="0"/>
              <a:t>；</a:t>
            </a:r>
            <a:endParaRPr lang="en-US" altLang="zh-CN" sz="1600" dirty="0" smtClean="0"/>
          </a:p>
          <a:p>
            <a:pPr marL="285730" indent="-285730">
              <a:lnSpc>
                <a:spcPct val="150000"/>
              </a:lnSpc>
              <a:buFont typeface="Wingdings" panose="05000000000000000000" pitchFamily="2" charset="2"/>
              <a:buChar char="u"/>
            </a:pPr>
            <a:r>
              <a:rPr lang="zh-CN" altLang="en-US" sz="1600" dirty="0" smtClean="0"/>
              <a:t>跨</a:t>
            </a:r>
            <a:r>
              <a:rPr lang="zh-CN" altLang="en-US" sz="1600" dirty="0"/>
              <a:t>省或者全国统一联网运行的网络由行业主管部门统一拟定安全保护等级，统一组织定级评审。</a:t>
            </a:r>
          </a:p>
          <a:p>
            <a:pPr marL="285730" indent="-285730">
              <a:lnSpc>
                <a:spcPct val="150000"/>
              </a:lnSpc>
              <a:buFont typeface="Wingdings" panose="05000000000000000000" pitchFamily="2" charset="2"/>
              <a:buChar char="u"/>
            </a:pPr>
            <a:r>
              <a:rPr lang="zh-CN" altLang="en-US" sz="1600" dirty="0"/>
              <a:t>行业主管部门可以依据国家标准规范，结合本行业网络特点制定行业网络安全等级保护定级指导</a:t>
            </a:r>
            <a:r>
              <a:rPr lang="zh-CN" altLang="en-US" sz="1600" dirty="0" smtClean="0"/>
              <a:t>意见。</a:t>
            </a:r>
            <a:endParaRPr lang="zh-CN" altLang="en-US" sz="1600" dirty="0"/>
          </a:p>
        </p:txBody>
      </p:sp>
      <p:sp>
        <p:nvSpPr>
          <p:cNvPr id="15" name="左大括号 14"/>
          <p:cNvSpPr/>
          <p:nvPr/>
        </p:nvSpPr>
        <p:spPr>
          <a:xfrm rot="5400000">
            <a:off x="5447977" y="-1878979"/>
            <a:ext cx="759278" cy="8024846"/>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 name="矩形 6"/>
          <p:cNvSpPr/>
          <p:nvPr/>
        </p:nvSpPr>
        <p:spPr>
          <a:xfrm>
            <a:off x="1160235" y="1245973"/>
            <a:ext cx="9437915" cy="507831"/>
          </a:xfrm>
          <a:prstGeom prst="rect">
            <a:avLst/>
          </a:prstGeom>
          <a:ln>
            <a:noFill/>
          </a:ln>
          <a:effectLst/>
          <a:scene3d>
            <a:camera prst="orthographicFront">
              <a:rot lat="0" lon="0" rev="0"/>
            </a:camera>
            <a:lightRig rig="chilly" dir="t">
              <a:rot lat="0" lon="0" rev="18480000"/>
            </a:lightRig>
          </a:scene3d>
          <a:sp3d prstMaterial="clear">
            <a:bevelT h="63500"/>
          </a:sp3d>
        </p:spPr>
        <p:style>
          <a:lnRef idx="1">
            <a:schemeClr val="accent1"/>
          </a:lnRef>
          <a:fillRef idx="2">
            <a:schemeClr val="accent1"/>
          </a:fillRef>
          <a:effectRef idx="1">
            <a:schemeClr val="accent1"/>
          </a:effectRef>
          <a:fontRef idx="minor">
            <a:schemeClr val="dk1"/>
          </a:fontRef>
        </p:style>
        <p:txBody>
          <a:bodyPr wrap="square">
            <a:spAutoFit/>
          </a:bodyPr>
          <a:lstStyle/>
          <a:p>
            <a:pPr>
              <a:lnSpc>
                <a:spcPct val="150000"/>
              </a:lnSpc>
            </a:pPr>
            <a:r>
              <a:rPr lang="zh-CN" altLang="en-US" dirty="0" smtClean="0">
                <a:latin typeface="Open Sans"/>
              </a:rPr>
              <a:t>完成针对定级</a:t>
            </a:r>
            <a:r>
              <a:rPr lang="zh-CN" altLang="en-US" dirty="0">
                <a:latin typeface="Open Sans"/>
              </a:rPr>
              <a:t>对象的现状调研</a:t>
            </a:r>
            <a:r>
              <a:rPr lang="zh-CN" altLang="en-US" dirty="0" smtClean="0">
                <a:latin typeface="Open Sans"/>
              </a:rPr>
              <a:t>，完成定级过程，协助</a:t>
            </a:r>
            <a:r>
              <a:rPr lang="zh-CN" altLang="en-US" dirty="0">
                <a:latin typeface="Open Sans"/>
              </a:rPr>
              <a:t>准备定级备案资料，完成定级备案</a:t>
            </a:r>
            <a:r>
              <a:rPr lang="zh-CN" altLang="en-US" dirty="0" smtClean="0">
                <a:latin typeface="Open Sans"/>
              </a:rPr>
              <a:t>过程。</a:t>
            </a:r>
            <a:endParaRPr lang="zh-CN" altLang="en-US" dirty="0"/>
          </a:p>
        </p:txBody>
      </p:sp>
    </p:spTree>
    <p:extLst>
      <p:ext uri="{BB962C8B-B14F-4D97-AF65-F5344CB8AC3E}">
        <p14:creationId xmlns:p14="http://schemas.microsoft.com/office/powerpoint/2010/main" val="389357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 </a:t>
            </a:r>
            <a:r>
              <a:rPr lang="zh-CN" altLang="en-US" dirty="0" smtClean="0"/>
              <a:t>建设整改</a:t>
            </a:r>
            <a:endParaRPr lang="zh-CN" altLang="en-US" dirty="0"/>
          </a:p>
        </p:txBody>
      </p:sp>
      <p:graphicFrame>
        <p:nvGraphicFramePr>
          <p:cNvPr id="4" name="内容占位符 5"/>
          <p:cNvGraphicFramePr>
            <a:graphicFrameLocks/>
          </p:cNvGraphicFramePr>
          <p:nvPr>
            <p:extLst>
              <p:ext uri="{D42A27DB-BD31-4B8C-83A1-F6EECF244321}">
                <p14:modId xmlns:p14="http://schemas.microsoft.com/office/powerpoint/2010/main" val="497286761"/>
              </p:ext>
            </p:extLst>
          </p:nvPr>
        </p:nvGraphicFramePr>
        <p:xfrm>
          <a:off x="1609322" y="1017577"/>
          <a:ext cx="9358313" cy="53578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582566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等</a:t>
            </a:r>
            <a:r>
              <a:rPr lang="zh-CN" altLang="en-US" dirty="0" smtClean="0"/>
              <a:t>保测评</a:t>
            </a:r>
            <a:endParaRPr lang="zh-CN" altLang="en-US" dirty="0"/>
          </a:p>
        </p:txBody>
      </p:sp>
      <p:graphicFrame>
        <p:nvGraphicFramePr>
          <p:cNvPr id="3" name="图示 2"/>
          <p:cNvGraphicFramePr/>
          <p:nvPr>
            <p:extLst>
              <p:ext uri="{D42A27DB-BD31-4B8C-83A1-F6EECF244321}">
                <p14:modId xmlns:p14="http://schemas.microsoft.com/office/powerpoint/2010/main" val="1734403369"/>
              </p:ext>
            </p:extLst>
          </p:nvPr>
        </p:nvGraphicFramePr>
        <p:xfrm>
          <a:off x="1019417" y="959082"/>
          <a:ext cx="9935584"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460282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dirty="0">
                <a:latin typeface="微软雅黑" panose="020B0503020204020204" pitchFamily="34" charset="-122"/>
                <a:ea typeface="微软雅黑" panose="020B0503020204020204" pitchFamily="34" charset="-122"/>
              </a:rPr>
              <a:t>等</a:t>
            </a:r>
            <a:r>
              <a:rPr lang="zh-CN" altLang="en-US" dirty="0" smtClean="0">
                <a:latin typeface="微软雅黑" panose="020B0503020204020204" pitchFamily="34" charset="-122"/>
                <a:ea typeface="微软雅黑" panose="020B0503020204020204" pitchFamily="34" charset="-122"/>
              </a:rPr>
              <a:t>保</a:t>
            </a:r>
            <a:r>
              <a:rPr lang="en-US" altLang="zh-CN" dirty="0" smtClean="0">
                <a:latin typeface="微软雅黑" panose="020B0503020204020204" pitchFamily="34" charset="-122"/>
                <a:ea typeface="微软雅黑" panose="020B0503020204020204" pitchFamily="34" charset="-122"/>
              </a:rPr>
              <a:t>2.0</a:t>
            </a:r>
            <a:r>
              <a:rPr lang="zh-CN" altLang="en-US" dirty="0" smtClean="0">
                <a:latin typeface="微软雅黑" panose="020B0503020204020204" pitchFamily="34" charset="-122"/>
                <a:ea typeface="微软雅黑" panose="020B0503020204020204" pitchFamily="34" charset="-122"/>
              </a:rPr>
              <a:t>场景</a:t>
            </a:r>
            <a:r>
              <a:rPr lang="zh-CN" altLang="en-US" dirty="0">
                <a:latin typeface="微软雅黑" panose="020B0503020204020204" pitchFamily="34" charset="-122"/>
                <a:ea typeface="微软雅黑" panose="020B0503020204020204" pitchFamily="34" charset="-122"/>
              </a:rPr>
              <a:t>介绍</a:t>
            </a:r>
            <a:endParaRPr lang="en-US" altLang="zh-CN" dirty="0">
              <a:latin typeface="微软雅黑" panose="020B0503020204020204" pitchFamily="34" charset="-122"/>
              <a:ea typeface="微软雅黑" panose="020B0503020204020204" pitchFamily="34" charset="-122"/>
            </a:endParaRPr>
          </a:p>
        </p:txBody>
      </p:sp>
      <p:sp>
        <p:nvSpPr>
          <p:cNvPr id="4" name="文本占位符 3"/>
          <p:cNvSpPr>
            <a:spLocks noGrp="1"/>
          </p:cNvSpPr>
          <p:nvPr>
            <p:ph type="body" sz="quarter" idx="10"/>
          </p:nvPr>
        </p:nvSpPr>
        <p:spPr/>
        <p:txBody>
          <a:bodyPr/>
          <a:lstStyle/>
          <a:p>
            <a:r>
              <a:rPr lang="en-US" altLang="zh-CN" dirty="0" smtClean="0"/>
              <a:t>03</a:t>
            </a:r>
            <a:endParaRPr lang="zh-CN" altLang="en-US" dirty="0"/>
          </a:p>
        </p:txBody>
      </p:sp>
      <p:sp>
        <p:nvSpPr>
          <p:cNvPr id="5" name="副标题 4"/>
          <p:cNvSpPr>
            <a:spLocks noGrp="1"/>
          </p:cNvSpPr>
          <p:nvPr>
            <p:ph type="subTitle" idx="1"/>
          </p:nvPr>
        </p:nvSpPr>
        <p:spPr/>
        <p:txBody>
          <a:bodyPr/>
          <a:lstStyle/>
          <a:p>
            <a:endParaRPr lang="zh-CN" altLang="en-US"/>
          </a:p>
        </p:txBody>
      </p:sp>
    </p:spTree>
    <p:extLst>
      <p:ext uri="{BB962C8B-B14F-4D97-AF65-F5344CB8AC3E}">
        <p14:creationId xmlns:p14="http://schemas.microsoft.com/office/powerpoint/2010/main" val="15401099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5EEAE6-74E3-9849-BFBE-A4238A99CCBF}"/>
              </a:ext>
            </a:extLst>
          </p:cNvPr>
          <p:cNvSpPr>
            <a:spLocks noGrp="1"/>
          </p:cNvSpPr>
          <p:nvPr>
            <p:ph type="title"/>
          </p:nvPr>
        </p:nvSpPr>
        <p:spPr/>
        <p:txBody>
          <a:bodyPr vert="horz" lIns="91440" tIns="45720" rIns="91440" bIns="45720" rtlCol="0" anchor="ctr">
            <a:normAutofit/>
          </a:bodyPr>
          <a:lstStyle/>
          <a:p>
            <a:r>
              <a:rPr kumimoji="1" lang="zh-CN" altLang="en-US" dirty="0"/>
              <a:t>通用场景下的等保安全建设</a:t>
            </a:r>
          </a:p>
        </p:txBody>
      </p:sp>
      <p:sp>
        <p:nvSpPr>
          <p:cNvPr id="6" name="内容占位符 5">
            <a:extLst>
              <a:ext uri="{FF2B5EF4-FFF2-40B4-BE49-F238E27FC236}">
                <a16:creationId xmlns:a16="http://schemas.microsoft.com/office/drawing/2014/main" id="{E6D83A8E-FEA9-F348-84CD-BF4AEEC3CB9A}"/>
              </a:ext>
            </a:extLst>
          </p:cNvPr>
          <p:cNvSpPr>
            <a:spLocks noGrp="1"/>
          </p:cNvSpPr>
          <p:nvPr>
            <p:ph idx="4294967295"/>
          </p:nvPr>
        </p:nvSpPr>
        <p:spPr>
          <a:xfrm>
            <a:off x="8480425" y="1690969"/>
            <a:ext cx="3711575" cy="4867275"/>
          </a:xfrm>
          <a:prstGeom prst="rect">
            <a:avLst/>
          </a:prstGeom>
        </p:spPr>
        <p:txBody>
          <a:bodyPr/>
          <a:lstStyle/>
          <a:p>
            <a:pPr>
              <a:defRPr/>
            </a:pPr>
            <a:r>
              <a:rPr kumimoji="1" lang="zh-CN" altLang="en-US" sz="1800" b="1" dirty="0">
                <a:latin typeface="+mn-ea"/>
              </a:rPr>
              <a:t>等保建设，高效便捷</a:t>
            </a:r>
            <a:endParaRPr kumimoji="1" lang="en-US" altLang="zh-CN" sz="1800" b="1" dirty="0">
              <a:latin typeface="+mn-ea"/>
            </a:endParaRPr>
          </a:p>
          <a:p>
            <a:pPr lvl="1">
              <a:lnSpc>
                <a:spcPct val="120000"/>
              </a:lnSpc>
              <a:spcAft>
                <a:spcPts val="285"/>
              </a:spcAft>
              <a:buClr>
                <a:srgbClr val="68B92E"/>
              </a:buClr>
              <a:defRPr/>
            </a:pPr>
            <a:r>
              <a:rPr lang="zh-CN" altLang="en-US" sz="1400" dirty="0">
                <a:latin typeface="+mn-lt"/>
                <a:ea typeface="+mn-ea"/>
                <a:cs typeface="+mn-ea"/>
              </a:rPr>
              <a:t>安全架构清晰</a:t>
            </a:r>
            <a:endParaRPr lang="en-US" altLang="zh-CN" sz="1400" dirty="0">
              <a:latin typeface="+mn-lt"/>
              <a:ea typeface="+mn-ea"/>
              <a:cs typeface="+mn-ea"/>
            </a:endParaRPr>
          </a:p>
          <a:p>
            <a:pPr lvl="1">
              <a:lnSpc>
                <a:spcPct val="120000"/>
              </a:lnSpc>
              <a:spcAft>
                <a:spcPts val="285"/>
              </a:spcAft>
              <a:buClr>
                <a:srgbClr val="68B92E"/>
              </a:buClr>
              <a:defRPr/>
            </a:pPr>
            <a:r>
              <a:rPr lang="zh-CN" altLang="en-US" sz="1400" dirty="0">
                <a:latin typeface="+mn-lt"/>
                <a:ea typeface="+mn-ea"/>
                <a:cs typeface="+mn-ea"/>
              </a:rPr>
              <a:t>区域划分合理</a:t>
            </a:r>
            <a:endParaRPr lang="en-US" altLang="zh-CN" sz="1400" dirty="0">
              <a:latin typeface="+mn-lt"/>
              <a:ea typeface="+mn-ea"/>
              <a:cs typeface="+mn-ea"/>
            </a:endParaRPr>
          </a:p>
          <a:p>
            <a:pPr lvl="1">
              <a:lnSpc>
                <a:spcPct val="120000"/>
              </a:lnSpc>
              <a:spcAft>
                <a:spcPts val="285"/>
              </a:spcAft>
              <a:buClr>
                <a:srgbClr val="68B92E"/>
              </a:buClr>
              <a:defRPr/>
            </a:pPr>
            <a:r>
              <a:rPr lang="zh-CN" altLang="en-US" sz="1400" dirty="0">
                <a:latin typeface="+mn-lt"/>
                <a:ea typeface="+mn-ea"/>
                <a:cs typeface="+mn-ea"/>
              </a:rPr>
              <a:t>技术体系科学</a:t>
            </a:r>
            <a:endParaRPr lang="en-US" altLang="zh-CN" sz="1400" dirty="0">
              <a:latin typeface="+mn-lt"/>
              <a:ea typeface="+mn-ea"/>
              <a:cs typeface="+mn-ea"/>
            </a:endParaRPr>
          </a:p>
          <a:p>
            <a:pPr>
              <a:defRPr/>
            </a:pPr>
            <a:r>
              <a:rPr kumimoji="1" lang="zh-CN" altLang="en-US" sz="1800" b="1" dirty="0"/>
              <a:t>符合等保要求规范</a:t>
            </a:r>
            <a:endParaRPr kumimoji="1" lang="en-US" altLang="zh-CN" sz="1800" b="1" dirty="0"/>
          </a:p>
          <a:p>
            <a:pPr lvl="1">
              <a:lnSpc>
                <a:spcPct val="120000"/>
              </a:lnSpc>
              <a:spcAft>
                <a:spcPts val="285"/>
              </a:spcAft>
              <a:buClr>
                <a:srgbClr val="68B92E"/>
              </a:buClr>
              <a:defRPr/>
            </a:pPr>
            <a:r>
              <a:rPr lang="zh-CN" altLang="en-US" sz="1400" dirty="0">
                <a:latin typeface="+mn-lt"/>
                <a:ea typeface="+mn-ea"/>
                <a:cs typeface="+mn-ea"/>
              </a:rPr>
              <a:t>用新一代的安全产品实现</a:t>
            </a:r>
            <a:r>
              <a:rPr lang="zh-CN" altLang="en-US" sz="1400" dirty="0" smtClean="0">
                <a:latin typeface="+mn-lt"/>
                <a:ea typeface="+mn-ea"/>
                <a:cs typeface="+mn-ea"/>
              </a:rPr>
              <a:t>保护</a:t>
            </a:r>
            <a:endParaRPr lang="zh-CN" altLang="en-US" sz="1400" dirty="0">
              <a:latin typeface="+mn-lt"/>
              <a:ea typeface="+mn-ea"/>
              <a:cs typeface="+mn-ea"/>
            </a:endParaRPr>
          </a:p>
          <a:p>
            <a:pPr lvl="1">
              <a:lnSpc>
                <a:spcPct val="120000"/>
              </a:lnSpc>
              <a:spcAft>
                <a:spcPts val="285"/>
              </a:spcAft>
              <a:buClr>
                <a:srgbClr val="68B92E"/>
              </a:buClr>
              <a:defRPr/>
            </a:pPr>
            <a:r>
              <a:rPr lang="zh-CN" altLang="en-US" sz="1400" dirty="0">
                <a:latin typeface="+mn-lt"/>
                <a:ea typeface="+mn-ea"/>
                <a:cs typeface="+mn-ea"/>
              </a:rPr>
              <a:t>应用创新产品加强保护</a:t>
            </a:r>
          </a:p>
          <a:p>
            <a:pPr>
              <a:defRPr/>
            </a:pPr>
            <a:r>
              <a:rPr kumimoji="1" lang="zh-CN" altLang="en-US" sz="1800" b="1" dirty="0" smtClean="0"/>
              <a:t>多</a:t>
            </a:r>
            <a:r>
              <a:rPr kumimoji="1" lang="zh-CN" altLang="en-US" sz="1800" b="1" dirty="0"/>
              <a:t>场景覆盖，多体系融合</a:t>
            </a:r>
            <a:endParaRPr kumimoji="1" lang="en-US" altLang="zh-CN" sz="1800" b="1" dirty="0"/>
          </a:p>
          <a:p>
            <a:pPr lvl="1">
              <a:lnSpc>
                <a:spcPct val="120000"/>
              </a:lnSpc>
              <a:spcAft>
                <a:spcPts val="285"/>
              </a:spcAft>
              <a:buClr>
                <a:srgbClr val="68B92E"/>
              </a:buClr>
              <a:defRPr/>
            </a:pPr>
            <a:r>
              <a:rPr lang="zh-CN" altLang="en-US" sz="1400" dirty="0" smtClean="0">
                <a:latin typeface="+mn-lt"/>
                <a:ea typeface="+mn-ea"/>
                <a:cs typeface="+mn-ea"/>
              </a:rPr>
              <a:t>适和多种应用场景</a:t>
            </a:r>
            <a:endParaRPr lang="zh-CN" altLang="en-US" sz="1400" dirty="0">
              <a:latin typeface="+mn-lt"/>
              <a:ea typeface="+mn-ea"/>
              <a:cs typeface="+mn-ea"/>
            </a:endParaRPr>
          </a:p>
          <a:p>
            <a:pPr lvl="1">
              <a:lnSpc>
                <a:spcPct val="120000"/>
              </a:lnSpc>
              <a:spcAft>
                <a:spcPts val="285"/>
              </a:spcAft>
              <a:buClr>
                <a:srgbClr val="68B92E"/>
              </a:buClr>
              <a:defRPr/>
            </a:pPr>
            <a:r>
              <a:rPr lang="zh-CN" altLang="en-US" sz="1400" dirty="0">
                <a:latin typeface="+mn-lt"/>
                <a:ea typeface="+mn-ea"/>
                <a:cs typeface="+mn-ea"/>
              </a:rPr>
              <a:t>检测、防护、响应全周期覆盖</a:t>
            </a:r>
            <a:endParaRPr lang="en-US" altLang="zh-CN" sz="1400" dirty="0">
              <a:latin typeface="+mn-lt"/>
              <a:ea typeface="+mn-ea"/>
              <a:cs typeface="+mn-ea"/>
            </a:endParaRPr>
          </a:p>
          <a:p>
            <a:pPr lvl="1">
              <a:lnSpc>
                <a:spcPct val="120000"/>
              </a:lnSpc>
              <a:spcAft>
                <a:spcPts val="285"/>
              </a:spcAft>
              <a:buClr>
                <a:srgbClr val="68B92E"/>
              </a:buClr>
              <a:defRPr/>
            </a:pPr>
            <a:r>
              <a:rPr lang="zh-CN" altLang="en-US" sz="1400" dirty="0">
                <a:latin typeface="+mn-lt"/>
                <a:ea typeface="+mn-ea"/>
                <a:cs typeface="+mn-ea"/>
              </a:rPr>
              <a:t>融合安全预警、运维管理理念</a:t>
            </a:r>
            <a:endParaRPr lang="en-US" altLang="zh-CN" sz="1400" dirty="0">
              <a:latin typeface="+mn-lt"/>
              <a:ea typeface="+mn-ea"/>
              <a:cs typeface="+mn-ea"/>
            </a:endParaRPr>
          </a:p>
          <a:p>
            <a:pPr marL="44450" lvl="1" indent="136525">
              <a:defRPr/>
            </a:pPr>
            <a:endParaRPr lang="en-US" altLang="zh-CN" sz="1400" dirty="0">
              <a:latin typeface="+mn-lt"/>
              <a:ea typeface="+mn-ea"/>
              <a:cs typeface="+mn-ea"/>
            </a:endParaRPr>
          </a:p>
        </p:txBody>
      </p:sp>
      <p:pic>
        <p:nvPicPr>
          <p:cNvPr id="42" name="图片 41">
            <a:extLst>
              <a:ext uri="{FF2B5EF4-FFF2-40B4-BE49-F238E27FC236}">
                <a16:creationId xmlns:a16="http://schemas.microsoft.com/office/drawing/2014/main" id="{37A40062-4B5E-F144-88E7-95BE9B771B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094" y="1356433"/>
            <a:ext cx="7093903" cy="4800600"/>
          </a:xfrm>
          <a:prstGeom prst="rect">
            <a:avLst/>
          </a:prstGeom>
        </p:spPr>
      </p:pic>
    </p:spTree>
    <p:extLst>
      <p:ext uri="{BB962C8B-B14F-4D97-AF65-F5344CB8AC3E}">
        <p14:creationId xmlns:p14="http://schemas.microsoft.com/office/powerpoint/2010/main" val="26736588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圆角 18"/>
          <p:cNvSpPr/>
          <p:nvPr/>
        </p:nvSpPr>
        <p:spPr>
          <a:xfrm>
            <a:off x="838200" y="1487837"/>
            <a:ext cx="10515600" cy="4618495"/>
          </a:xfrm>
          <a:prstGeom prst="roundRect">
            <a:avLst>
              <a:gd name="adj" fmla="val 0"/>
            </a:avLst>
          </a:prstGeom>
          <a:noFill/>
          <a:ln w="38100">
            <a:solidFill>
              <a:srgbClr val="68B92E">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dirty="0">
              <a:solidFill>
                <a:schemeClr val="bg1">
                  <a:lumMod val="65000"/>
                </a:schemeClr>
              </a:solidFill>
            </a:endParaRPr>
          </a:p>
        </p:txBody>
      </p:sp>
      <p:sp>
        <p:nvSpPr>
          <p:cNvPr id="20" name="标题 1"/>
          <p:cNvSpPr>
            <a:spLocks noGrp="1"/>
          </p:cNvSpPr>
          <p:nvPr/>
        </p:nvSpPr>
        <p:spPr>
          <a:xfrm>
            <a:off x="9370427" y="914397"/>
            <a:ext cx="1519298" cy="66642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dirty="0">
                <a:latin typeface="微软雅黑" panose="020B0503020204020204" pitchFamily="34" charset="-122"/>
                <a:ea typeface="微软雅黑" panose="020B0503020204020204" pitchFamily="34" charset="-122"/>
              </a:rPr>
              <a:t>目  录</a:t>
            </a:r>
          </a:p>
        </p:txBody>
      </p:sp>
      <p:pic>
        <p:nvPicPr>
          <p:cNvPr id="23" name="图片 2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26495" y="1064729"/>
            <a:ext cx="527305" cy="365761"/>
          </a:xfrm>
          <a:prstGeom prst="rect">
            <a:avLst/>
          </a:prstGeom>
        </p:spPr>
      </p:pic>
      <p:sp>
        <p:nvSpPr>
          <p:cNvPr id="8" name="标题 1"/>
          <p:cNvSpPr>
            <a:spLocks noGrp="1"/>
          </p:cNvSpPr>
          <p:nvPr/>
        </p:nvSpPr>
        <p:spPr>
          <a:xfrm>
            <a:off x="4477717" y="800306"/>
            <a:ext cx="4998252" cy="11778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7200" b="1" spc="-300" dirty="0">
                <a:solidFill>
                  <a:schemeClr val="bg1">
                    <a:lumMod val="50000"/>
                    <a:alpha val="25000"/>
                  </a:schemeClr>
                </a:solidFill>
                <a:latin typeface="Arial" panose="020B0604020202020204" pitchFamily="34" charset="0"/>
                <a:ea typeface="微软雅黑" panose="020B0503020204020204" pitchFamily="34" charset="-122"/>
                <a:cs typeface="Arial" panose="020B0604020202020204" pitchFamily="34" charset="0"/>
              </a:rPr>
              <a:t>CONTENTS</a:t>
            </a:r>
            <a:endParaRPr lang="zh-CN" altLang="en-US" sz="7200" b="1" spc="-300" dirty="0">
              <a:solidFill>
                <a:schemeClr val="bg1">
                  <a:lumMod val="50000"/>
                  <a:alpha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 name="矩形 2"/>
          <p:cNvSpPr/>
          <p:nvPr/>
        </p:nvSpPr>
        <p:spPr>
          <a:xfrm>
            <a:off x="4579917" y="2494163"/>
            <a:ext cx="6096000" cy="2605842"/>
          </a:xfrm>
          <a:prstGeom prst="rect">
            <a:avLst/>
          </a:prstGeom>
        </p:spPr>
        <p:txBody>
          <a:bodyPr>
            <a:spAutoFit/>
          </a:bodyPr>
          <a:lstStyle/>
          <a:p>
            <a:pPr marL="228600" indent="-228600">
              <a:lnSpc>
                <a:spcPct val="130000"/>
              </a:lnSpc>
              <a:spcBef>
                <a:spcPts val="1000"/>
              </a:spcBef>
              <a:buClr>
                <a:srgbClr val="68B92E"/>
              </a:buClr>
              <a:buSzPct val="90000"/>
              <a:buFont typeface="Wingdings" panose="05000000000000000000" pitchFamily="2" charset="2"/>
              <a:buChar char="p"/>
            </a:pPr>
            <a:r>
              <a:rPr lang="zh-CN" altLang="en-US" sz="2000" dirty="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  </a:t>
            </a:r>
            <a:r>
              <a:rPr lang="en-US" altLang="zh-CN" sz="2000" dirty="0" smtClean="0">
                <a:latin typeface="微软雅黑" panose="020B0503020204020204" pitchFamily="34" charset="-122"/>
                <a:ea typeface="微软雅黑" panose="020B0503020204020204" pitchFamily="34" charset="-122"/>
              </a:rPr>
              <a:t>01</a:t>
            </a:r>
            <a:r>
              <a:rPr lang="zh-CN" altLang="en-US" sz="2000" dirty="0" smtClean="0">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rPr>
              <a:t>等保</a:t>
            </a:r>
            <a:r>
              <a:rPr lang="en-US" altLang="zh-CN" sz="2000" dirty="0">
                <a:latin typeface="微软雅黑" panose="020B0503020204020204" pitchFamily="34" charset="-122"/>
                <a:ea typeface="微软雅黑" panose="020B0503020204020204" pitchFamily="34" charset="-122"/>
              </a:rPr>
              <a:t>2.0</a:t>
            </a:r>
            <a:r>
              <a:rPr lang="zh-CN" altLang="en-US" sz="2000" dirty="0">
                <a:latin typeface="微软雅黑" panose="020B0503020204020204" pitchFamily="34" charset="-122"/>
                <a:ea typeface="微软雅黑" panose="020B0503020204020204" pitchFamily="34" charset="-122"/>
              </a:rPr>
              <a:t>介绍</a:t>
            </a:r>
            <a:endParaRPr lang="en-US" altLang="zh-CN" sz="2000" dirty="0">
              <a:latin typeface="微软雅黑" panose="020B0503020204020204" pitchFamily="34" charset="-122"/>
              <a:ea typeface="微软雅黑" panose="020B0503020204020204" pitchFamily="34" charset="-122"/>
            </a:endParaRPr>
          </a:p>
          <a:p>
            <a:pPr marL="228600" indent="-228600">
              <a:lnSpc>
                <a:spcPct val="130000"/>
              </a:lnSpc>
              <a:spcBef>
                <a:spcPts val="1000"/>
              </a:spcBef>
              <a:buClr>
                <a:srgbClr val="68B92E"/>
              </a:buClr>
              <a:buSzPct val="90000"/>
              <a:buFont typeface="Wingdings" panose="05000000000000000000" pitchFamily="2" charset="2"/>
              <a:buChar char="p"/>
            </a:pPr>
            <a:r>
              <a:rPr lang="zh-CN" altLang="en-US" sz="2000" dirty="0">
                <a:latin typeface="微软雅黑" panose="020B0503020204020204" pitchFamily="34" charset="-122"/>
                <a:ea typeface="微软雅黑" panose="020B0503020204020204" pitchFamily="34" charset="-122"/>
              </a:rPr>
              <a:t>   </a:t>
            </a:r>
            <a:r>
              <a:rPr lang="en-US" altLang="zh-CN" sz="2000" dirty="0">
                <a:latin typeface="微软雅黑" panose="020B0503020204020204" pitchFamily="34" charset="-122"/>
                <a:ea typeface="微软雅黑" panose="020B0503020204020204" pitchFamily="34" charset="-122"/>
              </a:rPr>
              <a:t>02</a:t>
            </a:r>
            <a:r>
              <a:rPr lang="zh-CN" altLang="en-US" sz="2000" dirty="0">
                <a:latin typeface="微软雅黑" panose="020B0503020204020204" pitchFamily="34" charset="-122"/>
                <a:ea typeface="微软雅黑" panose="020B0503020204020204" pitchFamily="34" charset="-122"/>
              </a:rPr>
              <a:t> 等保全流程服务</a:t>
            </a:r>
            <a:endParaRPr lang="en-US" altLang="zh-CN" sz="2000" dirty="0">
              <a:latin typeface="微软雅黑" panose="020B0503020204020204" pitchFamily="34" charset="-122"/>
              <a:ea typeface="微软雅黑" panose="020B0503020204020204" pitchFamily="34" charset="-122"/>
            </a:endParaRPr>
          </a:p>
          <a:p>
            <a:pPr marL="228600" indent="-228600">
              <a:lnSpc>
                <a:spcPct val="130000"/>
              </a:lnSpc>
              <a:spcBef>
                <a:spcPts val="1000"/>
              </a:spcBef>
              <a:buClr>
                <a:srgbClr val="68B92E"/>
              </a:buClr>
              <a:buSzPct val="90000"/>
              <a:buFont typeface="Wingdings" panose="05000000000000000000" pitchFamily="2" charset="2"/>
              <a:buChar char="p"/>
            </a:pPr>
            <a:r>
              <a:rPr lang="en-US" altLang="zh-CN" sz="2000" dirty="0">
                <a:latin typeface="微软雅黑" panose="020B0503020204020204" pitchFamily="34" charset="-122"/>
                <a:ea typeface="微软雅黑" panose="020B0503020204020204" pitchFamily="34" charset="-122"/>
              </a:rPr>
              <a:t>   03 </a:t>
            </a:r>
            <a:r>
              <a:rPr lang="zh-CN" altLang="en-US" sz="2000" dirty="0">
                <a:latin typeface="微软雅黑" panose="020B0503020204020204" pitchFamily="34" charset="-122"/>
                <a:ea typeface="微软雅黑" panose="020B0503020204020204" pitchFamily="34" charset="-122"/>
              </a:rPr>
              <a:t>等保</a:t>
            </a:r>
            <a:r>
              <a:rPr lang="en-US" altLang="zh-CN" sz="2000" dirty="0">
                <a:latin typeface="微软雅黑" panose="020B0503020204020204" pitchFamily="34" charset="-122"/>
                <a:ea typeface="微软雅黑" panose="020B0503020204020204" pitchFamily="34" charset="-122"/>
              </a:rPr>
              <a:t>2.0</a:t>
            </a:r>
            <a:r>
              <a:rPr lang="zh-CN" altLang="en-US" sz="2000" dirty="0">
                <a:latin typeface="微软雅黑" panose="020B0503020204020204" pitchFamily="34" charset="-122"/>
                <a:ea typeface="微软雅黑" panose="020B0503020204020204" pitchFamily="34" charset="-122"/>
              </a:rPr>
              <a:t>场景介绍</a:t>
            </a:r>
            <a:endParaRPr lang="en-US" altLang="zh-CN" sz="2000" dirty="0">
              <a:latin typeface="微软雅黑" panose="020B0503020204020204" pitchFamily="34" charset="-122"/>
              <a:ea typeface="微软雅黑" panose="020B0503020204020204" pitchFamily="34" charset="-122"/>
            </a:endParaRPr>
          </a:p>
          <a:p>
            <a:pPr marL="228600" indent="-228600">
              <a:lnSpc>
                <a:spcPct val="130000"/>
              </a:lnSpc>
              <a:spcBef>
                <a:spcPts val="1000"/>
              </a:spcBef>
              <a:buClr>
                <a:srgbClr val="68B92E"/>
              </a:buClr>
              <a:buSzPct val="90000"/>
              <a:buFont typeface="Wingdings" panose="05000000000000000000" pitchFamily="2" charset="2"/>
              <a:buChar char="p"/>
            </a:pPr>
            <a:r>
              <a:rPr lang="zh-CN" altLang="en-US" sz="2000" dirty="0">
                <a:latin typeface="微软雅黑" panose="020B0503020204020204" pitchFamily="34" charset="-122"/>
                <a:ea typeface="微软雅黑" panose="020B0503020204020204" pitchFamily="34" charset="-122"/>
              </a:rPr>
              <a:t>   </a:t>
            </a:r>
            <a:r>
              <a:rPr lang="en-US" altLang="zh-CN" sz="2000" dirty="0">
                <a:latin typeface="微软雅黑" panose="020B0503020204020204" pitchFamily="34" charset="-122"/>
                <a:ea typeface="微软雅黑" panose="020B0503020204020204" pitchFamily="34" charset="-122"/>
              </a:rPr>
              <a:t>04</a:t>
            </a:r>
            <a:r>
              <a:rPr lang="zh-CN" altLang="en-US" sz="2000" dirty="0">
                <a:latin typeface="微软雅黑" panose="020B0503020204020204" pitchFamily="34" charset="-122"/>
                <a:ea typeface="微软雅黑" panose="020B0503020204020204" pitchFamily="34" charset="-122"/>
              </a:rPr>
              <a:t> 等保通用安全建设方案</a:t>
            </a:r>
            <a:endParaRPr lang="en-US" altLang="zh-CN" sz="2000" dirty="0">
              <a:latin typeface="微软雅黑" panose="020B0503020204020204" pitchFamily="34" charset="-122"/>
              <a:ea typeface="微软雅黑" panose="020B0503020204020204" pitchFamily="34" charset="-122"/>
            </a:endParaRPr>
          </a:p>
          <a:p>
            <a:pPr marL="228600" indent="-228600">
              <a:lnSpc>
                <a:spcPct val="130000"/>
              </a:lnSpc>
              <a:spcBef>
                <a:spcPts val="1000"/>
              </a:spcBef>
              <a:buClr>
                <a:srgbClr val="68B92E"/>
              </a:buClr>
              <a:buSzPct val="90000"/>
              <a:buFont typeface="Wingdings" panose="05000000000000000000" pitchFamily="2" charset="2"/>
              <a:buChar char="p"/>
            </a:pPr>
            <a:r>
              <a:rPr lang="en-US" altLang="zh-CN" sz="2000" dirty="0">
                <a:latin typeface="微软雅黑" panose="020B0503020204020204" pitchFamily="34" charset="-122"/>
                <a:ea typeface="微软雅黑" panose="020B0503020204020204" pitchFamily="34" charset="-122"/>
              </a:rPr>
              <a:t>   05 </a:t>
            </a:r>
            <a:r>
              <a:rPr lang="zh-CN" altLang="en-US" sz="2000" dirty="0">
                <a:latin typeface="微软雅黑" panose="020B0503020204020204" pitchFamily="34" charset="-122"/>
                <a:ea typeface="微软雅黑" panose="020B0503020204020204" pitchFamily="34" charset="-122"/>
              </a:rPr>
              <a:t>等保通用解决方案特点</a:t>
            </a:r>
          </a:p>
        </p:txBody>
      </p:sp>
    </p:spTree>
    <p:extLst>
      <p:ext uri="{BB962C8B-B14F-4D97-AF65-F5344CB8AC3E}">
        <p14:creationId xmlns:p14="http://schemas.microsoft.com/office/powerpoint/2010/main" val="26728251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8D030E-1A56-714E-9911-EFD576085957}"/>
              </a:ext>
            </a:extLst>
          </p:cNvPr>
          <p:cNvSpPr>
            <a:spLocks noGrp="1"/>
          </p:cNvSpPr>
          <p:nvPr>
            <p:ph type="title"/>
          </p:nvPr>
        </p:nvSpPr>
        <p:spPr/>
        <p:txBody>
          <a:bodyPr/>
          <a:lstStyle/>
          <a:p>
            <a:r>
              <a:rPr kumimoji="1" lang="zh-CN" altLang="en-US" dirty="0" smtClean="0"/>
              <a:t>云计算场景下</a:t>
            </a:r>
            <a:r>
              <a:rPr kumimoji="1" lang="zh-CN" altLang="en-US" dirty="0"/>
              <a:t>等保</a:t>
            </a:r>
            <a:r>
              <a:rPr kumimoji="1" lang="zh-CN" altLang="en-US" dirty="0" smtClean="0"/>
              <a:t>安全建设</a:t>
            </a:r>
            <a:endParaRPr kumimoji="1" lang="zh-CN" altLang="en-US" dirty="0"/>
          </a:p>
        </p:txBody>
      </p:sp>
      <p:sp>
        <p:nvSpPr>
          <p:cNvPr id="135" name="文本框 134">
            <a:extLst>
              <a:ext uri="{FF2B5EF4-FFF2-40B4-BE49-F238E27FC236}">
                <a16:creationId xmlns:a16="http://schemas.microsoft.com/office/drawing/2014/main" id="{049638DE-38F9-D944-AD03-AADDC4B0010C}"/>
              </a:ext>
            </a:extLst>
          </p:cNvPr>
          <p:cNvSpPr txBox="1"/>
          <p:nvPr/>
        </p:nvSpPr>
        <p:spPr>
          <a:xfrm>
            <a:off x="7489370" y="1447448"/>
            <a:ext cx="3864429" cy="4662815"/>
          </a:xfrm>
          <a:prstGeom prst="rect">
            <a:avLst/>
          </a:prstGeom>
          <a:noFill/>
        </p:spPr>
        <p:txBody>
          <a:bodyPr wrap="square" rtlCol="0">
            <a:spAutoFit/>
          </a:bodyPr>
          <a:lstStyle/>
          <a:p>
            <a:pPr defTabSz="685347">
              <a:lnSpc>
                <a:spcPct val="150000"/>
              </a:lnSpc>
            </a:pPr>
            <a:r>
              <a:rPr lang="zh-CN" altLang="en-US" dirty="0">
                <a:latin typeface="微软雅黑" panose="020B0503020204020204" pitchFamily="34" charset="-122"/>
              </a:rPr>
              <a:t>根据网络安全等级保护三</a:t>
            </a:r>
            <a:r>
              <a:rPr lang="zh-CN" altLang="en-US" dirty="0" smtClean="0">
                <a:latin typeface="微软雅黑" panose="020B0503020204020204" pitchFamily="34" charset="-122"/>
              </a:rPr>
              <a:t>级</a:t>
            </a:r>
            <a:r>
              <a:rPr lang="zh-CN" altLang="en-US" dirty="0">
                <a:latin typeface="微软雅黑" panose="020B0503020204020204" pitchFamily="34" charset="-122"/>
              </a:rPr>
              <a:t>要求</a:t>
            </a:r>
            <a:r>
              <a:rPr lang="zh-CN" altLang="en-US" dirty="0" smtClean="0">
                <a:latin typeface="微软雅黑" panose="020B0503020204020204" pitchFamily="34" charset="-122"/>
              </a:rPr>
              <a:t>，</a:t>
            </a:r>
            <a:r>
              <a:rPr lang="zh-CN" altLang="en-US" dirty="0">
                <a:latin typeface="微软雅黑" panose="020B0503020204020204" pitchFamily="34" charset="-122"/>
              </a:rPr>
              <a:t>利用硬件安全设备，分别在云平台边界和安全管理区域，从外到内构建防护体系，确保云平台整体的安全保护能力</a:t>
            </a:r>
            <a:r>
              <a:rPr lang="zh-CN" altLang="en-US" dirty="0" smtClean="0">
                <a:latin typeface="微软雅黑" panose="020B0503020204020204" pitchFamily="34" charset="-122"/>
              </a:rPr>
              <a:t>。</a:t>
            </a:r>
            <a:endParaRPr lang="en-US" altLang="zh-CN" dirty="0" smtClean="0">
              <a:latin typeface="微软雅黑" panose="020B0503020204020204" pitchFamily="34" charset="-122"/>
            </a:endParaRPr>
          </a:p>
          <a:p>
            <a:pPr defTabSz="685347">
              <a:lnSpc>
                <a:spcPct val="150000"/>
              </a:lnSpc>
            </a:pPr>
            <a:endParaRPr lang="en-US" altLang="zh-CN" dirty="0" smtClean="0">
              <a:latin typeface="微软雅黑" panose="020B0503020204020204" pitchFamily="34" charset="-122"/>
            </a:endParaRPr>
          </a:p>
          <a:p>
            <a:pPr marL="285750" indent="-285750" defTabSz="685347">
              <a:lnSpc>
                <a:spcPct val="150000"/>
              </a:lnSpc>
              <a:buClr>
                <a:schemeClr val="accent1">
                  <a:lumMod val="60000"/>
                  <a:lumOff val="40000"/>
                </a:schemeClr>
              </a:buClr>
              <a:buFont typeface="Wingdings" panose="05000000000000000000" pitchFamily="2" charset="2"/>
              <a:buChar char="p"/>
            </a:pPr>
            <a:r>
              <a:rPr lang="zh-CN" altLang="en-US" dirty="0" smtClean="0"/>
              <a:t>明确</a:t>
            </a:r>
            <a:r>
              <a:rPr lang="zh-CN" altLang="en-US" dirty="0"/>
              <a:t>的责任边界，符合合规性要求</a:t>
            </a:r>
            <a:r>
              <a:rPr lang="zh-CN" altLang="en-US" dirty="0" smtClean="0"/>
              <a:t>。</a:t>
            </a:r>
            <a:endParaRPr lang="en-US" altLang="zh-CN" dirty="0"/>
          </a:p>
          <a:p>
            <a:pPr marL="285750" indent="-285750" defTabSz="685347">
              <a:lnSpc>
                <a:spcPct val="150000"/>
              </a:lnSpc>
              <a:buClr>
                <a:schemeClr val="accent1">
                  <a:lumMod val="60000"/>
                  <a:lumOff val="40000"/>
                </a:schemeClr>
              </a:buClr>
              <a:buFont typeface="Wingdings" panose="05000000000000000000" pitchFamily="2" charset="2"/>
              <a:buChar char="p"/>
            </a:pPr>
            <a:r>
              <a:rPr lang="zh-CN" altLang="en-US" dirty="0" smtClean="0"/>
              <a:t>完善</a:t>
            </a:r>
            <a:r>
              <a:rPr lang="zh-CN" altLang="en-US" dirty="0"/>
              <a:t>的防御体系，防护更主动</a:t>
            </a:r>
            <a:r>
              <a:rPr lang="zh-CN" altLang="en-US" dirty="0" smtClean="0"/>
              <a:t>。</a:t>
            </a:r>
            <a:endParaRPr lang="en-US" altLang="zh-CN" dirty="0"/>
          </a:p>
          <a:p>
            <a:pPr marL="285750" indent="-285750" defTabSz="685347">
              <a:lnSpc>
                <a:spcPct val="150000"/>
              </a:lnSpc>
              <a:buClr>
                <a:schemeClr val="accent1">
                  <a:lumMod val="60000"/>
                  <a:lumOff val="40000"/>
                </a:schemeClr>
              </a:buClr>
              <a:buFont typeface="Wingdings" panose="05000000000000000000" pitchFamily="2" charset="2"/>
              <a:buChar char="p"/>
            </a:pPr>
            <a:r>
              <a:rPr lang="zh-CN" altLang="en-US" dirty="0" smtClean="0"/>
              <a:t>服务化</a:t>
            </a:r>
            <a:r>
              <a:rPr lang="zh-CN" altLang="en-US" dirty="0"/>
              <a:t>的安全能力，实现安全服务增值。</a:t>
            </a:r>
            <a:endParaRPr lang="en-US" altLang="zh-CN" dirty="0"/>
          </a:p>
        </p:txBody>
      </p:sp>
      <p:pic>
        <p:nvPicPr>
          <p:cNvPr id="141" name="图片 140">
            <a:extLst>
              <a:ext uri="{FF2B5EF4-FFF2-40B4-BE49-F238E27FC236}">
                <a16:creationId xmlns:a16="http://schemas.microsoft.com/office/drawing/2014/main" id="{F3DAB665-CA25-8044-9531-3CF2217680BB}"/>
              </a:ext>
            </a:extLst>
          </p:cNvPr>
          <p:cNvPicPr>
            <a:picLocks noChangeAspect="1"/>
          </p:cNvPicPr>
          <p:nvPr/>
        </p:nvPicPr>
        <p:blipFill>
          <a:blip r:embed="rId3"/>
          <a:stretch>
            <a:fillRect/>
          </a:stretch>
        </p:blipFill>
        <p:spPr>
          <a:xfrm>
            <a:off x="845867" y="1306285"/>
            <a:ext cx="6262504" cy="5252051"/>
          </a:xfrm>
          <a:prstGeom prst="rect">
            <a:avLst/>
          </a:prstGeom>
        </p:spPr>
      </p:pic>
    </p:spTree>
    <p:extLst>
      <p:ext uri="{BB962C8B-B14F-4D97-AF65-F5344CB8AC3E}">
        <p14:creationId xmlns:p14="http://schemas.microsoft.com/office/powerpoint/2010/main" val="32146844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latin typeface="微软雅黑" panose="020B0503020204020204" pitchFamily="34" charset="-122"/>
                <a:ea typeface="微软雅黑" panose="020B0503020204020204" pitchFamily="34" charset="-122"/>
              </a:rPr>
              <a:t>工控系统</a:t>
            </a:r>
            <a:r>
              <a:rPr lang="zh-CN" altLang="en-US" dirty="0" smtClean="0">
                <a:latin typeface="微软雅黑" panose="020B0503020204020204" pitchFamily="34" charset="-122"/>
                <a:ea typeface="微软雅黑" panose="020B0503020204020204" pitchFamily="34" charset="-122"/>
              </a:rPr>
              <a:t>场景等保安全建设</a:t>
            </a:r>
            <a:endParaRPr lang="zh-CN" altLang="en-US" sz="4000" dirty="0">
              <a:latin typeface="微软雅黑" panose="020B0503020204020204" pitchFamily="34" charset="-122"/>
              <a:ea typeface="微软雅黑" panose="020B0503020204020204" pitchFamily="34" charset="-122"/>
            </a:endParaRPr>
          </a:p>
        </p:txBody>
      </p:sp>
      <p:sp>
        <p:nvSpPr>
          <p:cNvPr id="5"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7" name="对象 6"/>
          <p:cNvGraphicFramePr>
            <a:graphicFrameLocks noChangeAspect="1"/>
          </p:cNvGraphicFramePr>
          <p:nvPr>
            <p:extLst>
              <p:ext uri="{D42A27DB-BD31-4B8C-83A1-F6EECF244321}">
                <p14:modId xmlns:p14="http://schemas.microsoft.com/office/powerpoint/2010/main" val="1353545178"/>
              </p:ext>
            </p:extLst>
          </p:nvPr>
        </p:nvGraphicFramePr>
        <p:xfrm>
          <a:off x="239485" y="1211284"/>
          <a:ext cx="8658217" cy="5113867"/>
        </p:xfrm>
        <a:graphic>
          <a:graphicData uri="http://schemas.openxmlformats.org/presentationml/2006/ole">
            <mc:AlternateContent xmlns:mc="http://schemas.openxmlformats.org/markup-compatibility/2006">
              <mc:Choice xmlns:v="urn:schemas-microsoft-com:vml" Requires="v">
                <p:oleObj spid="_x0000_s1079" name="Visio" r:id="rId4" imgW="138430099" imgH="77355875" progId="Visio.Drawing.15">
                  <p:embed/>
                </p:oleObj>
              </mc:Choice>
              <mc:Fallback>
                <p:oleObj name="Visio" r:id="rId4" imgW="138430099" imgH="77355875" progId="Visio.Drawing.15">
                  <p:embed/>
                  <p:pic>
                    <p:nvPicPr>
                      <p:cNvPr id="7" name="对象 6"/>
                      <p:cNvPicPr>
                        <a:picLocks noChangeAspect="1" noChangeArrowheads="1"/>
                      </p:cNvPicPr>
                      <p:nvPr/>
                    </p:nvPicPr>
                    <p:blipFill>
                      <a:blip r:embed="rId5"/>
                      <a:srcRect/>
                      <a:stretch>
                        <a:fillRect/>
                      </a:stretch>
                    </p:blipFill>
                    <p:spPr bwMode="auto">
                      <a:xfrm>
                        <a:off x="239485" y="1211284"/>
                        <a:ext cx="8658217" cy="5113867"/>
                      </a:xfrm>
                      <a:prstGeom prst="rect">
                        <a:avLst/>
                      </a:prstGeom>
                      <a:noFill/>
                    </p:spPr>
                  </p:pic>
                </p:oleObj>
              </mc:Fallback>
            </mc:AlternateContent>
          </a:graphicData>
        </a:graphic>
      </p:graphicFrame>
      <p:sp>
        <p:nvSpPr>
          <p:cNvPr id="3" name="矩形 2"/>
          <p:cNvSpPr/>
          <p:nvPr/>
        </p:nvSpPr>
        <p:spPr>
          <a:xfrm>
            <a:off x="9233122" y="2886360"/>
            <a:ext cx="1850571" cy="369332"/>
          </a:xfrm>
          <a:prstGeom prst="rect">
            <a:avLst/>
          </a:prstGeom>
        </p:spPr>
        <p:txBody>
          <a:bodyPr wrap="square">
            <a:spAutoFit/>
          </a:bodyPr>
          <a:lstStyle/>
          <a:p>
            <a:endParaRPr lang="zh-CN" altLang="en-US" dirty="0"/>
          </a:p>
        </p:txBody>
      </p:sp>
      <p:sp>
        <p:nvSpPr>
          <p:cNvPr id="4" name="矩形 3"/>
          <p:cNvSpPr/>
          <p:nvPr/>
        </p:nvSpPr>
        <p:spPr>
          <a:xfrm>
            <a:off x="9024258" y="1454601"/>
            <a:ext cx="2962950" cy="4524315"/>
          </a:xfrm>
          <a:prstGeom prst="rect">
            <a:avLst/>
          </a:prstGeom>
        </p:spPr>
        <p:txBody>
          <a:bodyPr wrap="square">
            <a:spAutoFit/>
          </a:bodyPr>
          <a:lstStyle/>
          <a:p>
            <a:pPr>
              <a:lnSpc>
                <a:spcPct val="150000"/>
              </a:lnSpc>
            </a:pPr>
            <a:r>
              <a:rPr lang="zh-CN" altLang="en-US" sz="1600" dirty="0">
                <a:solidFill>
                  <a:srgbClr val="000000"/>
                </a:solidFill>
                <a:latin typeface="SourceHanSansCN-Light-Identity-H"/>
              </a:rPr>
              <a:t>根据工业控制系统的特点和安全需求</a:t>
            </a:r>
            <a:r>
              <a:rPr lang="zh-CN" altLang="en-US" sz="1600" dirty="0" smtClean="0">
                <a:solidFill>
                  <a:srgbClr val="000000"/>
                </a:solidFill>
                <a:latin typeface="SourceHanSansCN-Light-Identity-H"/>
              </a:rPr>
              <a:t>，结合等级保护要求，采用纵深防御通过</a:t>
            </a:r>
            <a:r>
              <a:rPr lang="zh-CN" altLang="en-US" sz="1600" dirty="0">
                <a:solidFill>
                  <a:srgbClr val="000000"/>
                </a:solidFill>
                <a:latin typeface="SourceHanSansCN-Light-Identity-H"/>
              </a:rPr>
              <a:t>采取多层次的、具有不同针对性的安全防护措施，保护关键的工业控制系统与应用的安全</a:t>
            </a:r>
            <a:r>
              <a:rPr lang="zh-CN" altLang="en-US" sz="1600" dirty="0" smtClean="0">
                <a:solidFill>
                  <a:srgbClr val="000000"/>
                </a:solidFill>
                <a:latin typeface="SourceHanSansCN-Light-Identity-H"/>
              </a:rPr>
              <a:t>。</a:t>
            </a:r>
            <a:endParaRPr lang="en-US" altLang="zh-CN" sz="1600" dirty="0" smtClean="0">
              <a:solidFill>
                <a:srgbClr val="000000"/>
              </a:solidFill>
              <a:latin typeface="SourceHanSansCN-Light-Identity-H"/>
            </a:endParaRPr>
          </a:p>
          <a:p>
            <a:pPr>
              <a:lnSpc>
                <a:spcPct val="150000"/>
              </a:lnSpc>
            </a:pPr>
            <a:endParaRPr lang="en-US" altLang="zh-CN" sz="1600" dirty="0" smtClean="0">
              <a:solidFill>
                <a:srgbClr val="000000"/>
              </a:solidFill>
              <a:latin typeface="SourceHanSansCN-Light-Identity-H"/>
            </a:endParaRPr>
          </a:p>
          <a:p>
            <a:pPr marL="285750" indent="-285750">
              <a:lnSpc>
                <a:spcPct val="150000"/>
              </a:lnSpc>
              <a:buClr>
                <a:schemeClr val="accent1">
                  <a:lumMod val="75000"/>
                </a:schemeClr>
              </a:buClr>
              <a:buFont typeface="Wingdings" panose="05000000000000000000" pitchFamily="2" charset="2"/>
              <a:buChar char="p"/>
            </a:pPr>
            <a:r>
              <a:rPr lang="zh-CN" altLang="en-US" sz="1600" dirty="0">
                <a:solidFill>
                  <a:srgbClr val="000000"/>
                </a:solidFill>
                <a:latin typeface="SourceHanSansCN-Bold-Identity-H"/>
              </a:rPr>
              <a:t>网络边界防护</a:t>
            </a:r>
            <a:endParaRPr lang="en-US" altLang="zh-CN" sz="1600" dirty="0">
              <a:solidFill>
                <a:srgbClr val="000000"/>
              </a:solidFill>
              <a:latin typeface="SourceHanSansCN-Bold-Identity-H"/>
            </a:endParaRPr>
          </a:p>
          <a:p>
            <a:pPr marL="285750" indent="-285750">
              <a:lnSpc>
                <a:spcPct val="150000"/>
              </a:lnSpc>
              <a:buClr>
                <a:schemeClr val="accent1">
                  <a:lumMod val="75000"/>
                </a:schemeClr>
              </a:buClr>
              <a:buFont typeface="Wingdings" panose="05000000000000000000" pitchFamily="2" charset="2"/>
              <a:buChar char="p"/>
            </a:pPr>
            <a:r>
              <a:rPr lang="zh-CN" altLang="en-US" sz="1600" dirty="0">
                <a:solidFill>
                  <a:srgbClr val="000000"/>
                </a:solidFill>
                <a:latin typeface="SourceHanSansCN-Bold-Identity-H"/>
              </a:rPr>
              <a:t>内部网络监测</a:t>
            </a:r>
            <a:endParaRPr lang="en-US" altLang="zh-CN" sz="1600" dirty="0">
              <a:solidFill>
                <a:srgbClr val="000000"/>
              </a:solidFill>
              <a:latin typeface="SourceHanSansCN-Bold-Identity-H"/>
            </a:endParaRPr>
          </a:p>
          <a:p>
            <a:pPr marL="285750" indent="-285750">
              <a:lnSpc>
                <a:spcPct val="150000"/>
              </a:lnSpc>
              <a:buClr>
                <a:schemeClr val="accent1">
                  <a:lumMod val="75000"/>
                </a:schemeClr>
              </a:buClr>
              <a:buFont typeface="Wingdings" panose="05000000000000000000" pitchFamily="2" charset="2"/>
              <a:buChar char="p"/>
            </a:pPr>
            <a:r>
              <a:rPr lang="zh-CN" altLang="en-US" sz="1600" dirty="0">
                <a:solidFill>
                  <a:srgbClr val="000000"/>
                </a:solidFill>
                <a:latin typeface="SourceHanSansCN-Bold-Identity-H"/>
              </a:rPr>
              <a:t>主机安全</a:t>
            </a:r>
            <a:r>
              <a:rPr lang="zh-CN" altLang="en-US" sz="1600" dirty="0" smtClean="0">
                <a:solidFill>
                  <a:srgbClr val="000000"/>
                </a:solidFill>
                <a:latin typeface="SourceHanSansCN-Bold-Identity-H"/>
              </a:rPr>
              <a:t>加固</a:t>
            </a:r>
            <a:endParaRPr lang="en-US" altLang="zh-CN" sz="1600" dirty="0" smtClean="0">
              <a:solidFill>
                <a:srgbClr val="000000"/>
              </a:solidFill>
              <a:latin typeface="SourceHanSansCN-Bold-Identity-H"/>
            </a:endParaRPr>
          </a:p>
          <a:p>
            <a:pPr marL="285750" indent="-285750">
              <a:lnSpc>
                <a:spcPct val="150000"/>
              </a:lnSpc>
              <a:buClr>
                <a:schemeClr val="accent1">
                  <a:lumMod val="75000"/>
                </a:schemeClr>
              </a:buClr>
              <a:buFont typeface="Wingdings" panose="05000000000000000000" pitchFamily="2" charset="2"/>
              <a:buChar char="p"/>
            </a:pPr>
            <a:r>
              <a:rPr lang="zh-CN" altLang="en-US" sz="1600" dirty="0" smtClean="0">
                <a:solidFill>
                  <a:srgbClr val="000000"/>
                </a:solidFill>
                <a:latin typeface="SourceHanSansCN-Bold-Identity-H"/>
              </a:rPr>
              <a:t>终端</a:t>
            </a:r>
            <a:r>
              <a:rPr lang="zh-CN" altLang="en-US" sz="1600" dirty="0">
                <a:solidFill>
                  <a:srgbClr val="000000"/>
                </a:solidFill>
                <a:latin typeface="SourceHanSansCN-Bold-Identity-H"/>
              </a:rPr>
              <a:t>综合管控</a:t>
            </a:r>
            <a:endParaRPr lang="en-US" altLang="zh-CN" sz="1600" dirty="0">
              <a:solidFill>
                <a:srgbClr val="000000"/>
              </a:solidFill>
              <a:latin typeface="SourceHanSansCN-Bold-Identity-H"/>
            </a:endParaRPr>
          </a:p>
          <a:p>
            <a:pPr marL="285750" indent="-285750">
              <a:lnSpc>
                <a:spcPct val="150000"/>
              </a:lnSpc>
              <a:buClr>
                <a:schemeClr val="accent1">
                  <a:lumMod val="75000"/>
                </a:schemeClr>
              </a:buClr>
              <a:buFont typeface="Wingdings" panose="05000000000000000000" pitchFamily="2" charset="2"/>
              <a:buChar char="p"/>
            </a:pPr>
            <a:r>
              <a:rPr lang="zh-CN" altLang="en-US" sz="1600" dirty="0" smtClean="0"/>
              <a:t>合规安全检查</a:t>
            </a:r>
            <a:endParaRPr lang="zh-CN" altLang="en-US" sz="1600" dirty="0"/>
          </a:p>
        </p:txBody>
      </p:sp>
    </p:spTree>
    <p:extLst>
      <p:ext uri="{BB962C8B-B14F-4D97-AF65-F5344CB8AC3E}">
        <p14:creationId xmlns:p14="http://schemas.microsoft.com/office/powerpoint/2010/main" val="11504147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363649" y="2922929"/>
            <a:ext cx="8207707" cy="859518"/>
          </a:xfrm>
        </p:spPr>
        <p:txBody>
          <a:bodyPr/>
          <a:lstStyle/>
          <a:p>
            <a:r>
              <a:rPr lang="zh-CN" altLang="en-US" dirty="0"/>
              <a:t>等保</a:t>
            </a:r>
            <a:r>
              <a:rPr lang="en-US" altLang="zh-CN" dirty="0" smtClean="0"/>
              <a:t>2.0</a:t>
            </a:r>
            <a:r>
              <a:rPr lang="zh-CN" altLang="en-US" dirty="0" smtClean="0"/>
              <a:t>通用安全建设方案</a:t>
            </a:r>
            <a:endParaRPr lang="zh-CN" altLang="en-US" dirty="0"/>
          </a:p>
        </p:txBody>
      </p:sp>
      <p:sp>
        <p:nvSpPr>
          <p:cNvPr id="3" name="副标题 2"/>
          <p:cNvSpPr>
            <a:spLocks noGrp="1"/>
          </p:cNvSpPr>
          <p:nvPr>
            <p:ph type="subTitle" idx="1"/>
          </p:nvPr>
        </p:nvSpPr>
        <p:spPr>
          <a:xfrm>
            <a:off x="4392118" y="3957131"/>
            <a:ext cx="3432748" cy="968437"/>
          </a:xfrm>
        </p:spPr>
        <p:txBody>
          <a:bodyPr>
            <a:normAutofit/>
          </a:bodyPr>
          <a:lstStyle/>
          <a:p>
            <a:endParaRPr lang="en-US" altLang="zh-CN" dirty="0"/>
          </a:p>
        </p:txBody>
      </p:sp>
      <p:sp>
        <p:nvSpPr>
          <p:cNvPr id="4" name="文本占位符 3"/>
          <p:cNvSpPr>
            <a:spLocks noGrp="1"/>
          </p:cNvSpPr>
          <p:nvPr>
            <p:ph type="body" sz="quarter" idx="10"/>
          </p:nvPr>
        </p:nvSpPr>
        <p:spPr/>
        <p:txBody>
          <a:bodyPr/>
          <a:lstStyle/>
          <a:p>
            <a:r>
              <a:rPr lang="en-US" altLang="zh-CN" dirty="0" smtClean="0"/>
              <a:t>04</a:t>
            </a:r>
            <a:endParaRPr lang="zh-CN" altLang="en-US" dirty="0"/>
          </a:p>
        </p:txBody>
      </p:sp>
    </p:spTree>
    <p:extLst>
      <p:ext uri="{BB962C8B-B14F-4D97-AF65-F5344CB8AC3E}">
        <p14:creationId xmlns:p14="http://schemas.microsoft.com/office/powerpoint/2010/main" val="1415201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zh-CN" altLang="en-US" dirty="0" smtClean="0"/>
              <a:t>通用方案架构</a:t>
            </a:r>
            <a:endParaRPr lang="zh-CN" altLang="en-US" dirty="0"/>
          </a:p>
        </p:txBody>
      </p:sp>
      <p:grpSp>
        <p:nvGrpSpPr>
          <p:cNvPr id="84" name="组合 83"/>
          <p:cNvGrpSpPr/>
          <p:nvPr/>
        </p:nvGrpSpPr>
        <p:grpSpPr>
          <a:xfrm>
            <a:off x="2100743" y="1309632"/>
            <a:ext cx="7319724" cy="4942691"/>
            <a:chOff x="2100743" y="1309632"/>
            <a:chExt cx="7319724" cy="4942691"/>
          </a:xfrm>
        </p:grpSpPr>
        <p:sp>
          <p:nvSpPr>
            <p:cNvPr id="44" name="矩形 43">
              <a:extLst>
                <a:ext uri="{FF2B5EF4-FFF2-40B4-BE49-F238E27FC236}">
                  <a16:creationId xmlns:a16="http://schemas.microsoft.com/office/drawing/2014/main" id="{7BB5803C-5C16-2E40-BD94-F87EE5342EBC}"/>
                </a:ext>
              </a:extLst>
            </p:cNvPr>
            <p:cNvSpPr/>
            <p:nvPr/>
          </p:nvSpPr>
          <p:spPr>
            <a:xfrm>
              <a:off x="2531611" y="3017537"/>
              <a:ext cx="4858665" cy="2040938"/>
            </a:xfrm>
            <a:prstGeom prst="rect">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grpSp>
          <p:nvGrpSpPr>
            <p:cNvPr id="45" name="组合 44">
              <a:extLst>
                <a:ext uri="{FF2B5EF4-FFF2-40B4-BE49-F238E27FC236}">
                  <a16:creationId xmlns:a16="http://schemas.microsoft.com/office/drawing/2014/main" id="{BF32A6A6-37F0-794E-BBE0-63C678F2942F}"/>
                </a:ext>
              </a:extLst>
            </p:cNvPr>
            <p:cNvGrpSpPr/>
            <p:nvPr/>
          </p:nvGrpSpPr>
          <p:grpSpPr>
            <a:xfrm>
              <a:off x="2100743" y="1309632"/>
              <a:ext cx="7319724" cy="4942691"/>
              <a:chOff x="-1656976" y="-232922"/>
              <a:chExt cx="9942220" cy="6713549"/>
            </a:xfrm>
            <a:solidFill>
              <a:schemeClr val="accent1"/>
            </a:solidFill>
          </p:grpSpPr>
          <p:sp>
            <p:nvSpPr>
              <p:cNvPr id="46" name="圆角矩形 45">
                <a:extLst>
                  <a:ext uri="{FF2B5EF4-FFF2-40B4-BE49-F238E27FC236}">
                    <a16:creationId xmlns:a16="http://schemas.microsoft.com/office/drawing/2014/main" id="{59EFDCE2-0E97-0142-B853-54D6D7535D07}"/>
                  </a:ext>
                </a:extLst>
              </p:cNvPr>
              <p:cNvSpPr/>
              <p:nvPr/>
            </p:nvSpPr>
            <p:spPr>
              <a:xfrm>
                <a:off x="-814068" y="1257302"/>
                <a:ext cx="1449622" cy="370552"/>
              </a:xfrm>
              <a:prstGeom prst="roundRect">
                <a:avLst/>
              </a:prstGeom>
              <a:solidFill>
                <a:srgbClr val="E778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安全管理制度</a:t>
                </a:r>
              </a:p>
            </p:txBody>
          </p:sp>
          <p:sp>
            <p:nvSpPr>
              <p:cNvPr id="47" name="圆角矩形 46">
                <a:extLst>
                  <a:ext uri="{FF2B5EF4-FFF2-40B4-BE49-F238E27FC236}">
                    <a16:creationId xmlns:a16="http://schemas.microsoft.com/office/drawing/2014/main" id="{9ADB9C15-3EE5-E643-9629-C4CFBD884C6B}"/>
                  </a:ext>
                </a:extLst>
              </p:cNvPr>
              <p:cNvSpPr/>
              <p:nvPr/>
            </p:nvSpPr>
            <p:spPr>
              <a:xfrm>
                <a:off x="-1642170" y="-232922"/>
                <a:ext cx="430888" cy="6713549"/>
              </a:xfrm>
              <a:prstGeom prst="roundRect">
                <a:avLst/>
              </a:prstGeom>
              <a:solidFill>
                <a:srgbClr val="3B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48" name="文本框 47">
                <a:extLst>
                  <a:ext uri="{FF2B5EF4-FFF2-40B4-BE49-F238E27FC236}">
                    <a16:creationId xmlns:a16="http://schemas.microsoft.com/office/drawing/2014/main" id="{B72EE553-7F3C-2444-A2D8-176EFB000C53}"/>
                  </a:ext>
                </a:extLst>
              </p:cNvPr>
              <p:cNvSpPr txBox="1"/>
              <p:nvPr/>
            </p:nvSpPr>
            <p:spPr>
              <a:xfrm>
                <a:off x="-1656976" y="-232921"/>
                <a:ext cx="461665" cy="6713548"/>
              </a:xfrm>
              <a:prstGeom prst="rect">
                <a:avLst/>
              </a:prstGeom>
              <a:solidFill>
                <a:srgbClr val="3B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1600">
                    <a:solidFill>
                      <a:schemeClr val="bg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400" b="1" dirty="0"/>
                  <a:t>网络安全法律法规政策体系</a:t>
                </a:r>
              </a:p>
            </p:txBody>
          </p:sp>
          <p:sp>
            <p:nvSpPr>
              <p:cNvPr id="49" name="圆角矩形 48">
                <a:extLst>
                  <a:ext uri="{FF2B5EF4-FFF2-40B4-BE49-F238E27FC236}">
                    <a16:creationId xmlns:a16="http://schemas.microsoft.com/office/drawing/2014/main" id="{A905E043-3117-AD4C-88FB-8B5A5D489622}"/>
                  </a:ext>
                </a:extLst>
              </p:cNvPr>
              <p:cNvSpPr/>
              <p:nvPr/>
            </p:nvSpPr>
            <p:spPr>
              <a:xfrm>
                <a:off x="7840326" y="-232921"/>
                <a:ext cx="430888" cy="6713548"/>
              </a:xfrm>
              <a:prstGeom prst="roundRect">
                <a:avLst/>
              </a:prstGeom>
              <a:solidFill>
                <a:srgbClr val="3B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50" name="文本框 49">
                <a:extLst>
                  <a:ext uri="{FF2B5EF4-FFF2-40B4-BE49-F238E27FC236}">
                    <a16:creationId xmlns:a16="http://schemas.microsoft.com/office/drawing/2014/main" id="{4C4BDE00-6C70-5A4C-9758-85ACD5AA246F}"/>
                  </a:ext>
                </a:extLst>
              </p:cNvPr>
              <p:cNvSpPr txBox="1"/>
              <p:nvPr/>
            </p:nvSpPr>
            <p:spPr>
              <a:xfrm>
                <a:off x="7823579" y="-232922"/>
                <a:ext cx="461665" cy="6713549"/>
              </a:xfrm>
              <a:prstGeom prst="rect">
                <a:avLst/>
              </a:prstGeom>
              <a:solidFill>
                <a:srgbClr val="3B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1600">
                    <a:solidFill>
                      <a:schemeClr val="bg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400" b="1" dirty="0"/>
                  <a:t>网络安全等级保护政策标准体系</a:t>
                </a:r>
              </a:p>
            </p:txBody>
          </p:sp>
          <p:sp>
            <p:nvSpPr>
              <p:cNvPr id="51" name="圆角矩形 50">
                <a:extLst>
                  <a:ext uri="{FF2B5EF4-FFF2-40B4-BE49-F238E27FC236}">
                    <a16:creationId xmlns:a16="http://schemas.microsoft.com/office/drawing/2014/main" id="{8227F4B6-39FD-614B-AEC7-ECB42A9A9249}"/>
                  </a:ext>
                </a:extLst>
              </p:cNvPr>
              <p:cNvSpPr/>
              <p:nvPr/>
            </p:nvSpPr>
            <p:spPr>
              <a:xfrm>
                <a:off x="-894907" y="2179348"/>
                <a:ext cx="6130355" cy="427599"/>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微软雅黑" panose="020B0503020204020204" pitchFamily="34" charset="-122"/>
                    <a:ea typeface="微软雅黑" panose="020B0503020204020204" pitchFamily="34" charset="-122"/>
                  </a:rPr>
                  <a:t>纵深防御安全技术体系</a:t>
                </a:r>
              </a:p>
            </p:txBody>
          </p:sp>
        </p:grpSp>
        <p:sp>
          <p:nvSpPr>
            <p:cNvPr id="52" name="圆角矩形 51">
              <a:extLst>
                <a:ext uri="{FF2B5EF4-FFF2-40B4-BE49-F238E27FC236}">
                  <a16:creationId xmlns:a16="http://schemas.microsoft.com/office/drawing/2014/main" id="{9208180F-660F-884D-81FE-5133F60A24A7}"/>
                </a:ext>
              </a:extLst>
            </p:cNvPr>
            <p:cNvSpPr/>
            <p:nvPr/>
          </p:nvSpPr>
          <p:spPr>
            <a:xfrm>
              <a:off x="7627105" y="3085608"/>
              <a:ext cx="1239028" cy="31481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bg1"/>
                  </a:solidFill>
                  <a:latin typeface="微软雅黑" panose="020B0503020204020204" pitchFamily="34" charset="-122"/>
                  <a:ea typeface="微软雅黑" panose="020B0503020204020204" pitchFamily="34" charset="-122"/>
                </a:rPr>
                <a:t>安全服务体系</a:t>
              </a:r>
            </a:p>
          </p:txBody>
        </p:sp>
        <p:sp>
          <p:nvSpPr>
            <p:cNvPr id="53" name="矩形 52">
              <a:extLst>
                <a:ext uri="{FF2B5EF4-FFF2-40B4-BE49-F238E27FC236}">
                  <a16:creationId xmlns:a16="http://schemas.microsoft.com/office/drawing/2014/main" id="{1D166C49-ABEB-6840-9A55-0CE872D61D3C}"/>
                </a:ext>
              </a:extLst>
            </p:cNvPr>
            <p:cNvSpPr/>
            <p:nvPr/>
          </p:nvSpPr>
          <p:spPr>
            <a:xfrm>
              <a:off x="7508967" y="3017537"/>
              <a:ext cx="1491724" cy="2040938"/>
            </a:xfrm>
            <a:prstGeom prst="rect">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54" name="矩形 53">
              <a:extLst>
                <a:ext uri="{FF2B5EF4-FFF2-40B4-BE49-F238E27FC236}">
                  <a16:creationId xmlns:a16="http://schemas.microsoft.com/office/drawing/2014/main" id="{06E3993E-7A8B-EE41-94DB-547938C60C5E}"/>
                </a:ext>
              </a:extLst>
            </p:cNvPr>
            <p:cNvSpPr/>
            <p:nvPr/>
          </p:nvSpPr>
          <p:spPr>
            <a:xfrm>
              <a:off x="2671131" y="3489261"/>
              <a:ext cx="1658411" cy="281532"/>
            </a:xfrm>
            <a:prstGeom prst="rect">
              <a:avLst/>
            </a:prstGeom>
            <a:solidFill>
              <a:schemeClr val="accent1">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b="1" dirty="0"/>
                <a:t>安全通信网络</a:t>
              </a:r>
            </a:p>
          </p:txBody>
        </p:sp>
        <p:sp>
          <p:nvSpPr>
            <p:cNvPr id="55" name="矩形 54">
              <a:extLst>
                <a:ext uri="{FF2B5EF4-FFF2-40B4-BE49-F238E27FC236}">
                  <a16:creationId xmlns:a16="http://schemas.microsoft.com/office/drawing/2014/main" id="{39381D99-FD4A-CD42-A5B7-05234C0F63CA}"/>
                </a:ext>
              </a:extLst>
            </p:cNvPr>
            <p:cNvSpPr/>
            <p:nvPr/>
          </p:nvSpPr>
          <p:spPr>
            <a:xfrm>
              <a:off x="2661798" y="4664458"/>
              <a:ext cx="4596381" cy="34554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600" b="1" dirty="0"/>
                <a:t>安全管理中心</a:t>
              </a:r>
            </a:p>
          </p:txBody>
        </p:sp>
        <p:sp>
          <p:nvSpPr>
            <p:cNvPr id="56" name="矩形 55">
              <a:extLst>
                <a:ext uri="{FF2B5EF4-FFF2-40B4-BE49-F238E27FC236}">
                  <a16:creationId xmlns:a16="http://schemas.microsoft.com/office/drawing/2014/main" id="{D087F6FB-5B0F-9E4A-9A45-30968665F5FA}"/>
                </a:ext>
              </a:extLst>
            </p:cNvPr>
            <p:cNvSpPr/>
            <p:nvPr/>
          </p:nvSpPr>
          <p:spPr>
            <a:xfrm>
              <a:off x="2676982" y="3941763"/>
              <a:ext cx="1652560" cy="259694"/>
            </a:xfrm>
            <a:prstGeom prst="rect">
              <a:avLst/>
            </a:prstGeom>
            <a:solidFill>
              <a:schemeClr val="accent1">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b="1" dirty="0"/>
                <a:t>安全区域边界</a:t>
              </a:r>
            </a:p>
          </p:txBody>
        </p:sp>
        <p:sp>
          <p:nvSpPr>
            <p:cNvPr id="57" name="矩形 56">
              <a:extLst>
                <a:ext uri="{FF2B5EF4-FFF2-40B4-BE49-F238E27FC236}">
                  <a16:creationId xmlns:a16="http://schemas.microsoft.com/office/drawing/2014/main" id="{09FC3C12-FAF3-BC41-B8BA-98F2598EA9C7}"/>
                </a:ext>
              </a:extLst>
            </p:cNvPr>
            <p:cNvSpPr/>
            <p:nvPr/>
          </p:nvSpPr>
          <p:spPr>
            <a:xfrm>
              <a:off x="2664659" y="4326642"/>
              <a:ext cx="1664883" cy="263669"/>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b="1" dirty="0"/>
                <a:t>安全计算环境</a:t>
              </a:r>
            </a:p>
          </p:txBody>
        </p:sp>
        <p:sp>
          <p:nvSpPr>
            <p:cNvPr id="59" name="矩形 58">
              <a:extLst>
                <a:ext uri="{FF2B5EF4-FFF2-40B4-BE49-F238E27FC236}">
                  <a16:creationId xmlns:a16="http://schemas.microsoft.com/office/drawing/2014/main" id="{9C114CDC-7478-7A4F-A55C-03A838235FE7}"/>
                </a:ext>
              </a:extLst>
            </p:cNvPr>
            <p:cNvSpPr/>
            <p:nvPr/>
          </p:nvSpPr>
          <p:spPr>
            <a:xfrm>
              <a:off x="2526065" y="1812810"/>
              <a:ext cx="6476686" cy="1025959"/>
            </a:xfrm>
            <a:prstGeom prst="rect">
              <a:avLst/>
            </a:prstGeom>
            <a:noFill/>
            <a:ln w="12700">
              <a:solidFill>
                <a:srgbClr val="3BB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60" name="圆角矩形 59">
              <a:extLst>
                <a:ext uri="{FF2B5EF4-FFF2-40B4-BE49-F238E27FC236}">
                  <a16:creationId xmlns:a16="http://schemas.microsoft.com/office/drawing/2014/main" id="{705F7A80-E428-0647-AF18-420E3ADC9401}"/>
                </a:ext>
              </a:extLst>
            </p:cNvPr>
            <p:cNvSpPr/>
            <p:nvPr/>
          </p:nvSpPr>
          <p:spPr>
            <a:xfrm>
              <a:off x="3924766" y="2424902"/>
              <a:ext cx="1068505" cy="272810"/>
            </a:xfrm>
            <a:prstGeom prst="roundRect">
              <a:avLst/>
            </a:prstGeom>
            <a:solidFill>
              <a:srgbClr val="E778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安全管理机构</a:t>
              </a:r>
            </a:p>
          </p:txBody>
        </p:sp>
        <p:sp>
          <p:nvSpPr>
            <p:cNvPr id="61" name="圆角矩形 60">
              <a:extLst>
                <a:ext uri="{FF2B5EF4-FFF2-40B4-BE49-F238E27FC236}">
                  <a16:creationId xmlns:a16="http://schemas.microsoft.com/office/drawing/2014/main" id="{BCBDFC97-CD07-7F41-BF16-B754788B78DC}"/>
                </a:ext>
              </a:extLst>
            </p:cNvPr>
            <p:cNvSpPr/>
            <p:nvPr/>
          </p:nvSpPr>
          <p:spPr>
            <a:xfrm>
              <a:off x="5222003" y="2424902"/>
              <a:ext cx="1070526" cy="272810"/>
            </a:xfrm>
            <a:prstGeom prst="roundRect">
              <a:avLst/>
            </a:prstGeom>
            <a:solidFill>
              <a:srgbClr val="E778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安全管理人员</a:t>
              </a:r>
            </a:p>
          </p:txBody>
        </p:sp>
        <p:sp>
          <p:nvSpPr>
            <p:cNvPr id="62" name="圆角矩形 61">
              <a:extLst>
                <a:ext uri="{FF2B5EF4-FFF2-40B4-BE49-F238E27FC236}">
                  <a16:creationId xmlns:a16="http://schemas.microsoft.com/office/drawing/2014/main" id="{AB975458-0E0C-2844-A064-866E744B4E15}"/>
                </a:ext>
              </a:extLst>
            </p:cNvPr>
            <p:cNvSpPr/>
            <p:nvPr/>
          </p:nvSpPr>
          <p:spPr>
            <a:xfrm>
              <a:off x="6497614" y="2429408"/>
              <a:ext cx="1093514" cy="268304"/>
            </a:xfrm>
            <a:prstGeom prst="roundRect">
              <a:avLst/>
            </a:prstGeom>
            <a:solidFill>
              <a:srgbClr val="E778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安全建设管理</a:t>
              </a:r>
            </a:p>
          </p:txBody>
        </p:sp>
        <p:sp>
          <p:nvSpPr>
            <p:cNvPr id="63" name="圆角矩形 62">
              <a:extLst>
                <a:ext uri="{FF2B5EF4-FFF2-40B4-BE49-F238E27FC236}">
                  <a16:creationId xmlns:a16="http://schemas.microsoft.com/office/drawing/2014/main" id="{54591FC5-9D97-6C41-83F9-E811250C6299}"/>
                </a:ext>
              </a:extLst>
            </p:cNvPr>
            <p:cNvSpPr/>
            <p:nvPr/>
          </p:nvSpPr>
          <p:spPr>
            <a:xfrm>
              <a:off x="7773035" y="2419261"/>
              <a:ext cx="1093514" cy="272810"/>
            </a:xfrm>
            <a:prstGeom prst="roundRect">
              <a:avLst/>
            </a:prstGeom>
            <a:solidFill>
              <a:srgbClr val="E778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安全运维管理</a:t>
              </a:r>
            </a:p>
          </p:txBody>
        </p:sp>
        <p:sp>
          <p:nvSpPr>
            <p:cNvPr id="64" name="圆角矩形 63">
              <a:extLst>
                <a:ext uri="{FF2B5EF4-FFF2-40B4-BE49-F238E27FC236}">
                  <a16:creationId xmlns:a16="http://schemas.microsoft.com/office/drawing/2014/main" id="{DD1B74B9-8DAB-154F-9FD0-A0B18C7F776A}"/>
                </a:ext>
              </a:extLst>
            </p:cNvPr>
            <p:cNvSpPr/>
            <p:nvPr/>
          </p:nvSpPr>
          <p:spPr>
            <a:xfrm>
              <a:off x="2661958" y="1922325"/>
              <a:ext cx="6200523" cy="314810"/>
            </a:xfrm>
            <a:prstGeom prst="roundRect">
              <a:avLst/>
            </a:prstGeom>
            <a:solidFill>
              <a:srgbClr val="E778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微软雅黑" panose="020B0503020204020204" pitchFamily="34" charset="-122"/>
                  <a:ea typeface="微软雅黑" panose="020B0503020204020204" pitchFamily="34" charset="-122"/>
                </a:rPr>
                <a:t>安全管理体系</a:t>
              </a:r>
            </a:p>
          </p:txBody>
        </p:sp>
        <p:sp>
          <p:nvSpPr>
            <p:cNvPr id="65" name="圆角矩形 64">
              <a:extLst>
                <a:ext uri="{FF2B5EF4-FFF2-40B4-BE49-F238E27FC236}">
                  <a16:creationId xmlns:a16="http://schemas.microsoft.com/office/drawing/2014/main" id="{AFE964EE-0E13-2147-80AB-F4C1568B31B5}"/>
                </a:ext>
              </a:extLst>
            </p:cNvPr>
            <p:cNvSpPr/>
            <p:nvPr/>
          </p:nvSpPr>
          <p:spPr>
            <a:xfrm>
              <a:off x="7638088" y="3489261"/>
              <a:ext cx="1233482" cy="310196"/>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bg1"/>
                  </a:solidFill>
                  <a:latin typeface="微软雅黑" panose="020B0503020204020204" pitchFamily="34" charset="-122"/>
                  <a:ea typeface="微软雅黑" panose="020B0503020204020204" pitchFamily="34" charset="-122"/>
                </a:rPr>
                <a:t>安全咨询服务</a:t>
              </a:r>
            </a:p>
          </p:txBody>
        </p:sp>
        <p:sp>
          <p:nvSpPr>
            <p:cNvPr id="66" name="圆角矩形 65">
              <a:extLst>
                <a:ext uri="{FF2B5EF4-FFF2-40B4-BE49-F238E27FC236}">
                  <a16:creationId xmlns:a16="http://schemas.microsoft.com/office/drawing/2014/main" id="{2BA51594-6A14-664B-B7B6-ABE2C6AED9C5}"/>
                </a:ext>
              </a:extLst>
            </p:cNvPr>
            <p:cNvSpPr/>
            <p:nvPr/>
          </p:nvSpPr>
          <p:spPr>
            <a:xfrm>
              <a:off x="7638088" y="3852989"/>
              <a:ext cx="1233482" cy="310196"/>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bg1"/>
                  </a:solidFill>
                  <a:latin typeface="微软雅黑" panose="020B0503020204020204" pitchFamily="34" charset="-122"/>
                  <a:ea typeface="微软雅黑" panose="020B0503020204020204" pitchFamily="34" charset="-122"/>
                </a:rPr>
                <a:t>安全技术服务</a:t>
              </a:r>
            </a:p>
          </p:txBody>
        </p:sp>
        <p:sp>
          <p:nvSpPr>
            <p:cNvPr id="67" name="圆角矩形 66">
              <a:extLst>
                <a:ext uri="{FF2B5EF4-FFF2-40B4-BE49-F238E27FC236}">
                  <a16:creationId xmlns:a16="http://schemas.microsoft.com/office/drawing/2014/main" id="{D2337A25-C508-1E44-BB5A-F4545801D710}"/>
                </a:ext>
              </a:extLst>
            </p:cNvPr>
            <p:cNvSpPr/>
            <p:nvPr/>
          </p:nvSpPr>
          <p:spPr>
            <a:xfrm>
              <a:off x="7638088" y="4216718"/>
              <a:ext cx="1233482" cy="310197"/>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bg1"/>
                  </a:solidFill>
                  <a:latin typeface="微软雅黑" panose="020B0503020204020204" pitchFamily="34" charset="-122"/>
                  <a:ea typeface="微软雅黑" panose="020B0503020204020204" pitchFamily="34" charset="-122"/>
                </a:rPr>
                <a:t>应急响应服务</a:t>
              </a:r>
            </a:p>
          </p:txBody>
        </p:sp>
        <p:grpSp>
          <p:nvGrpSpPr>
            <p:cNvPr id="68" name="组合 67"/>
            <p:cNvGrpSpPr/>
            <p:nvPr/>
          </p:nvGrpSpPr>
          <p:grpSpPr>
            <a:xfrm>
              <a:off x="2533670" y="5202272"/>
              <a:ext cx="6469081" cy="1025959"/>
              <a:chOff x="928966" y="768363"/>
              <a:chExt cx="8786810" cy="1393538"/>
            </a:xfrm>
          </p:grpSpPr>
          <p:sp>
            <p:nvSpPr>
              <p:cNvPr id="69" name="矩形 68">
                <a:extLst>
                  <a:ext uri="{FF2B5EF4-FFF2-40B4-BE49-F238E27FC236}">
                    <a16:creationId xmlns:a16="http://schemas.microsoft.com/office/drawing/2014/main" id="{0E5F0801-B66E-7E46-BBD0-7AF9D315CBEE}"/>
                  </a:ext>
                </a:extLst>
              </p:cNvPr>
              <p:cNvSpPr/>
              <p:nvPr/>
            </p:nvSpPr>
            <p:spPr>
              <a:xfrm>
                <a:off x="928966" y="768363"/>
                <a:ext cx="8786810" cy="1393538"/>
              </a:xfrm>
              <a:prstGeom prst="rect">
                <a:avLst/>
              </a:prstGeom>
              <a:noFill/>
              <a:ln w="12700">
                <a:solidFill>
                  <a:srgbClr val="E778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70" name="圆角矩形 69">
                <a:extLst>
                  <a:ext uri="{FF2B5EF4-FFF2-40B4-BE49-F238E27FC236}">
                    <a16:creationId xmlns:a16="http://schemas.microsoft.com/office/drawing/2014/main" id="{2D1D5474-872D-6744-BFC0-198036D57839}"/>
                  </a:ext>
                </a:extLst>
              </p:cNvPr>
              <p:cNvSpPr/>
              <p:nvPr/>
            </p:nvSpPr>
            <p:spPr>
              <a:xfrm>
                <a:off x="4581710" y="1599755"/>
                <a:ext cx="1449622" cy="370552"/>
              </a:xfrm>
              <a:prstGeom prst="roundRect">
                <a:avLst/>
              </a:prstGeom>
              <a:solidFill>
                <a:srgbClr val="3B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latin typeface="微软雅黑" panose="020B0503020204020204" pitchFamily="34" charset="-122"/>
                    <a:ea typeface="微软雅黑" panose="020B0503020204020204" pitchFamily="34" charset="-122"/>
                  </a:rPr>
                  <a:t>安全评估</a:t>
                </a:r>
              </a:p>
            </p:txBody>
          </p:sp>
          <p:sp>
            <p:nvSpPr>
              <p:cNvPr id="71" name="圆角矩形 70">
                <a:extLst>
                  <a:ext uri="{FF2B5EF4-FFF2-40B4-BE49-F238E27FC236}">
                    <a16:creationId xmlns:a16="http://schemas.microsoft.com/office/drawing/2014/main" id="{CEF72061-1742-2D45-9E1D-4E86DBA17EF1}"/>
                  </a:ext>
                </a:extLst>
              </p:cNvPr>
              <p:cNvSpPr/>
              <p:nvPr/>
            </p:nvSpPr>
            <p:spPr>
              <a:xfrm>
                <a:off x="2845724" y="1599754"/>
                <a:ext cx="1452365" cy="370552"/>
              </a:xfrm>
              <a:prstGeom prst="roundRect">
                <a:avLst/>
              </a:prstGeom>
              <a:solidFill>
                <a:srgbClr val="3B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latin typeface="微软雅黑" panose="020B0503020204020204" pitchFamily="34" charset="-122"/>
                    <a:ea typeface="微软雅黑" panose="020B0503020204020204" pitchFamily="34" charset="-122"/>
                  </a:rPr>
                  <a:t>态势感知</a:t>
                </a:r>
              </a:p>
            </p:txBody>
          </p:sp>
          <p:sp>
            <p:nvSpPr>
              <p:cNvPr id="72" name="圆角矩形 71">
                <a:extLst>
                  <a:ext uri="{FF2B5EF4-FFF2-40B4-BE49-F238E27FC236}">
                    <a16:creationId xmlns:a16="http://schemas.microsoft.com/office/drawing/2014/main" id="{75D9BD96-6BE0-A24B-8EE5-5E0554478564}"/>
                  </a:ext>
                </a:extLst>
              </p:cNvPr>
              <p:cNvSpPr/>
              <p:nvPr/>
            </p:nvSpPr>
            <p:spPr>
              <a:xfrm>
                <a:off x="6317099" y="1605875"/>
                <a:ext cx="1483552" cy="364431"/>
              </a:xfrm>
              <a:prstGeom prst="roundRect">
                <a:avLst/>
              </a:prstGeom>
              <a:solidFill>
                <a:srgbClr val="3B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latin typeface="微软雅黑" panose="020B0503020204020204" pitchFamily="34" charset="-122"/>
                    <a:ea typeface="微软雅黑" panose="020B0503020204020204" pitchFamily="34" charset="-122"/>
                  </a:rPr>
                  <a:t>预警通报</a:t>
                </a:r>
              </a:p>
            </p:txBody>
          </p:sp>
          <p:sp>
            <p:nvSpPr>
              <p:cNvPr id="73" name="圆角矩形 72">
                <a:extLst>
                  <a:ext uri="{FF2B5EF4-FFF2-40B4-BE49-F238E27FC236}">
                    <a16:creationId xmlns:a16="http://schemas.microsoft.com/office/drawing/2014/main" id="{FB97B972-39AC-714C-A75B-3E9759F1F8D4}"/>
                  </a:ext>
                </a:extLst>
              </p:cNvPr>
              <p:cNvSpPr/>
              <p:nvPr/>
            </p:nvSpPr>
            <p:spPr>
              <a:xfrm>
                <a:off x="8047441" y="1599754"/>
                <a:ext cx="1483552" cy="370551"/>
              </a:xfrm>
              <a:prstGeom prst="roundRect">
                <a:avLst/>
              </a:prstGeom>
              <a:solidFill>
                <a:srgbClr val="3B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latin typeface="微软雅黑" panose="020B0503020204020204" pitchFamily="34" charset="-122"/>
                    <a:ea typeface="微软雅黑" panose="020B0503020204020204" pitchFamily="34" charset="-122"/>
                  </a:rPr>
                  <a:t>研判处置</a:t>
                </a:r>
              </a:p>
            </p:txBody>
          </p:sp>
          <p:sp>
            <p:nvSpPr>
              <p:cNvPr id="74" name="圆角矩形 73">
                <a:extLst>
                  <a:ext uri="{FF2B5EF4-FFF2-40B4-BE49-F238E27FC236}">
                    <a16:creationId xmlns:a16="http://schemas.microsoft.com/office/drawing/2014/main" id="{B324ACD7-7D1B-374D-87C8-5C1556B962B1}"/>
                  </a:ext>
                </a:extLst>
              </p:cNvPr>
              <p:cNvSpPr/>
              <p:nvPr/>
            </p:nvSpPr>
            <p:spPr>
              <a:xfrm>
                <a:off x="1113330" y="917115"/>
                <a:ext cx="8412145" cy="427599"/>
              </a:xfrm>
              <a:prstGeom prst="roundRect">
                <a:avLst/>
              </a:prstGeom>
              <a:solidFill>
                <a:srgbClr val="3B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微软雅黑" panose="020B0503020204020204" pitchFamily="34" charset="-122"/>
                    <a:ea typeface="微软雅黑" panose="020B0503020204020204" pitchFamily="34" charset="-122"/>
                  </a:rPr>
                  <a:t>安全运营下的持续保障</a:t>
                </a:r>
              </a:p>
            </p:txBody>
          </p:sp>
          <p:sp>
            <p:nvSpPr>
              <p:cNvPr id="75" name="圆角矩形 74">
                <a:extLst>
                  <a:ext uri="{FF2B5EF4-FFF2-40B4-BE49-F238E27FC236}">
                    <a16:creationId xmlns:a16="http://schemas.microsoft.com/office/drawing/2014/main" id="{AE30BF5D-1279-BC41-B565-A37C1A29AD53}"/>
                  </a:ext>
                </a:extLst>
              </p:cNvPr>
              <p:cNvSpPr/>
              <p:nvPr/>
            </p:nvSpPr>
            <p:spPr>
              <a:xfrm>
                <a:off x="1110941" y="1599754"/>
                <a:ext cx="1449622" cy="370552"/>
              </a:xfrm>
              <a:prstGeom prst="roundRect">
                <a:avLst/>
              </a:prstGeom>
              <a:solidFill>
                <a:srgbClr val="3B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latin typeface="微软雅黑" panose="020B0503020204020204" pitchFamily="34" charset="-122"/>
                    <a:ea typeface="微软雅黑" panose="020B0503020204020204" pitchFamily="34" charset="-122"/>
                  </a:rPr>
                  <a:t>安全监测</a:t>
                </a:r>
              </a:p>
            </p:txBody>
          </p:sp>
        </p:grpSp>
        <p:sp>
          <p:nvSpPr>
            <p:cNvPr id="76" name="圆角矩形 75">
              <a:extLst>
                <a:ext uri="{FF2B5EF4-FFF2-40B4-BE49-F238E27FC236}">
                  <a16:creationId xmlns:a16="http://schemas.microsoft.com/office/drawing/2014/main" id="{74930486-D717-364C-B1AA-B38B3F306C64}"/>
                </a:ext>
              </a:extLst>
            </p:cNvPr>
            <p:cNvSpPr/>
            <p:nvPr/>
          </p:nvSpPr>
          <p:spPr>
            <a:xfrm>
              <a:off x="2531611" y="1309632"/>
              <a:ext cx="6463535" cy="314810"/>
            </a:xfrm>
            <a:prstGeom prst="roundRect">
              <a:avLst/>
            </a:prstGeom>
            <a:solidFill>
              <a:srgbClr val="3B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微软雅黑" panose="020B0503020204020204" pitchFamily="34" charset="-122"/>
                  <a:ea typeface="微软雅黑" panose="020B0503020204020204" pitchFamily="34" charset="-122"/>
                </a:rPr>
                <a:t>网络安全总体策略</a:t>
              </a:r>
            </a:p>
          </p:txBody>
        </p:sp>
        <p:sp>
          <p:nvSpPr>
            <p:cNvPr id="77" name="矩形 76">
              <a:extLst>
                <a:ext uri="{FF2B5EF4-FFF2-40B4-BE49-F238E27FC236}">
                  <a16:creationId xmlns:a16="http://schemas.microsoft.com/office/drawing/2014/main" id="{D64C4321-72F6-1648-B2A0-0E060C9523AB}"/>
                </a:ext>
              </a:extLst>
            </p:cNvPr>
            <p:cNvSpPr/>
            <p:nvPr/>
          </p:nvSpPr>
          <p:spPr>
            <a:xfrm>
              <a:off x="4552588" y="3488747"/>
              <a:ext cx="323743" cy="11077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zh-CN" altLang="en-US" sz="1400" dirty="0"/>
                <a:t>云</a:t>
              </a:r>
              <a:endParaRPr kumimoji="1" lang="en-US" altLang="zh-CN" sz="1400" dirty="0"/>
            </a:p>
            <a:p>
              <a:pPr algn="ctr"/>
              <a:r>
                <a:rPr kumimoji="1" lang="zh-CN" altLang="en-US" sz="1400" dirty="0"/>
                <a:t>计</a:t>
              </a:r>
              <a:endParaRPr kumimoji="1" lang="en-US" altLang="zh-CN" sz="1400" dirty="0"/>
            </a:p>
            <a:p>
              <a:pPr algn="ctr"/>
              <a:r>
                <a:rPr kumimoji="1" lang="zh-CN" altLang="en-US" sz="1400" dirty="0"/>
                <a:t>算</a:t>
              </a:r>
              <a:endParaRPr kumimoji="1" lang="en-US" altLang="zh-CN" sz="1400" dirty="0"/>
            </a:p>
            <a:p>
              <a:pPr algn="ctr"/>
              <a:r>
                <a:rPr kumimoji="1" lang="zh-CN" altLang="en-US" sz="1400" dirty="0"/>
                <a:t>安</a:t>
              </a:r>
              <a:endParaRPr kumimoji="1" lang="en-US" altLang="zh-CN" sz="1400" dirty="0"/>
            </a:p>
            <a:p>
              <a:pPr algn="ctr"/>
              <a:r>
                <a:rPr kumimoji="1" lang="zh-CN" altLang="en-US" sz="1400" dirty="0"/>
                <a:t>全</a:t>
              </a:r>
            </a:p>
          </p:txBody>
        </p:sp>
        <p:sp>
          <p:nvSpPr>
            <p:cNvPr id="78" name="矩形 77">
              <a:extLst>
                <a:ext uri="{FF2B5EF4-FFF2-40B4-BE49-F238E27FC236}">
                  <a16:creationId xmlns:a16="http://schemas.microsoft.com/office/drawing/2014/main" id="{87C9FD5B-7C07-5C4E-AC39-D16C0D5F344B}"/>
                </a:ext>
              </a:extLst>
            </p:cNvPr>
            <p:cNvSpPr/>
            <p:nvPr/>
          </p:nvSpPr>
          <p:spPr>
            <a:xfrm>
              <a:off x="5124759" y="3488747"/>
              <a:ext cx="323743" cy="11077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zh-CN" altLang="en-US" sz="1400" dirty="0"/>
                <a:t>移动互联安全</a:t>
              </a:r>
            </a:p>
          </p:txBody>
        </p:sp>
        <p:sp>
          <p:nvSpPr>
            <p:cNvPr id="79" name="矩形 78">
              <a:extLst>
                <a:ext uri="{FF2B5EF4-FFF2-40B4-BE49-F238E27FC236}">
                  <a16:creationId xmlns:a16="http://schemas.microsoft.com/office/drawing/2014/main" id="{A8666BED-1D60-CB46-8DC0-0247E77A2787}"/>
                </a:ext>
              </a:extLst>
            </p:cNvPr>
            <p:cNvSpPr/>
            <p:nvPr/>
          </p:nvSpPr>
          <p:spPr>
            <a:xfrm>
              <a:off x="5696101" y="3492987"/>
              <a:ext cx="323743" cy="110351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zh-CN" altLang="en-US" sz="1400" dirty="0"/>
                <a:t>物联网安全</a:t>
              </a:r>
            </a:p>
          </p:txBody>
        </p:sp>
        <p:sp>
          <p:nvSpPr>
            <p:cNvPr id="80" name="矩形 79">
              <a:extLst>
                <a:ext uri="{FF2B5EF4-FFF2-40B4-BE49-F238E27FC236}">
                  <a16:creationId xmlns:a16="http://schemas.microsoft.com/office/drawing/2014/main" id="{81EA7643-D691-0E46-9749-EACCA897BA6B}"/>
                </a:ext>
              </a:extLst>
            </p:cNvPr>
            <p:cNvSpPr/>
            <p:nvPr/>
          </p:nvSpPr>
          <p:spPr>
            <a:xfrm>
              <a:off x="6840441" y="3491295"/>
              <a:ext cx="323743" cy="110520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zh-CN" altLang="en-US" sz="1400" dirty="0"/>
                <a:t>大数据安全</a:t>
              </a:r>
            </a:p>
          </p:txBody>
        </p:sp>
        <p:sp>
          <p:nvSpPr>
            <p:cNvPr id="81" name="圆角矩形 80">
              <a:extLst>
                <a:ext uri="{FF2B5EF4-FFF2-40B4-BE49-F238E27FC236}">
                  <a16:creationId xmlns:a16="http://schemas.microsoft.com/office/drawing/2014/main" id="{49BEBFCF-6120-9947-874A-6FA968CF9AD8}"/>
                </a:ext>
              </a:extLst>
            </p:cNvPr>
            <p:cNvSpPr/>
            <p:nvPr/>
          </p:nvSpPr>
          <p:spPr>
            <a:xfrm>
              <a:off x="7627104" y="4580447"/>
              <a:ext cx="1233482" cy="310197"/>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bg1"/>
                  </a:solidFill>
                  <a:latin typeface="微软雅黑" panose="020B0503020204020204" pitchFamily="34" charset="-122"/>
                  <a:ea typeface="微软雅黑" panose="020B0503020204020204" pitchFamily="34" charset="-122"/>
                </a:rPr>
                <a:t>安全培训服务</a:t>
              </a:r>
            </a:p>
          </p:txBody>
        </p:sp>
        <p:sp>
          <p:nvSpPr>
            <p:cNvPr id="82" name="矩形 81">
              <a:extLst>
                <a:ext uri="{FF2B5EF4-FFF2-40B4-BE49-F238E27FC236}">
                  <a16:creationId xmlns:a16="http://schemas.microsoft.com/office/drawing/2014/main" id="{FB468770-B0F6-FD42-A566-3FCF73AAEBBD}"/>
                </a:ext>
              </a:extLst>
            </p:cNvPr>
            <p:cNvSpPr/>
            <p:nvPr/>
          </p:nvSpPr>
          <p:spPr>
            <a:xfrm>
              <a:off x="6268508" y="3491294"/>
              <a:ext cx="323743" cy="110887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t>工控系统安全</a:t>
              </a:r>
            </a:p>
          </p:txBody>
        </p:sp>
      </p:grpSp>
    </p:spTree>
    <p:extLst>
      <p:ext uri="{BB962C8B-B14F-4D97-AF65-F5344CB8AC3E}">
        <p14:creationId xmlns:p14="http://schemas.microsoft.com/office/powerpoint/2010/main" val="8748709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71648" y="408669"/>
            <a:ext cx="10071265" cy="846158"/>
          </a:xfrm>
        </p:spPr>
        <p:txBody>
          <a:bodyPr/>
          <a:lstStyle/>
          <a:p>
            <a:r>
              <a:rPr lang="zh-CN" altLang="en-US" dirty="0"/>
              <a:t>等</a:t>
            </a:r>
            <a:r>
              <a:rPr lang="zh-CN" altLang="en-US" dirty="0" smtClean="0"/>
              <a:t>保建设思想</a:t>
            </a:r>
            <a:endParaRPr lang="zh-CN" altLang="en-US" dirty="0"/>
          </a:p>
        </p:txBody>
      </p:sp>
      <p:sp>
        <p:nvSpPr>
          <p:cNvPr id="3" name="矩形 2"/>
          <p:cNvSpPr/>
          <p:nvPr/>
        </p:nvSpPr>
        <p:spPr>
          <a:xfrm>
            <a:off x="870411" y="1170499"/>
            <a:ext cx="10875273" cy="923330"/>
          </a:xfrm>
          <a:prstGeom prst="rect">
            <a:avLst/>
          </a:prstGeom>
        </p:spPr>
        <p:txBody>
          <a:bodyPr wrap="square">
            <a:spAutoFit/>
          </a:bodyPr>
          <a:lstStyle/>
          <a:p>
            <a:pPr marL="120650" indent="-120650">
              <a:lnSpc>
                <a:spcPct val="150000"/>
              </a:lnSpc>
              <a:spcBef>
                <a:spcPct val="50000"/>
              </a:spcBef>
              <a:defRPr/>
            </a:pPr>
            <a:r>
              <a:rPr lang="zh-CN" altLang="en-US" dirty="0">
                <a:latin typeface="微软雅黑" panose="020B0503020204020204" pitchFamily="34" charset="-122"/>
                <a:ea typeface="微软雅黑" panose="020B0503020204020204" pitchFamily="34" charset="-122"/>
              </a:rPr>
              <a:t>建设“</a:t>
            </a:r>
            <a:r>
              <a:rPr lang="zh-CN" altLang="en-US" dirty="0">
                <a:solidFill>
                  <a:srgbClr val="FF0000"/>
                </a:solidFill>
                <a:latin typeface="微软雅黑" panose="020B0503020204020204" pitchFamily="34" charset="-122"/>
                <a:ea typeface="微软雅黑" panose="020B0503020204020204" pitchFamily="34" charset="-122"/>
              </a:rPr>
              <a:t>一个中心</a:t>
            </a:r>
            <a:r>
              <a:rPr lang="zh-CN" altLang="en-US" dirty="0">
                <a:latin typeface="微软雅黑" panose="020B0503020204020204" pitchFamily="34" charset="-122"/>
                <a:ea typeface="微软雅黑" panose="020B0503020204020204" pitchFamily="34" charset="-122"/>
              </a:rPr>
              <a:t>”</a:t>
            </a:r>
            <a:r>
              <a:rPr lang="zh-CN" altLang="en-US" dirty="0" smtClean="0">
                <a:latin typeface="微软雅黑" panose="020B0503020204020204" pitchFamily="34" charset="-122"/>
                <a:ea typeface="微软雅黑" panose="020B0503020204020204" pitchFamily="34" charset="-122"/>
              </a:rPr>
              <a:t>管理</a:t>
            </a:r>
            <a:r>
              <a:rPr lang="zh-CN" altLang="en-US" dirty="0">
                <a:latin typeface="微软雅黑" panose="020B0503020204020204" pitchFamily="34" charset="-122"/>
                <a:ea typeface="微软雅黑" panose="020B0503020204020204" pitchFamily="34" charset="-122"/>
              </a:rPr>
              <a:t>下的</a:t>
            </a:r>
            <a:r>
              <a:rPr lang="zh-CN" altLang="en-US" dirty="0" smtClean="0">
                <a:latin typeface="微软雅黑" panose="020B0503020204020204" pitchFamily="34" charset="-122"/>
                <a:ea typeface="微软雅黑" panose="020B0503020204020204" pitchFamily="34" charset="-122"/>
              </a:rPr>
              <a:t>“</a:t>
            </a:r>
            <a:r>
              <a:rPr lang="zh-CN" altLang="en-US" dirty="0" smtClean="0">
                <a:solidFill>
                  <a:srgbClr val="FF0000"/>
                </a:solidFill>
                <a:latin typeface="微软雅黑" panose="020B0503020204020204" pitchFamily="34" charset="-122"/>
                <a:ea typeface="微软雅黑" panose="020B0503020204020204" pitchFamily="34" charset="-122"/>
              </a:rPr>
              <a:t>三重防护</a:t>
            </a:r>
            <a:r>
              <a:rPr lang="zh-CN" altLang="en-US" dirty="0" smtClean="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体系，分别对计算环境、区域边界、通信网络体系进行管理，</a:t>
            </a:r>
            <a:r>
              <a:rPr lang="zh-CN" altLang="en-US" dirty="0" smtClean="0">
                <a:latin typeface="微软雅黑" panose="020B0503020204020204" pitchFamily="34" charset="-122"/>
                <a:ea typeface="微软雅黑" panose="020B0503020204020204" pitchFamily="34" charset="-122"/>
              </a:rPr>
              <a:t>实施</a:t>
            </a:r>
            <a:r>
              <a:rPr lang="zh-CN" altLang="zh-CN" dirty="0"/>
              <a:t>立体防范注重全方位主动防御动态防御整体防控和精准</a:t>
            </a:r>
            <a:r>
              <a:rPr lang="zh-CN" altLang="zh-CN" dirty="0" smtClean="0"/>
              <a:t>防护</a:t>
            </a:r>
            <a:r>
              <a:rPr lang="zh-CN" altLang="en-US" dirty="0" smtClean="0"/>
              <a:t>。</a:t>
            </a:r>
            <a:endParaRPr lang="en-US" altLang="zh-CN" dirty="0">
              <a:latin typeface="微软雅黑" panose="020B0503020204020204" pitchFamily="34" charset="-122"/>
              <a:ea typeface="微软雅黑" panose="020B0503020204020204" pitchFamily="34" charset="-122"/>
            </a:endParaRPr>
          </a:p>
        </p:txBody>
      </p:sp>
      <p:grpSp>
        <p:nvGrpSpPr>
          <p:cNvPr id="6" name="组合 5"/>
          <p:cNvGrpSpPr/>
          <p:nvPr/>
        </p:nvGrpSpPr>
        <p:grpSpPr>
          <a:xfrm>
            <a:off x="2621499" y="2239320"/>
            <a:ext cx="6349664" cy="4151537"/>
            <a:chOff x="1347562" y="1375617"/>
            <a:chExt cx="7525628" cy="4920406"/>
          </a:xfrm>
        </p:grpSpPr>
        <p:grpSp>
          <p:nvGrpSpPr>
            <p:cNvPr id="134" name="组合 133"/>
            <p:cNvGrpSpPr/>
            <p:nvPr/>
          </p:nvGrpSpPr>
          <p:grpSpPr>
            <a:xfrm>
              <a:off x="2280288" y="1933020"/>
              <a:ext cx="3578135" cy="3637517"/>
              <a:chOff x="1193801" y="1778000"/>
              <a:chExt cx="3730625" cy="3792538"/>
            </a:xfrm>
          </p:grpSpPr>
          <p:sp>
            <p:nvSpPr>
              <p:cNvPr id="135" name="AutoShape 3"/>
              <p:cNvSpPr>
                <a:spLocks noChangeArrowheads="1"/>
              </p:cNvSpPr>
              <p:nvPr/>
            </p:nvSpPr>
            <p:spPr bwMode="gray">
              <a:xfrm rot="16200000">
                <a:off x="1162845" y="1808956"/>
                <a:ext cx="3792538" cy="3730625"/>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450 w 21600"/>
                  <a:gd name="T13" fmla="*/ 0 h 21600"/>
                  <a:gd name="T14" fmla="*/ 21150 w 21600"/>
                  <a:gd name="T15" fmla="*/ 13064 h 21600"/>
                </a:gdLst>
                <a:ahLst/>
                <a:cxnLst>
                  <a:cxn ang="T8">
                    <a:pos x="T0" y="T1"/>
                  </a:cxn>
                  <a:cxn ang="T9">
                    <a:pos x="T2" y="T3"/>
                  </a:cxn>
                  <a:cxn ang="T10">
                    <a:pos x="T4" y="T5"/>
                  </a:cxn>
                  <a:cxn ang="T11">
                    <a:pos x="T6" y="T7"/>
                  </a:cxn>
                </a:cxnLst>
                <a:rect l="T12" t="T13" r="T14" b="T15"/>
                <a:pathLst>
                  <a:path w="21600" h="21600">
                    <a:moveTo>
                      <a:pt x="2875" y="10799"/>
                    </a:moveTo>
                    <a:cubicBezTo>
                      <a:pt x="2875" y="6422"/>
                      <a:pt x="6423" y="2874"/>
                      <a:pt x="10800" y="2875"/>
                    </a:cubicBezTo>
                    <a:cubicBezTo>
                      <a:pt x="15176" y="2875"/>
                      <a:pt x="18724" y="6422"/>
                      <a:pt x="18724" y="10799"/>
                    </a:cubicBezTo>
                    <a:lnTo>
                      <a:pt x="21599" y="10798"/>
                    </a:lnTo>
                    <a:cubicBezTo>
                      <a:pt x="21599" y="4834"/>
                      <a:pt x="16764" y="-1"/>
                      <a:pt x="10799" y="0"/>
                    </a:cubicBezTo>
                    <a:cubicBezTo>
                      <a:pt x="4835" y="0"/>
                      <a:pt x="0" y="4834"/>
                      <a:pt x="0" y="10798"/>
                    </a:cubicBezTo>
                    <a:lnTo>
                      <a:pt x="2875" y="10799"/>
                    </a:lnTo>
                    <a:close/>
                  </a:path>
                </a:pathLst>
              </a:custGeom>
              <a:gradFill rotWithShape="1">
                <a:gsLst>
                  <a:gs pos="0">
                    <a:srgbClr val="CBD852"/>
                  </a:gs>
                  <a:gs pos="50000">
                    <a:srgbClr val="EBF0BB"/>
                  </a:gs>
                  <a:gs pos="100000">
                    <a:srgbClr val="CBD852"/>
                  </a:gs>
                </a:gsLst>
                <a:lin ang="0" scaled="1"/>
              </a:gradFill>
              <a:ln w="38100" algn="ctr">
                <a:solidFill>
                  <a:srgbClr val="FFFFFF"/>
                </a:solidFill>
                <a:miter lim="800000"/>
                <a:headEnd/>
                <a:tailEnd/>
              </a:ln>
              <a:effectLst>
                <a:outerShdw dist="107763" dir="2700000" algn="ctr" rotWithShape="0">
                  <a:srgbClr val="003366">
                    <a:alpha val="50000"/>
                  </a:srgbClr>
                </a:outerShdw>
              </a:effectLst>
            </p:spPr>
            <p:txBody>
              <a:bodyPr wrap="none" anchor="ctr"/>
              <a:lstStyle/>
              <a:p>
                <a:endParaRPr lang="zh-CN" altLang="en-US" sz="1600"/>
              </a:p>
            </p:txBody>
          </p:sp>
          <p:sp>
            <p:nvSpPr>
              <p:cNvPr id="136" name="AutoShape 4"/>
              <p:cNvSpPr>
                <a:spLocks noChangeArrowheads="1"/>
              </p:cNvSpPr>
              <p:nvPr/>
            </p:nvSpPr>
            <p:spPr bwMode="gray">
              <a:xfrm rot="16200000">
                <a:off x="1102518" y="2237582"/>
                <a:ext cx="3281363" cy="299085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103 w 21600"/>
                  <a:gd name="T13" fmla="*/ 0 h 21600"/>
                  <a:gd name="T14" fmla="*/ 21497 w 21600"/>
                  <a:gd name="T15" fmla="*/ 12153 h 21600"/>
                </a:gdLst>
                <a:ahLst/>
                <a:cxnLst>
                  <a:cxn ang="T8">
                    <a:pos x="T0" y="T1"/>
                  </a:cxn>
                  <a:cxn ang="T9">
                    <a:pos x="T2" y="T3"/>
                  </a:cxn>
                  <a:cxn ang="T10">
                    <a:pos x="T4" y="T5"/>
                  </a:cxn>
                  <a:cxn ang="T11">
                    <a:pos x="T6" y="T7"/>
                  </a:cxn>
                </a:cxnLst>
                <a:rect l="T12" t="T13" r="T14" b="T15"/>
                <a:pathLst>
                  <a:path w="21600" h="21600">
                    <a:moveTo>
                      <a:pt x="1072" y="9440"/>
                    </a:moveTo>
                    <a:cubicBezTo>
                      <a:pt x="1750" y="4588"/>
                      <a:pt x="5900" y="977"/>
                      <a:pt x="10800" y="978"/>
                    </a:cubicBezTo>
                    <a:cubicBezTo>
                      <a:pt x="15699" y="978"/>
                      <a:pt x="19849" y="4588"/>
                      <a:pt x="20527" y="9440"/>
                    </a:cubicBezTo>
                    <a:lnTo>
                      <a:pt x="21495" y="9304"/>
                    </a:lnTo>
                    <a:cubicBezTo>
                      <a:pt x="20750" y="3969"/>
                      <a:pt x="16186" y="-1"/>
                      <a:pt x="10799" y="0"/>
                    </a:cubicBezTo>
                    <a:cubicBezTo>
                      <a:pt x="5413" y="0"/>
                      <a:pt x="849" y="3969"/>
                      <a:pt x="104" y="9304"/>
                    </a:cubicBezTo>
                    <a:lnTo>
                      <a:pt x="1072" y="9440"/>
                    </a:lnTo>
                    <a:close/>
                  </a:path>
                </a:pathLst>
              </a:custGeom>
              <a:gradFill rotWithShape="1">
                <a:gsLst>
                  <a:gs pos="0">
                    <a:srgbClr val="808000"/>
                  </a:gs>
                  <a:gs pos="50000">
                    <a:srgbClr val="B6B66C"/>
                  </a:gs>
                  <a:gs pos="100000">
                    <a:srgbClr val="808000"/>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zh-CN" altLang="en-US" sz="1600"/>
              </a:p>
            </p:txBody>
          </p:sp>
        </p:grpSp>
        <p:sp>
          <p:nvSpPr>
            <p:cNvPr id="137" name="AutoShape 44"/>
            <p:cNvSpPr>
              <a:spLocks noChangeArrowheads="1"/>
            </p:cNvSpPr>
            <p:nvPr/>
          </p:nvSpPr>
          <p:spPr bwMode="gray">
            <a:xfrm>
              <a:off x="6221300" y="2596388"/>
              <a:ext cx="2480333" cy="23661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16" y="10800"/>
                  </a:moveTo>
                  <a:cubicBezTo>
                    <a:pt x="2816" y="15209"/>
                    <a:pt x="6391" y="18784"/>
                    <a:pt x="10800" y="18784"/>
                  </a:cubicBezTo>
                  <a:cubicBezTo>
                    <a:pt x="15209" y="18784"/>
                    <a:pt x="18784" y="15209"/>
                    <a:pt x="18784" y="10800"/>
                  </a:cubicBezTo>
                  <a:cubicBezTo>
                    <a:pt x="18784" y="6391"/>
                    <a:pt x="15209" y="2816"/>
                    <a:pt x="10800" y="2816"/>
                  </a:cubicBezTo>
                  <a:cubicBezTo>
                    <a:pt x="6391" y="2816"/>
                    <a:pt x="2816" y="6391"/>
                    <a:pt x="2816" y="10800"/>
                  </a:cubicBezTo>
                  <a:close/>
                </a:path>
              </a:pathLst>
            </a:custGeom>
            <a:gradFill rotWithShape="0">
              <a:gsLst>
                <a:gs pos="0">
                  <a:srgbClr val="FFFFFF"/>
                </a:gs>
                <a:gs pos="50000">
                  <a:srgbClr val="6D82A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sz="1600"/>
            </a:p>
          </p:txBody>
        </p:sp>
        <p:sp>
          <p:nvSpPr>
            <p:cNvPr id="138" name="AutoShape 43"/>
            <p:cNvSpPr>
              <a:spLocks noChangeArrowheads="1"/>
            </p:cNvSpPr>
            <p:nvPr/>
          </p:nvSpPr>
          <p:spPr bwMode="gray">
            <a:xfrm>
              <a:off x="5957786" y="2436120"/>
              <a:ext cx="2912754" cy="2810740"/>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0">
              <a:gsLst>
                <a:gs pos="0">
                  <a:schemeClr val="accent1">
                    <a:lumMod val="75000"/>
                  </a:schemeClr>
                </a:gs>
                <a:gs pos="50000">
                  <a:schemeClr val="accent1">
                    <a:lumMod val="40000"/>
                    <a:lumOff val="60000"/>
                  </a:schemeClr>
                </a:gs>
                <a:gs pos="100000">
                  <a:schemeClr val="accent1">
                    <a:lumMod val="75000"/>
                  </a:schemeClr>
                </a:gs>
              </a:gsLst>
              <a:lin ang="0" scaled="1"/>
            </a:gradFill>
            <a:ln>
              <a:noFill/>
            </a:ln>
          </p:spPr>
          <p:txBody>
            <a:bodyPr wrap="none" anchor="ctr"/>
            <a:lstStyle/>
            <a:p>
              <a:endParaRPr lang="zh-CN" altLang="en-US" sz="1600"/>
            </a:p>
          </p:txBody>
        </p:sp>
        <p:sp>
          <p:nvSpPr>
            <p:cNvPr id="139" name="AutoShape 43"/>
            <p:cNvSpPr>
              <a:spLocks noChangeArrowheads="1"/>
            </p:cNvSpPr>
            <p:nvPr/>
          </p:nvSpPr>
          <p:spPr bwMode="gray">
            <a:xfrm>
              <a:off x="5960436" y="2431276"/>
              <a:ext cx="2912754" cy="2810740"/>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0">
              <a:gsLst>
                <a:gs pos="0">
                  <a:srgbClr val="FFFFFF"/>
                </a:gs>
                <a:gs pos="50000">
                  <a:srgbClr val="6D82A9"/>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sz="1600"/>
            </a:p>
          </p:txBody>
        </p:sp>
        <p:sp>
          <p:nvSpPr>
            <p:cNvPr id="140" name="AutoShape 44"/>
            <p:cNvSpPr>
              <a:spLocks noChangeArrowheads="1"/>
            </p:cNvSpPr>
            <p:nvPr/>
          </p:nvSpPr>
          <p:spPr bwMode="gray">
            <a:xfrm>
              <a:off x="6124539" y="2633117"/>
              <a:ext cx="2480333" cy="23661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16" y="10800"/>
                  </a:moveTo>
                  <a:cubicBezTo>
                    <a:pt x="2816" y="15209"/>
                    <a:pt x="6391" y="18784"/>
                    <a:pt x="10800" y="18784"/>
                  </a:cubicBezTo>
                  <a:cubicBezTo>
                    <a:pt x="15209" y="18784"/>
                    <a:pt x="18784" y="15209"/>
                    <a:pt x="18784" y="10800"/>
                  </a:cubicBezTo>
                  <a:cubicBezTo>
                    <a:pt x="18784" y="6391"/>
                    <a:pt x="15209" y="2816"/>
                    <a:pt x="10800" y="2816"/>
                  </a:cubicBezTo>
                  <a:cubicBezTo>
                    <a:pt x="6391" y="2816"/>
                    <a:pt x="2816" y="6391"/>
                    <a:pt x="2816" y="10800"/>
                  </a:cubicBezTo>
                  <a:close/>
                </a:path>
              </a:pathLst>
            </a:custGeom>
            <a:gradFill rotWithShape="0">
              <a:gsLst>
                <a:gs pos="0">
                  <a:srgbClr val="FFFFFF"/>
                </a:gs>
                <a:gs pos="50000">
                  <a:srgbClr val="6D82A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sz="1600"/>
            </a:p>
          </p:txBody>
        </p:sp>
        <p:sp>
          <p:nvSpPr>
            <p:cNvPr id="141" name="Line 39"/>
            <p:cNvSpPr>
              <a:spLocks noChangeShapeType="1"/>
            </p:cNvSpPr>
            <p:nvPr/>
          </p:nvSpPr>
          <p:spPr bwMode="auto">
            <a:xfrm>
              <a:off x="4658168" y="2485145"/>
              <a:ext cx="1230417" cy="377117"/>
            </a:xfrm>
            <a:prstGeom prst="line">
              <a:avLst/>
            </a:prstGeom>
            <a:noFill/>
            <a:ln w="76200" cap="rnd">
              <a:solidFill>
                <a:schemeClr val="tx1"/>
              </a:solidFill>
              <a:prstDash val="sysDot"/>
              <a:round/>
              <a:headEnd type="triangle"/>
              <a:tailEnd type="triangle" w="med" len="med"/>
            </a:ln>
            <a:extLst>
              <a:ext uri="{909E8E84-426E-40DD-AFC4-6F175D3DCCD1}">
                <a14:hiddenFill xmlns:a14="http://schemas.microsoft.com/office/drawing/2010/main">
                  <a:noFill/>
                </a14:hiddenFill>
              </a:ext>
            </a:extLst>
          </p:spPr>
          <p:txBody>
            <a:bodyPr wrap="none" anchor="ctr"/>
            <a:lstStyle/>
            <a:p>
              <a:endParaRPr lang="zh-CN" altLang="en-US" sz="1600"/>
            </a:p>
          </p:txBody>
        </p:sp>
        <p:grpSp>
          <p:nvGrpSpPr>
            <p:cNvPr id="142" name="组合 141"/>
            <p:cNvGrpSpPr/>
            <p:nvPr/>
          </p:nvGrpSpPr>
          <p:grpSpPr>
            <a:xfrm>
              <a:off x="2786191" y="4715554"/>
              <a:ext cx="1629193" cy="1580469"/>
              <a:chOff x="1797050" y="4705350"/>
              <a:chExt cx="1698625" cy="1647825"/>
            </a:xfrm>
          </p:grpSpPr>
          <p:grpSp>
            <p:nvGrpSpPr>
              <p:cNvPr id="143" name="Group 5"/>
              <p:cNvGrpSpPr>
                <a:grpSpLocks/>
              </p:cNvGrpSpPr>
              <p:nvPr/>
            </p:nvGrpSpPr>
            <p:grpSpPr bwMode="auto">
              <a:xfrm>
                <a:off x="1797050" y="4705350"/>
                <a:ext cx="1698625" cy="1647825"/>
                <a:chOff x="1488" y="3122"/>
                <a:chExt cx="1235" cy="1198"/>
              </a:xfrm>
            </p:grpSpPr>
            <p:sp>
              <p:nvSpPr>
                <p:cNvPr id="145" name="Oval 6"/>
                <p:cNvSpPr>
                  <a:spLocks noChangeArrowheads="1"/>
                </p:cNvSpPr>
                <p:nvPr/>
              </p:nvSpPr>
              <p:spPr bwMode="gray">
                <a:xfrm>
                  <a:off x="1488" y="3122"/>
                  <a:ext cx="1235" cy="1198"/>
                </a:xfrm>
                <a:prstGeom prst="ellipse">
                  <a:avLst/>
                </a:prstGeom>
                <a:gradFill rotWithShape="1">
                  <a:gsLst>
                    <a:gs pos="0">
                      <a:srgbClr val="B2B2B2"/>
                    </a:gs>
                    <a:gs pos="100000">
                      <a:srgbClr val="FFFFFF"/>
                    </a:gs>
                  </a:gsLst>
                  <a:lin ang="5400000" scaled="1"/>
                </a:gra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600"/>
                </a:p>
              </p:txBody>
            </p:sp>
            <p:sp>
              <p:nvSpPr>
                <p:cNvPr id="146" name="Oval 7"/>
                <p:cNvSpPr>
                  <a:spLocks noChangeArrowheads="1"/>
                </p:cNvSpPr>
                <p:nvPr/>
              </p:nvSpPr>
              <p:spPr bwMode="gray">
                <a:xfrm>
                  <a:off x="1540" y="3177"/>
                  <a:ext cx="1128" cy="1094"/>
                </a:xfrm>
                <a:prstGeom prst="ellipse">
                  <a:avLst/>
                </a:prstGeom>
                <a:gradFill rotWithShape="1">
                  <a:gsLst>
                    <a:gs pos="0">
                      <a:srgbClr val="DDDDDD"/>
                    </a:gs>
                    <a:gs pos="50000">
                      <a:srgbClr val="F6F6F6"/>
                    </a:gs>
                    <a:gs pos="100000">
                      <a:srgbClr val="DDDDDD"/>
                    </a:gs>
                  </a:gsLst>
                  <a:lin ang="5400000" scaled="1"/>
                </a:gra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600"/>
                </a:p>
              </p:txBody>
            </p:sp>
            <p:pic>
              <p:nvPicPr>
                <p:cNvPr id="147" name="Picture 8" descr="circuler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1581" y="3216"/>
                  <a:ext cx="1053" cy="1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 name="Oval 9">
                  <a:extLst>
                    <a:ext uri="{FF2B5EF4-FFF2-40B4-BE49-F238E27FC236}">
                      <a16:creationId xmlns:a16="http://schemas.microsoft.com/office/drawing/2014/main" id="{6D55537C-781D-4E49-84C7-D1658BCB2957}"/>
                    </a:ext>
                  </a:extLst>
                </p:cNvPr>
                <p:cNvSpPr>
                  <a:spLocks noChangeArrowheads="1"/>
                </p:cNvSpPr>
                <p:nvPr/>
              </p:nvSpPr>
              <p:spPr bwMode="gray">
                <a:xfrm>
                  <a:off x="1581" y="3216"/>
                  <a:ext cx="1047" cy="1010"/>
                </a:xfrm>
                <a:prstGeom prst="ellipse">
                  <a:avLst/>
                </a:prstGeom>
                <a:gradFill rotWithShape="1">
                  <a:gsLst>
                    <a:gs pos="57800">
                      <a:srgbClr val="95CFD5"/>
                    </a:gs>
                    <a:gs pos="0">
                      <a:srgbClr val="006C73"/>
                    </a:gs>
                    <a:gs pos="50000">
                      <a:schemeClr val="accent4">
                        <a:lumMod val="40000"/>
                        <a:lumOff val="60000"/>
                      </a:schemeClr>
                    </a:gs>
                    <a:gs pos="100000">
                      <a:srgbClr val="006D74"/>
                    </a:gs>
                  </a:gsLst>
                  <a:lin ang="5400000" scaled="1"/>
                </a:gradFill>
                <a:ln w="9525" algn="ctr">
                  <a:noFill/>
                  <a:round/>
                  <a:headEnd/>
                  <a:tailEnd/>
                </a:ln>
                <a:effectLst/>
              </p:spPr>
              <p:txBody>
                <a:bodyPr wrap="none" anchor="ctr"/>
                <a:lstStyle/>
                <a:p>
                  <a:pPr eaLnBrk="1" hangingPunct="1">
                    <a:defRPr/>
                  </a:pPr>
                  <a:endParaRPr lang="zh-CN" altLang="en-US" sz="1600">
                    <a:latin typeface="Arial" charset="0"/>
                  </a:endParaRPr>
                </a:p>
              </p:txBody>
            </p:sp>
            <p:sp>
              <p:nvSpPr>
                <p:cNvPr id="149" name="Freeform 10"/>
                <p:cNvSpPr>
                  <a:spLocks/>
                </p:cNvSpPr>
                <p:nvPr/>
              </p:nvSpPr>
              <p:spPr bwMode="gray">
                <a:xfrm>
                  <a:off x="1689" y="3236"/>
                  <a:ext cx="822" cy="351"/>
                </a:xfrm>
                <a:custGeom>
                  <a:avLst/>
                  <a:gdLst>
                    <a:gd name="T0" fmla="*/ 75 w 1321"/>
                    <a:gd name="T1" fmla="*/ 6 h 712"/>
                    <a:gd name="T2" fmla="*/ 77 w 1321"/>
                    <a:gd name="T3" fmla="*/ 6 h 712"/>
                    <a:gd name="T4" fmla="*/ 77 w 1321"/>
                    <a:gd name="T5" fmla="*/ 7 h 712"/>
                    <a:gd name="T6" fmla="*/ 77 w 1321"/>
                    <a:gd name="T7" fmla="*/ 7 h 712"/>
                    <a:gd name="T8" fmla="*/ 75 w 1321"/>
                    <a:gd name="T9" fmla="*/ 8 h 712"/>
                    <a:gd name="T10" fmla="*/ 74 w 1321"/>
                    <a:gd name="T11" fmla="*/ 8 h 712"/>
                    <a:gd name="T12" fmla="*/ 72 w 1321"/>
                    <a:gd name="T13" fmla="*/ 8 h 712"/>
                    <a:gd name="T14" fmla="*/ 69 w 1321"/>
                    <a:gd name="T15" fmla="*/ 9 h 712"/>
                    <a:gd name="T16" fmla="*/ 67 w 1321"/>
                    <a:gd name="T17" fmla="*/ 9 h 712"/>
                    <a:gd name="T18" fmla="*/ 63 w 1321"/>
                    <a:gd name="T19" fmla="*/ 9 h 712"/>
                    <a:gd name="T20" fmla="*/ 60 w 1321"/>
                    <a:gd name="T21" fmla="*/ 10 h 712"/>
                    <a:gd name="T22" fmla="*/ 56 w 1321"/>
                    <a:gd name="T23" fmla="*/ 10 h 712"/>
                    <a:gd name="T24" fmla="*/ 52 w 1321"/>
                    <a:gd name="T25" fmla="*/ 10 h 712"/>
                    <a:gd name="T26" fmla="*/ 48 w 1321"/>
                    <a:gd name="T27" fmla="*/ 10 h 712"/>
                    <a:gd name="T28" fmla="*/ 46 w 1321"/>
                    <a:gd name="T29" fmla="*/ 10 h 712"/>
                    <a:gd name="T30" fmla="*/ 27 w 1321"/>
                    <a:gd name="T31" fmla="*/ 10 h 712"/>
                    <a:gd name="T32" fmla="*/ 27 w 1321"/>
                    <a:gd name="T33" fmla="*/ 10 h 712"/>
                    <a:gd name="T34" fmla="*/ 24 w 1321"/>
                    <a:gd name="T35" fmla="*/ 10 h 712"/>
                    <a:gd name="T36" fmla="*/ 20 w 1321"/>
                    <a:gd name="T37" fmla="*/ 10 h 712"/>
                    <a:gd name="T38" fmla="*/ 17 w 1321"/>
                    <a:gd name="T39" fmla="*/ 10 h 712"/>
                    <a:gd name="T40" fmla="*/ 14 w 1321"/>
                    <a:gd name="T41" fmla="*/ 10 h 712"/>
                    <a:gd name="T42" fmla="*/ 11 w 1321"/>
                    <a:gd name="T43" fmla="*/ 10 h 712"/>
                    <a:gd name="T44" fmla="*/ 8 w 1321"/>
                    <a:gd name="T45" fmla="*/ 9 h 712"/>
                    <a:gd name="T46" fmla="*/ 6 w 1321"/>
                    <a:gd name="T47" fmla="*/ 9 h 712"/>
                    <a:gd name="T48" fmla="*/ 4 w 1321"/>
                    <a:gd name="T49" fmla="*/ 9 h 712"/>
                    <a:gd name="T50" fmla="*/ 2 w 1321"/>
                    <a:gd name="T51" fmla="*/ 9 h 712"/>
                    <a:gd name="T52" fmla="*/ 1 w 1321"/>
                    <a:gd name="T53" fmla="*/ 8 h 712"/>
                    <a:gd name="T54" fmla="*/ 1 w 1321"/>
                    <a:gd name="T55" fmla="*/ 8 h 712"/>
                    <a:gd name="T56" fmla="*/ 0 w 1321"/>
                    <a:gd name="T57" fmla="*/ 7 h 712"/>
                    <a:gd name="T58" fmla="*/ 0 w 1321"/>
                    <a:gd name="T59" fmla="*/ 7 h 712"/>
                    <a:gd name="T60" fmla="*/ 1 w 1321"/>
                    <a:gd name="T61" fmla="*/ 7 h 712"/>
                    <a:gd name="T62" fmla="*/ 1 w 1321"/>
                    <a:gd name="T63" fmla="*/ 6 h 712"/>
                    <a:gd name="T64" fmla="*/ 2 w 1321"/>
                    <a:gd name="T65" fmla="*/ 5 h 712"/>
                    <a:gd name="T66" fmla="*/ 6 w 1321"/>
                    <a:gd name="T67" fmla="*/ 4 h 712"/>
                    <a:gd name="T68" fmla="*/ 9 w 1321"/>
                    <a:gd name="T69" fmla="*/ 3 h 712"/>
                    <a:gd name="T70" fmla="*/ 12 w 1321"/>
                    <a:gd name="T71" fmla="*/ 2 h 712"/>
                    <a:gd name="T72" fmla="*/ 16 w 1321"/>
                    <a:gd name="T73" fmla="*/ 1 h 712"/>
                    <a:gd name="T74" fmla="*/ 20 w 1321"/>
                    <a:gd name="T75" fmla="*/ 1 h 712"/>
                    <a:gd name="T76" fmla="*/ 24 w 1321"/>
                    <a:gd name="T77" fmla="*/ 0 h 712"/>
                    <a:gd name="T78" fmla="*/ 29 w 1321"/>
                    <a:gd name="T79" fmla="*/ 0 h 712"/>
                    <a:gd name="T80" fmla="*/ 34 w 1321"/>
                    <a:gd name="T81" fmla="*/ 0 h 712"/>
                    <a:gd name="T82" fmla="*/ 39 w 1321"/>
                    <a:gd name="T83" fmla="*/ 0 h 712"/>
                    <a:gd name="T84" fmla="*/ 39 w 1321"/>
                    <a:gd name="T85" fmla="*/ 0 h 712"/>
                    <a:gd name="T86" fmla="*/ 44 w 1321"/>
                    <a:gd name="T87" fmla="*/ 0 h 712"/>
                    <a:gd name="T88" fmla="*/ 49 w 1321"/>
                    <a:gd name="T89" fmla="*/ 0 h 712"/>
                    <a:gd name="T90" fmla="*/ 54 w 1321"/>
                    <a:gd name="T91" fmla="*/ 0 h 712"/>
                    <a:gd name="T92" fmla="*/ 58 w 1321"/>
                    <a:gd name="T93" fmla="*/ 1 h 712"/>
                    <a:gd name="T94" fmla="*/ 63 w 1321"/>
                    <a:gd name="T95" fmla="*/ 2 h 712"/>
                    <a:gd name="T96" fmla="*/ 67 w 1321"/>
                    <a:gd name="T97" fmla="*/ 2 h 712"/>
                    <a:gd name="T98" fmla="*/ 70 w 1321"/>
                    <a:gd name="T99" fmla="*/ 3 h 712"/>
                    <a:gd name="T100" fmla="*/ 73 w 1321"/>
                    <a:gd name="T101" fmla="*/ 4 h 712"/>
                    <a:gd name="T102" fmla="*/ 75 w 1321"/>
                    <a:gd name="T103" fmla="*/ 6 h 712"/>
                    <a:gd name="T104" fmla="*/ 75 w 1321"/>
                    <a:gd name="T105" fmla="*/ 6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CCCCFF">
                        <a:alpha val="17998"/>
                      </a:srgbClr>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CN" altLang="en-US" sz="1600"/>
                </a:p>
              </p:txBody>
            </p:sp>
            <p:grpSp>
              <p:nvGrpSpPr>
                <p:cNvPr id="150" name="Group 11"/>
                <p:cNvGrpSpPr>
                  <a:grpSpLocks/>
                </p:cNvGrpSpPr>
                <p:nvPr/>
              </p:nvGrpSpPr>
              <p:grpSpPr bwMode="auto">
                <a:xfrm rot="-1297425" flipH="1" flipV="1">
                  <a:off x="1661" y="4004"/>
                  <a:ext cx="914" cy="214"/>
                  <a:chOff x="2532" y="1051"/>
                  <a:chExt cx="893" cy="246"/>
                </a:xfrm>
              </p:grpSpPr>
              <p:grpSp>
                <p:nvGrpSpPr>
                  <p:cNvPr id="151" name="Group 12"/>
                  <p:cNvGrpSpPr>
                    <a:grpSpLocks/>
                  </p:cNvGrpSpPr>
                  <p:nvPr/>
                </p:nvGrpSpPr>
                <p:grpSpPr bwMode="auto">
                  <a:xfrm>
                    <a:off x="2532" y="1051"/>
                    <a:ext cx="743" cy="185"/>
                    <a:chOff x="1565" y="2568"/>
                    <a:chExt cx="1118" cy="279"/>
                  </a:xfrm>
                </p:grpSpPr>
                <p:sp>
                  <p:nvSpPr>
                    <p:cNvPr id="157" name="AutoShape 13"/>
                    <p:cNvSpPr>
                      <a:spLocks noChangeArrowheads="1"/>
                    </p:cNvSpPr>
                    <p:nvPr/>
                  </p:nvSpPr>
                  <p:spPr bwMode="white">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600"/>
                    </a:p>
                  </p:txBody>
                </p:sp>
                <p:sp>
                  <p:nvSpPr>
                    <p:cNvPr id="158" name="AutoShape 14"/>
                    <p:cNvSpPr>
                      <a:spLocks noChangeArrowheads="1"/>
                    </p:cNvSpPr>
                    <p:nvPr/>
                  </p:nvSpPr>
                  <p:spPr bwMode="white">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600"/>
                    </a:p>
                  </p:txBody>
                </p:sp>
                <p:sp>
                  <p:nvSpPr>
                    <p:cNvPr id="159" name="AutoShape 15"/>
                    <p:cNvSpPr>
                      <a:spLocks noChangeArrowheads="1"/>
                    </p:cNvSpPr>
                    <p:nvPr/>
                  </p:nvSpPr>
                  <p:spPr bwMode="white">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600"/>
                    </a:p>
                  </p:txBody>
                </p:sp>
                <p:sp>
                  <p:nvSpPr>
                    <p:cNvPr id="161" name="AutoShape 16"/>
                    <p:cNvSpPr>
                      <a:spLocks noChangeArrowheads="1"/>
                    </p:cNvSpPr>
                    <p:nvPr/>
                  </p:nvSpPr>
                  <p:spPr bwMode="white">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600"/>
                    </a:p>
                  </p:txBody>
                </p:sp>
              </p:grpSp>
              <p:grpSp>
                <p:nvGrpSpPr>
                  <p:cNvPr id="152" name="Group 17"/>
                  <p:cNvGrpSpPr>
                    <a:grpSpLocks/>
                  </p:cNvGrpSpPr>
                  <p:nvPr/>
                </p:nvGrpSpPr>
                <p:grpSpPr bwMode="auto">
                  <a:xfrm rot="1353540">
                    <a:off x="2682" y="1111"/>
                    <a:ext cx="743" cy="186"/>
                    <a:chOff x="1565" y="2568"/>
                    <a:chExt cx="1118" cy="279"/>
                  </a:xfrm>
                </p:grpSpPr>
                <p:sp>
                  <p:nvSpPr>
                    <p:cNvPr id="153" name="AutoShape 18"/>
                    <p:cNvSpPr>
                      <a:spLocks noChangeArrowheads="1"/>
                    </p:cNvSpPr>
                    <p:nvPr/>
                  </p:nvSpPr>
                  <p:spPr bwMode="white">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600"/>
                    </a:p>
                  </p:txBody>
                </p:sp>
                <p:sp>
                  <p:nvSpPr>
                    <p:cNvPr id="154" name="AutoShape 19"/>
                    <p:cNvSpPr>
                      <a:spLocks noChangeArrowheads="1"/>
                    </p:cNvSpPr>
                    <p:nvPr/>
                  </p:nvSpPr>
                  <p:spPr bwMode="white">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600"/>
                    </a:p>
                  </p:txBody>
                </p:sp>
                <p:sp>
                  <p:nvSpPr>
                    <p:cNvPr id="155" name="AutoShape 20"/>
                    <p:cNvSpPr>
                      <a:spLocks noChangeArrowheads="1"/>
                    </p:cNvSpPr>
                    <p:nvPr/>
                  </p:nvSpPr>
                  <p:spPr bwMode="white">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600"/>
                    </a:p>
                  </p:txBody>
                </p:sp>
                <p:sp>
                  <p:nvSpPr>
                    <p:cNvPr id="156" name="AutoShape 21"/>
                    <p:cNvSpPr>
                      <a:spLocks noChangeArrowheads="1"/>
                    </p:cNvSpPr>
                    <p:nvPr/>
                  </p:nvSpPr>
                  <p:spPr bwMode="white">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600"/>
                    </a:p>
                  </p:txBody>
                </p:sp>
              </p:grpSp>
            </p:grpSp>
          </p:grpSp>
          <p:sp>
            <p:nvSpPr>
              <p:cNvPr id="144" name="Text Box 48"/>
              <p:cNvSpPr txBox="1">
                <a:spLocks noChangeArrowheads="1"/>
              </p:cNvSpPr>
              <p:nvPr/>
            </p:nvSpPr>
            <p:spPr bwMode="auto">
              <a:xfrm>
                <a:off x="1954554" y="5168296"/>
                <a:ext cx="1443037" cy="874743"/>
              </a:xfrm>
              <a:prstGeom prst="rect">
                <a:avLst/>
              </a:prstGeom>
              <a:noFill/>
              <a:ln>
                <a:noFill/>
              </a:ln>
              <a:effectLst>
                <a:outerShdw dist="17961" dir="2700000" algn="ctr" rotWithShape="0">
                  <a:srgbClr val="FFFFFF">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Bef>
                    <a:spcPct val="50000"/>
                  </a:spcBef>
                </a:pPr>
                <a:r>
                  <a:rPr lang="zh-CN" altLang="en-US" sz="1600" b="1" dirty="0">
                    <a:latin typeface="+mn-ea"/>
                    <a:ea typeface="+mn-ea"/>
                  </a:rPr>
                  <a:t>安全</a:t>
                </a:r>
                <a:r>
                  <a:rPr lang="zh-CN" altLang="en-US" sz="1600" b="1" dirty="0" smtClean="0">
                    <a:latin typeface="+mn-ea"/>
                    <a:ea typeface="+mn-ea"/>
                  </a:rPr>
                  <a:t>计算</a:t>
                </a:r>
                <a:endParaRPr lang="en-US" altLang="zh-CN" sz="1600" b="1" dirty="0" smtClean="0">
                  <a:latin typeface="+mn-ea"/>
                  <a:ea typeface="+mn-ea"/>
                </a:endParaRPr>
              </a:p>
              <a:p>
                <a:pPr algn="ctr">
                  <a:spcBef>
                    <a:spcPct val="50000"/>
                  </a:spcBef>
                </a:pPr>
                <a:r>
                  <a:rPr lang="zh-CN" altLang="en-US" sz="1600" b="1" dirty="0" smtClean="0">
                    <a:latin typeface="+mn-ea"/>
                    <a:ea typeface="+mn-ea"/>
                  </a:rPr>
                  <a:t>环境</a:t>
                </a:r>
                <a:endParaRPr lang="en-US" altLang="zh-CN" sz="1600" b="1" dirty="0">
                  <a:latin typeface="+mn-ea"/>
                  <a:ea typeface="+mn-ea"/>
                </a:endParaRPr>
              </a:p>
            </p:txBody>
          </p:sp>
        </p:grpSp>
        <p:sp>
          <p:nvSpPr>
            <p:cNvPr id="163" name="Line 40"/>
            <p:cNvSpPr>
              <a:spLocks noChangeShapeType="1"/>
            </p:cNvSpPr>
            <p:nvPr/>
          </p:nvSpPr>
          <p:spPr bwMode="auto">
            <a:xfrm>
              <a:off x="3422957" y="3721189"/>
              <a:ext cx="1976677" cy="23723"/>
            </a:xfrm>
            <a:prstGeom prst="line">
              <a:avLst/>
            </a:prstGeom>
            <a:noFill/>
            <a:ln w="76200" cap="rnd">
              <a:solidFill>
                <a:schemeClr val="tx1"/>
              </a:solidFill>
              <a:prstDash val="sysDot"/>
              <a:round/>
              <a:headEnd type="triangle"/>
              <a:tailEnd type="triangle" w="med" len="med"/>
            </a:ln>
            <a:extLst>
              <a:ext uri="{909E8E84-426E-40DD-AFC4-6F175D3DCCD1}">
                <a14:hiddenFill xmlns:a14="http://schemas.microsoft.com/office/drawing/2010/main">
                  <a:noFill/>
                </a14:hiddenFill>
              </a:ext>
            </a:extLst>
          </p:spPr>
          <p:txBody>
            <a:bodyPr wrap="none" anchor="ctr"/>
            <a:lstStyle/>
            <a:p>
              <a:endParaRPr lang="zh-CN" altLang="en-US" sz="1600"/>
            </a:p>
          </p:txBody>
        </p:sp>
        <p:sp>
          <p:nvSpPr>
            <p:cNvPr id="215" name="Line 41"/>
            <p:cNvSpPr>
              <a:spLocks noChangeShapeType="1"/>
            </p:cNvSpPr>
            <p:nvPr/>
          </p:nvSpPr>
          <p:spPr bwMode="auto">
            <a:xfrm flipV="1">
              <a:off x="4525641" y="4639351"/>
              <a:ext cx="1381993" cy="461736"/>
            </a:xfrm>
            <a:prstGeom prst="line">
              <a:avLst/>
            </a:prstGeom>
            <a:noFill/>
            <a:ln w="76200" cap="rnd">
              <a:solidFill>
                <a:schemeClr val="tx1"/>
              </a:solidFill>
              <a:prstDash val="sysDot"/>
              <a:round/>
              <a:headEnd type="triangle"/>
              <a:tailEnd type="triangle" w="med" len="med"/>
            </a:ln>
            <a:extLst>
              <a:ext uri="{909E8E84-426E-40DD-AFC4-6F175D3DCCD1}">
                <a14:hiddenFill xmlns:a14="http://schemas.microsoft.com/office/drawing/2010/main">
                  <a:noFill/>
                </a14:hiddenFill>
              </a:ext>
            </a:extLst>
          </p:spPr>
          <p:txBody>
            <a:bodyPr wrap="none" anchor="ctr"/>
            <a:lstStyle/>
            <a:p>
              <a:endParaRPr lang="zh-CN" altLang="en-US" sz="1600"/>
            </a:p>
          </p:txBody>
        </p:sp>
        <p:grpSp>
          <p:nvGrpSpPr>
            <p:cNvPr id="216" name="组合 215"/>
            <p:cNvGrpSpPr/>
            <p:nvPr/>
          </p:nvGrpSpPr>
          <p:grpSpPr>
            <a:xfrm>
              <a:off x="1347562" y="2870560"/>
              <a:ext cx="1583515" cy="1647465"/>
              <a:chOff x="188913" y="2800350"/>
              <a:chExt cx="1651000" cy="1717675"/>
            </a:xfrm>
          </p:grpSpPr>
          <p:grpSp>
            <p:nvGrpSpPr>
              <p:cNvPr id="217" name="Group 22"/>
              <p:cNvGrpSpPr>
                <a:grpSpLocks/>
              </p:cNvGrpSpPr>
              <p:nvPr/>
            </p:nvGrpSpPr>
            <p:grpSpPr bwMode="auto">
              <a:xfrm>
                <a:off x="188913" y="2800350"/>
                <a:ext cx="1651000" cy="1717675"/>
                <a:chOff x="432" y="1872"/>
                <a:chExt cx="1200" cy="1248"/>
              </a:xfrm>
            </p:grpSpPr>
            <p:sp>
              <p:nvSpPr>
                <p:cNvPr id="219" name="Oval 23"/>
                <p:cNvSpPr>
                  <a:spLocks noChangeArrowheads="1"/>
                </p:cNvSpPr>
                <p:nvPr/>
              </p:nvSpPr>
              <p:spPr bwMode="gray">
                <a:xfrm>
                  <a:off x="432" y="1872"/>
                  <a:ext cx="1200" cy="1248"/>
                </a:xfrm>
                <a:prstGeom prst="ellipse">
                  <a:avLst/>
                </a:prstGeom>
                <a:gradFill rotWithShape="1">
                  <a:gsLst>
                    <a:gs pos="0">
                      <a:srgbClr val="B2B2B2"/>
                    </a:gs>
                    <a:gs pos="100000">
                      <a:srgbClr val="FFFFFF"/>
                    </a:gs>
                  </a:gsLst>
                  <a:lin ang="5400000" scaled="1"/>
                </a:gra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600"/>
                </a:p>
              </p:txBody>
            </p:sp>
            <p:sp>
              <p:nvSpPr>
                <p:cNvPr id="220" name="Oval 24"/>
                <p:cNvSpPr>
                  <a:spLocks noChangeArrowheads="1"/>
                </p:cNvSpPr>
                <p:nvPr/>
              </p:nvSpPr>
              <p:spPr bwMode="gray">
                <a:xfrm>
                  <a:off x="482" y="1929"/>
                  <a:ext cx="1097" cy="1140"/>
                </a:xfrm>
                <a:prstGeom prst="ellipse">
                  <a:avLst/>
                </a:prstGeom>
                <a:gradFill rotWithShape="1">
                  <a:gsLst>
                    <a:gs pos="0">
                      <a:srgbClr val="DDDDDD"/>
                    </a:gs>
                    <a:gs pos="50000">
                      <a:srgbClr val="F6F6F6"/>
                    </a:gs>
                    <a:gs pos="100000">
                      <a:srgbClr val="DDDDDD"/>
                    </a:gs>
                  </a:gsLst>
                  <a:lin ang="5400000" scaled="1"/>
                </a:gra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600"/>
                </a:p>
              </p:txBody>
            </p:sp>
            <p:pic>
              <p:nvPicPr>
                <p:cNvPr id="221" name="Picture 25" descr="circuler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gray">
                <a:xfrm>
                  <a:off x="522" y="1970"/>
                  <a:ext cx="1024" cy="1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 name="Oval 26">
                  <a:extLst>
                    <a:ext uri="{FF2B5EF4-FFF2-40B4-BE49-F238E27FC236}">
                      <a16:creationId xmlns:a16="http://schemas.microsoft.com/office/drawing/2014/main" id="{D087C799-637E-42B6-A6D5-4C3B757FDCAF}"/>
                    </a:ext>
                  </a:extLst>
                </p:cNvPr>
                <p:cNvSpPr>
                  <a:spLocks noChangeArrowheads="1"/>
                </p:cNvSpPr>
                <p:nvPr/>
              </p:nvSpPr>
              <p:spPr bwMode="gray">
                <a:xfrm>
                  <a:off x="522" y="1970"/>
                  <a:ext cx="1017" cy="1052"/>
                </a:xfrm>
                <a:prstGeom prst="ellipse">
                  <a:avLst/>
                </a:prstGeom>
                <a:gradFill rotWithShape="1">
                  <a:gsLst>
                    <a:gs pos="0">
                      <a:schemeClr val="accent2">
                        <a:lumMod val="75000"/>
                      </a:schemeClr>
                    </a:gs>
                    <a:gs pos="50000">
                      <a:schemeClr val="accent2">
                        <a:lumMod val="60000"/>
                        <a:lumOff val="40000"/>
                      </a:schemeClr>
                    </a:gs>
                    <a:gs pos="100000">
                      <a:schemeClr val="accent2">
                        <a:lumMod val="50000"/>
                      </a:schemeClr>
                    </a:gs>
                  </a:gsLst>
                  <a:lin ang="5400000" scaled="1"/>
                </a:gradFill>
                <a:ln w="9525" algn="ctr">
                  <a:noFill/>
                  <a:round/>
                  <a:headEnd/>
                  <a:tailEnd/>
                </a:ln>
                <a:effectLst/>
              </p:spPr>
              <p:txBody>
                <a:bodyPr wrap="none" anchor="ctr"/>
                <a:lstStyle/>
                <a:p>
                  <a:pPr eaLnBrk="1" hangingPunct="1">
                    <a:defRPr/>
                  </a:pPr>
                  <a:endParaRPr lang="zh-CN" altLang="en-US" sz="1600">
                    <a:latin typeface="Arial" charset="0"/>
                  </a:endParaRPr>
                </a:p>
              </p:txBody>
            </p:sp>
            <p:sp>
              <p:nvSpPr>
                <p:cNvPr id="223" name="Freeform 27"/>
                <p:cNvSpPr>
                  <a:spLocks/>
                </p:cNvSpPr>
                <p:nvPr/>
              </p:nvSpPr>
              <p:spPr bwMode="gray">
                <a:xfrm>
                  <a:off x="627" y="1991"/>
                  <a:ext cx="799" cy="366"/>
                </a:xfrm>
                <a:custGeom>
                  <a:avLst/>
                  <a:gdLst>
                    <a:gd name="T0" fmla="*/ 64 w 1321"/>
                    <a:gd name="T1" fmla="*/ 7 h 712"/>
                    <a:gd name="T2" fmla="*/ 65 w 1321"/>
                    <a:gd name="T3" fmla="*/ 8 h 712"/>
                    <a:gd name="T4" fmla="*/ 65 w 1321"/>
                    <a:gd name="T5" fmla="*/ 9 h 712"/>
                    <a:gd name="T6" fmla="*/ 64 w 1321"/>
                    <a:gd name="T7" fmla="*/ 10 h 712"/>
                    <a:gd name="T8" fmla="*/ 64 w 1321"/>
                    <a:gd name="T9" fmla="*/ 10 h 712"/>
                    <a:gd name="T10" fmla="*/ 62 w 1321"/>
                    <a:gd name="T11" fmla="*/ 11 h 712"/>
                    <a:gd name="T12" fmla="*/ 60 w 1321"/>
                    <a:gd name="T13" fmla="*/ 11 h 712"/>
                    <a:gd name="T14" fmla="*/ 59 w 1321"/>
                    <a:gd name="T15" fmla="*/ 12 h 712"/>
                    <a:gd name="T16" fmla="*/ 56 w 1321"/>
                    <a:gd name="T17" fmla="*/ 12 h 712"/>
                    <a:gd name="T18" fmla="*/ 53 w 1321"/>
                    <a:gd name="T19" fmla="*/ 12 h 712"/>
                    <a:gd name="T20" fmla="*/ 50 w 1321"/>
                    <a:gd name="T21" fmla="*/ 13 h 712"/>
                    <a:gd name="T22" fmla="*/ 47 w 1321"/>
                    <a:gd name="T23" fmla="*/ 13 h 712"/>
                    <a:gd name="T24" fmla="*/ 44 w 1321"/>
                    <a:gd name="T25" fmla="*/ 13 h 712"/>
                    <a:gd name="T26" fmla="*/ 41 w 1321"/>
                    <a:gd name="T27" fmla="*/ 13 h 712"/>
                    <a:gd name="T28" fmla="*/ 39 w 1321"/>
                    <a:gd name="T29" fmla="*/ 13 h 712"/>
                    <a:gd name="T30" fmla="*/ 24 w 1321"/>
                    <a:gd name="T31" fmla="*/ 13 h 712"/>
                    <a:gd name="T32" fmla="*/ 23 w 1321"/>
                    <a:gd name="T33" fmla="*/ 13 h 712"/>
                    <a:gd name="T34" fmla="*/ 20 w 1321"/>
                    <a:gd name="T35" fmla="*/ 13 h 712"/>
                    <a:gd name="T36" fmla="*/ 17 w 1321"/>
                    <a:gd name="T37" fmla="*/ 13 h 712"/>
                    <a:gd name="T38" fmla="*/ 15 w 1321"/>
                    <a:gd name="T39" fmla="*/ 13 h 712"/>
                    <a:gd name="T40" fmla="*/ 11 w 1321"/>
                    <a:gd name="T41" fmla="*/ 13 h 712"/>
                    <a:gd name="T42" fmla="*/ 9 w 1321"/>
                    <a:gd name="T43" fmla="*/ 12 h 712"/>
                    <a:gd name="T44" fmla="*/ 7 w 1321"/>
                    <a:gd name="T45" fmla="*/ 12 h 712"/>
                    <a:gd name="T46" fmla="*/ 5 w 1321"/>
                    <a:gd name="T47" fmla="*/ 12 h 712"/>
                    <a:gd name="T48" fmla="*/ 3 w 1321"/>
                    <a:gd name="T49" fmla="*/ 12 h 712"/>
                    <a:gd name="T50" fmla="*/ 2 w 1321"/>
                    <a:gd name="T51" fmla="*/ 11 h 712"/>
                    <a:gd name="T52" fmla="*/ 1 w 1321"/>
                    <a:gd name="T53" fmla="*/ 11 h 712"/>
                    <a:gd name="T54" fmla="*/ 1 w 1321"/>
                    <a:gd name="T55" fmla="*/ 10 h 712"/>
                    <a:gd name="T56" fmla="*/ 0 w 1321"/>
                    <a:gd name="T57" fmla="*/ 10 h 712"/>
                    <a:gd name="T58" fmla="*/ 0 w 1321"/>
                    <a:gd name="T59" fmla="*/ 10 h 712"/>
                    <a:gd name="T60" fmla="*/ 1 w 1321"/>
                    <a:gd name="T61" fmla="*/ 9 h 712"/>
                    <a:gd name="T62" fmla="*/ 1 w 1321"/>
                    <a:gd name="T63" fmla="*/ 8 h 712"/>
                    <a:gd name="T64" fmla="*/ 2 w 1321"/>
                    <a:gd name="T65" fmla="*/ 7 h 712"/>
                    <a:gd name="T66" fmla="*/ 5 w 1321"/>
                    <a:gd name="T67" fmla="*/ 6 h 712"/>
                    <a:gd name="T68" fmla="*/ 7 w 1321"/>
                    <a:gd name="T69" fmla="*/ 4 h 712"/>
                    <a:gd name="T70" fmla="*/ 10 w 1321"/>
                    <a:gd name="T71" fmla="*/ 3 h 712"/>
                    <a:gd name="T72" fmla="*/ 13 w 1321"/>
                    <a:gd name="T73" fmla="*/ 3 h 712"/>
                    <a:gd name="T74" fmla="*/ 17 w 1321"/>
                    <a:gd name="T75" fmla="*/ 2 h 712"/>
                    <a:gd name="T76" fmla="*/ 21 w 1321"/>
                    <a:gd name="T77" fmla="*/ 1 h 712"/>
                    <a:gd name="T78" fmla="*/ 25 w 1321"/>
                    <a:gd name="T79" fmla="*/ 1 h 712"/>
                    <a:gd name="T80" fmla="*/ 28 w 1321"/>
                    <a:gd name="T81" fmla="*/ 1 h 712"/>
                    <a:gd name="T82" fmla="*/ 33 w 1321"/>
                    <a:gd name="T83" fmla="*/ 0 h 712"/>
                    <a:gd name="T84" fmla="*/ 33 w 1321"/>
                    <a:gd name="T85" fmla="*/ 0 h 712"/>
                    <a:gd name="T86" fmla="*/ 38 w 1321"/>
                    <a:gd name="T87" fmla="*/ 1 h 712"/>
                    <a:gd name="T88" fmla="*/ 42 w 1321"/>
                    <a:gd name="T89" fmla="*/ 1 h 712"/>
                    <a:gd name="T90" fmla="*/ 46 w 1321"/>
                    <a:gd name="T91" fmla="*/ 1 h 712"/>
                    <a:gd name="T92" fmla="*/ 50 w 1321"/>
                    <a:gd name="T93" fmla="*/ 2 h 712"/>
                    <a:gd name="T94" fmla="*/ 53 w 1321"/>
                    <a:gd name="T95" fmla="*/ 3 h 712"/>
                    <a:gd name="T96" fmla="*/ 56 w 1321"/>
                    <a:gd name="T97" fmla="*/ 4 h 712"/>
                    <a:gd name="T98" fmla="*/ 59 w 1321"/>
                    <a:gd name="T99" fmla="*/ 5 h 712"/>
                    <a:gd name="T100" fmla="*/ 62 w 1321"/>
                    <a:gd name="T101" fmla="*/ 6 h 712"/>
                    <a:gd name="T102" fmla="*/ 64 w 1321"/>
                    <a:gd name="T103" fmla="*/ 7 h 712"/>
                    <a:gd name="T104" fmla="*/ 64 w 1321"/>
                    <a:gd name="T105" fmla="*/ 7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99FFCC">
                        <a:alpha val="17998"/>
                      </a:srgbClr>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CN" altLang="en-US" sz="1600"/>
                </a:p>
              </p:txBody>
            </p:sp>
            <p:grpSp>
              <p:nvGrpSpPr>
                <p:cNvPr id="224" name="Group 28"/>
                <p:cNvGrpSpPr>
                  <a:grpSpLocks/>
                </p:cNvGrpSpPr>
                <p:nvPr/>
              </p:nvGrpSpPr>
              <p:grpSpPr bwMode="auto">
                <a:xfrm rot="-1297425" flipH="1" flipV="1">
                  <a:off x="600" y="2791"/>
                  <a:ext cx="888" cy="223"/>
                  <a:chOff x="2532" y="1051"/>
                  <a:chExt cx="893" cy="246"/>
                </a:xfrm>
              </p:grpSpPr>
              <p:grpSp>
                <p:nvGrpSpPr>
                  <p:cNvPr id="225" name="Group 29"/>
                  <p:cNvGrpSpPr>
                    <a:grpSpLocks/>
                  </p:cNvGrpSpPr>
                  <p:nvPr/>
                </p:nvGrpSpPr>
                <p:grpSpPr bwMode="auto">
                  <a:xfrm>
                    <a:off x="2532" y="1051"/>
                    <a:ext cx="743" cy="185"/>
                    <a:chOff x="1565" y="2568"/>
                    <a:chExt cx="1118" cy="279"/>
                  </a:xfrm>
                </p:grpSpPr>
                <p:sp>
                  <p:nvSpPr>
                    <p:cNvPr id="231" name="AutoShape 30"/>
                    <p:cNvSpPr>
                      <a:spLocks noChangeArrowheads="1"/>
                    </p:cNvSpPr>
                    <p:nvPr/>
                  </p:nvSpPr>
                  <p:spPr bwMode="white">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600"/>
                    </a:p>
                  </p:txBody>
                </p:sp>
                <p:sp>
                  <p:nvSpPr>
                    <p:cNvPr id="232" name="AutoShape 31"/>
                    <p:cNvSpPr>
                      <a:spLocks noChangeArrowheads="1"/>
                    </p:cNvSpPr>
                    <p:nvPr/>
                  </p:nvSpPr>
                  <p:spPr bwMode="white">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600"/>
                    </a:p>
                  </p:txBody>
                </p:sp>
                <p:sp>
                  <p:nvSpPr>
                    <p:cNvPr id="233" name="AutoShape 32"/>
                    <p:cNvSpPr>
                      <a:spLocks noChangeArrowheads="1"/>
                    </p:cNvSpPr>
                    <p:nvPr/>
                  </p:nvSpPr>
                  <p:spPr bwMode="white">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600"/>
                    </a:p>
                  </p:txBody>
                </p:sp>
                <p:sp>
                  <p:nvSpPr>
                    <p:cNvPr id="234" name="AutoShape 33"/>
                    <p:cNvSpPr>
                      <a:spLocks noChangeArrowheads="1"/>
                    </p:cNvSpPr>
                    <p:nvPr/>
                  </p:nvSpPr>
                  <p:spPr bwMode="white">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600"/>
                    </a:p>
                  </p:txBody>
                </p:sp>
              </p:grpSp>
              <p:grpSp>
                <p:nvGrpSpPr>
                  <p:cNvPr id="226" name="Group 34"/>
                  <p:cNvGrpSpPr>
                    <a:grpSpLocks/>
                  </p:cNvGrpSpPr>
                  <p:nvPr/>
                </p:nvGrpSpPr>
                <p:grpSpPr bwMode="auto">
                  <a:xfrm rot="1353540">
                    <a:off x="2682" y="1111"/>
                    <a:ext cx="743" cy="186"/>
                    <a:chOff x="1565" y="2568"/>
                    <a:chExt cx="1118" cy="279"/>
                  </a:xfrm>
                </p:grpSpPr>
                <p:sp>
                  <p:nvSpPr>
                    <p:cNvPr id="227" name="AutoShape 35"/>
                    <p:cNvSpPr>
                      <a:spLocks noChangeArrowheads="1"/>
                    </p:cNvSpPr>
                    <p:nvPr/>
                  </p:nvSpPr>
                  <p:spPr bwMode="white">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600"/>
                    </a:p>
                  </p:txBody>
                </p:sp>
                <p:sp>
                  <p:nvSpPr>
                    <p:cNvPr id="228" name="AutoShape 36"/>
                    <p:cNvSpPr>
                      <a:spLocks noChangeArrowheads="1"/>
                    </p:cNvSpPr>
                    <p:nvPr/>
                  </p:nvSpPr>
                  <p:spPr bwMode="white">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600"/>
                    </a:p>
                  </p:txBody>
                </p:sp>
                <p:sp>
                  <p:nvSpPr>
                    <p:cNvPr id="229" name="AutoShape 37"/>
                    <p:cNvSpPr>
                      <a:spLocks noChangeArrowheads="1"/>
                    </p:cNvSpPr>
                    <p:nvPr/>
                  </p:nvSpPr>
                  <p:spPr bwMode="white">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600"/>
                    </a:p>
                  </p:txBody>
                </p:sp>
                <p:sp>
                  <p:nvSpPr>
                    <p:cNvPr id="230" name="AutoShape 38"/>
                    <p:cNvSpPr>
                      <a:spLocks noChangeArrowheads="1"/>
                    </p:cNvSpPr>
                    <p:nvPr/>
                  </p:nvSpPr>
                  <p:spPr bwMode="white">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600"/>
                    </a:p>
                  </p:txBody>
                </p:sp>
              </p:grpSp>
            </p:grpSp>
          </p:grpSp>
          <p:sp>
            <p:nvSpPr>
              <p:cNvPr id="218" name="Text Box 47"/>
              <p:cNvSpPr txBox="1">
                <a:spLocks noChangeArrowheads="1"/>
              </p:cNvSpPr>
              <p:nvPr/>
            </p:nvSpPr>
            <p:spPr bwMode="auto">
              <a:xfrm>
                <a:off x="268922" y="3324844"/>
                <a:ext cx="1443039" cy="874742"/>
              </a:xfrm>
              <a:prstGeom prst="rect">
                <a:avLst/>
              </a:prstGeom>
              <a:noFill/>
              <a:ln>
                <a:noFill/>
              </a:ln>
              <a:effectLst>
                <a:outerShdw dist="17961" dir="2700000" algn="ctr" rotWithShape="0">
                  <a:srgbClr val="FFFFFF">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Bef>
                    <a:spcPct val="50000"/>
                  </a:spcBef>
                </a:pPr>
                <a:r>
                  <a:rPr lang="zh-CN" altLang="en-US" sz="1600" b="1" dirty="0" smtClean="0">
                    <a:latin typeface="+mn-ea"/>
                    <a:ea typeface="+mn-ea"/>
                  </a:rPr>
                  <a:t>安全区域</a:t>
                </a:r>
                <a:endParaRPr lang="en-US" altLang="zh-CN" sz="1600" b="1" dirty="0" smtClean="0">
                  <a:latin typeface="+mn-ea"/>
                  <a:ea typeface="+mn-ea"/>
                </a:endParaRPr>
              </a:p>
              <a:p>
                <a:pPr algn="ctr">
                  <a:spcBef>
                    <a:spcPct val="50000"/>
                  </a:spcBef>
                </a:pPr>
                <a:r>
                  <a:rPr lang="zh-CN" altLang="en-US" sz="1600" b="1" dirty="0" smtClean="0">
                    <a:latin typeface="+mn-ea"/>
                    <a:ea typeface="+mn-ea"/>
                  </a:rPr>
                  <a:t>边界</a:t>
                </a:r>
                <a:endParaRPr lang="en-US" altLang="zh-CN" sz="1600" b="1" dirty="0">
                  <a:latin typeface="+mn-ea"/>
                  <a:ea typeface="+mn-ea"/>
                </a:endParaRPr>
              </a:p>
            </p:txBody>
          </p:sp>
        </p:grpSp>
        <p:grpSp>
          <p:nvGrpSpPr>
            <p:cNvPr id="235" name="组合 234"/>
            <p:cNvGrpSpPr/>
            <p:nvPr/>
          </p:nvGrpSpPr>
          <p:grpSpPr>
            <a:xfrm>
              <a:off x="2839804" y="1375617"/>
              <a:ext cx="1583515" cy="1583515"/>
              <a:chOff x="1865313" y="1200150"/>
              <a:chExt cx="1651000" cy="1651000"/>
            </a:xfrm>
          </p:grpSpPr>
          <p:sp>
            <p:nvSpPr>
              <p:cNvPr id="236" name="Text Box 46"/>
              <p:cNvSpPr txBox="1">
                <a:spLocks noChangeArrowheads="1"/>
              </p:cNvSpPr>
              <p:nvPr/>
            </p:nvSpPr>
            <p:spPr bwMode="auto">
              <a:xfrm>
                <a:off x="1970088" y="1724026"/>
                <a:ext cx="1443039" cy="874742"/>
              </a:xfrm>
              <a:prstGeom prst="rect">
                <a:avLst/>
              </a:prstGeom>
              <a:noFill/>
              <a:ln>
                <a:noFill/>
              </a:ln>
              <a:effectLst>
                <a:outerShdw dist="17961" dir="2700000" algn="ctr" rotWithShape="0">
                  <a:srgbClr val="FFFFFF">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en-US" altLang="zh-CN" sz="1600" b="1" dirty="0"/>
                  <a:t>Text </a:t>
                </a:r>
              </a:p>
              <a:p>
                <a:pPr algn="ctr" eaLnBrk="1" hangingPunct="1">
                  <a:spcBef>
                    <a:spcPct val="50000"/>
                  </a:spcBef>
                </a:pPr>
                <a:r>
                  <a:rPr lang="en-US" altLang="zh-CN" sz="1600" b="1" dirty="0"/>
                  <a:t>in here</a:t>
                </a:r>
              </a:p>
            </p:txBody>
          </p:sp>
          <p:grpSp>
            <p:nvGrpSpPr>
              <p:cNvPr id="237" name="Group 50"/>
              <p:cNvGrpSpPr>
                <a:grpSpLocks/>
              </p:cNvGrpSpPr>
              <p:nvPr/>
            </p:nvGrpSpPr>
            <p:grpSpPr bwMode="auto">
              <a:xfrm>
                <a:off x="1865313" y="1200150"/>
                <a:ext cx="1651000" cy="1651000"/>
                <a:chOff x="1175" y="756"/>
                <a:chExt cx="1040" cy="1040"/>
              </a:xfrm>
            </p:grpSpPr>
            <p:sp>
              <p:nvSpPr>
                <p:cNvPr id="238" name="Oval 51"/>
                <p:cNvSpPr>
                  <a:spLocks noChangeArrowheads="1"/>
                </p:cNvSpPr>
                <p:nvPr/>
              </p:nvSpPr>
              <p:spPr bwMode="gray">
                <a:xfrm>
                  <a:off x="1175" y="756"/>
                  <a:ext cx="1040" cy="1040"/>
                </a:xfrm>
                <a:prstGeom prst="ellipse">
                  <a:avLst/>
                </a:prstGeom>
                <a:gradFill rotWithShape="1">
                  <a:gsLst>
                    <a:gs pos="0">
                      <a:srgbClr val="B2B2B2"/>
                    </a:gs>
                    <a:gs pos="100000">
                      <a:srgbClr val="FFFFFF"/>
                    </a:gs>
                  </a:gsLst>
                  <a:lin ang="5400000" scaled="1"/>
                </a:gra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600"/>
                </a:p>
              </p:txBody>
            </p:sp>
            <p:sp>
              <p:nvSpPr>
                <p:cNvPr id="239" name="Oval 52"/>
                <p:cNvSpPr>
                  <a:spLocks noChangeArrowheads="1"/>
                </p:cNvSpPr>
                <p:nvPr/>
              </p:nvSpPr>
              <p:spPr bwMode="gray">
                <a:xfrm>
                  <a:off x="1219" y="804"/>
                  <a:ext cx="949" cy="950"/>
                </a:xfrm>
                <a:prstGeom prst="ellipse">
                  <a:avLst/>
                </a:prstGeom>
                <a:gradFill rotWithShape="1">
                  <a:gsLst>
                    <a:gs pos="0">
                      <a:srgbClr val="DDDDDD"/>
                    </a:gs>
                    <a:gs pos="50000">
                      <a:srgbClr val="F6F6F6"/>
                    </a:gs>
                    <a:gs pos="100000">
                      <a:srgbClr val="DDDDDD"/>
                    </a:gs>
                  </a:gsLst>
                  <a:lin ang="5400000" scaled="1"/>
                </a:gra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600"/>
                </a:p>
              </p:txBody>
            </p:sp>
            <p:pic>
              <p:nvPicPr>
                <p:cNvPr id="240" name="Picture 53" descr="circuler_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gray">
                <a:xfrm>
                  <a:off x="1253" y="838"/>
                  <a:ext cx="887" cy="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 name="Oval 54">
                  <a:extLst>
                    <a:ext uri="{FF2B5EF4-FFF2-40B4-BE49-F238E27FC236}">
                      <a16:creationId xmlns:a16="http://schemas.microsoft.com/office/drawing/2014/main" id="{A2D44946-E340-4B1E-9B47-7D3F1315E873}"/>
                    </a:ext>
                  </a:extLst>
                </p:cNvPr>
                <p:cNvSpPr>
                  <a:spLocks noChangeArrowheads="1"/>
                </p:cNvSpPr>
                <p:nvPr/>
              </p:nvSpPr>
              <p:spPr bwMode="gray">
                <a:xfrm>
                  <a:off x="1253" y="838"/>
                  <a:ext cx="881" cy="876"/>
                </a:xfrm>
                <a:prstGeom prst="ellipse">
                  <a:avLst/>
                </a:prstGeom>
                <a:gradFill rotWithShape="1">
                  <a:gsLst>
                    <a:gs pos="0">
                      <a:srgbClr val="00B0F0"/>
                    </a:gs>
                    <a:gs pos="50000">
                      <a:schemeClr val="accent4">
                        <a:lumMod val="20000"/>
                        <a:lumOff val="80000"/>
                      </a:schemeClr>
                    </a:gs>
                    <a:gs pos="100000">
                      <a:srgbClr val="00B0F0"/>
                    </a:gs>
                  </a:gsLst>
                  <a:lin ang="5400000" scaled="1"/>
                </a:gradFill>
                <a:ln w="9525" algn="ctr">
                  <a:noFill/>
                  <a:round/>
                  <a:headEnd/>
                  <a:tailEnd/>
                </a:ln>
                <a:effectLst/>
              </p:spPr>
              <p:txBody>
                <a:bodyPr wrap="none" anchor="ctr"/>
                <a:lstStyle/>
                <a:p>
                  <a:pPr eaLnBrk="1" hangingPunct="1">
                    <a:defRPr/>
                  </a:pPr>
                  <a:endParaRPr lang="zh-CN" altLang="en-US" sz="1600">
                    <a:latin typeface="Arial" charset="0"/>
                  </a:endParaRPr>
                </a:p>
              </p:txBody>
            </p:sp>
            <p:sp>
              <p:nvSpPr>
                <p:cNvPr id="242" name="Freeform 55"/>
                <p:cNvSpPr>
                  <a:spLocks/>
                </p:cNvSpPr>
                <p:nvPr/>
              </p:nvSpPr>
              <p:spPr bwMode="gray">
                <a:xfrm>
                  <a:off x="1344" y="855"/>
                  <a:ext cx="692" cy="305"/>
                </a:xfrm>
                <a:custGeom>
                  <a:avLst/>
                  <a:gdLst>
                    <a:gd name="T0" fmla="*/ 27 w 1321"/>
                    <a:gd name="T1" fmla="*/ 3 h 712"/>
                    <a:gd name="T2" fmla="*/ 27 w 1321"/>
                    <a:gd name="T3" fmla="*/ 3 h 712"/>
                    <a:gd name="T4" fmla="*/ 27 w 1321"/>
                    <a:gd name="T5" fmla="*/ 3 h 712"/>
                    <a:gd name="T6" fmla="*/ 27 w 1321"/>
                    <a:gd name="T7" fmla="*/ 3 h 712"/>
                    <a:gd name="T8" fmla="*/ 27 w 1321"/>
                    <a:gd name="T9" fmla="*/ 3 h 712"/>
                    <a:gd name="T10" fmla="*/ 26 w 1321"/>
                    <a:gd name="T11" fmla="*/ 3 h 712"/>
                    <a:gd name="T12" fmla="*/ 26 w 1321"/>
                    <a:gd name="T13" fmla="*/ 4 h 712"/>
                    <a:gd name="T14" fmla="*/ 25 w 1321"/>
                    <a:gd name="T15" fmla="*/ 4 h 712"/>
                    <a:gd name="T16" fmla="*/ 24 w 1321"/>
                    <a:gd name="T17" fmla="*/ 4 h 712"/>
                    <a:gd name="T18" fmla="*/ 23 w 1321"/>
                    <a:gd name="T19" fmla="*/ 4 h 712"/>
                    <a:gd name="T20" fmla="*/ 21 w 1321"/>
                    <a:gd name="T21" fmla="*/ 4 h 712"/>
                    <a:gd name="T22" fmla="*/ 20 w 1321"/>
                    <a:gd name="T23" fmla="*/ 4 h 712"/>
                    <a:gd name="T24" fmla="*/ 19 w 1321"/>
                    <a:gd name="T25" fmla="*/ 4 h 712"/>
                    <a:gd name="T26" fmla="*/ 17 w 1321"/>
                    <a:gd name="T27" fmla="*/ 4 h 712"/>
                    <a:gd name="T28" fmla="*/ 16 w 1321"/>
                    <a:gd name="T29" fmla="*/ 4 h 712"/>
                    <a:gd name="T30" fmla="*/ 10 w 1321"/>
                    <a:gd name="T31" fmla="*/ 4 h 712"/>
                    <a:gd name="T32" fmla="*/ 10 w 1321"/>
                    <a:gd name="T33" fmla="*/ 4 h 712"/>
                    <a:gd name="T34" fmla="*/ 8 w 1321"/>
                    <a:gd name="T35" fmla="*/ 4 h 712"/>
                    <a:gd name="T36" fmla="*/ 7 w 1321"/>
                    <a:gd name="T37" fmla="*/ 4 h 712"/>
                    <a:gd name="T38" fmla="*/ 6 w 1321"/>
                    <a:gd name="T39" fmla="*/ 4 h 712"/>
                    <a:gd name="T40" fmla="*/ 5 w 1321"/>
                    <a:gd name="T41" fmla="*/ 4 h 712"/>
                    <a:gd name="T42" fmla="*/ 4 w 1321"/>
                    <a:gd name="T43" fmla="*/ 4 h 712"/>
                    <a:gd name="T44" fmla="*/ 3 w 1321"/>
                    <a:gd name="T45" fmla="*/ 4 h 712"/>
                    <a:gd name="T46" fmla="*/ 2 w 1321"/>
                    <a:gd name="T47" fmla="*/ 4 h 712"/>
                    <a:gd name="T48" fmla="*/ 2 w 1321"/>
                    <a:gd name="T49" fmla="*/ 4 h 712"/>
                    <a:gd name="T50" fmla="*/ 1 w 1321"/>
                    <a:gd name="T51" fmla="*/ 4 h 712"/>
                    <a:gd name="T52" fmla="*/ 1 w 1321"/>
                    <a:gd name="T53" fmla="*/ 4 h 712"/>
                    <a:gd name="T54" fmla="*/ 1 w 1321"/>
                    <a:gd name="T55" fmla="*/ 3 h 712"/>
                    <a:gd name="T56" fmla="*/ 0 w 1321"/>
                    <a:gd name="T57" fmla="*/ 3 h 712"/>
                    <a:gd name="T58" fmla="*/ 0 w 1321"/>
                    <a:gd name="T59" fmla="*/ 3 h 712"/>
                    <a:gd name="T60" fmla="*/ 1 w 1321"/>
                    <a:gd name="T61" fmla="*/ 3 h 712"/>
                    <a:gd name="T62" fmla="*/ 1 w 1321"/>
                    <a:gd name="T63" fmla="*/ 3 h 712"/>
                    <a:gd name="T64" fmla="*/ 1 w 1321"/>
                    <a:gd name="T65" fmla="*/ 2 h 712"/>
                    <a:gd name="T66" fmla="*/ 2 w 1321"/>
                    <a:gd name="T67" fmla="*/ 2 h 712"/>
                    <a:gd name="T68" fmla="*/ 3 w 1321"/>
                    <a:gd name="T69" fmla="*/ 1 h 712"/>
                    <a:gd name="T70" fmla="*/ 4 w 1321"/>
                    <a:gd name="T71" fmla="*/ 1 h 712"/>
                    <a:gd name="T72" fmla="*/ 5 w 1321"/>
                    <a:gd name="T73" fmla="*/ 1 h 712"/>
                    <a:gd name="T74" fmla="*/ 7 w 1321"/>
                    <a:gd name="T75" fmla="*/ 0 h 712"/>
                    <a:gd name="T76" fmla="*/ 8 w 1321"/>
                    <a:gd name="T77" fmla="*/ 0 h 712"/>
                    <a:gd name="T78" fmla="*/ 10 w 1321"/>
                    <a:gd name="T79" fmla="*/ 0 h 712"/>
                    <a:gd name="T80" fmla="*/ 12 w 1321"/>
                    <a:gd name="T81" fmla="*/ 0 h 712"/>
                    <a:gd name="T82" fmla="*/ 14 w 1321"/>
                    <a:gd name="T83" fmla="*/ 0 h 712"/>
                    <a:gd name="T84" fmla="*/ 14 w 1321"/>
                    <a:gd name="T85" fmla="*/ 0 h 712"/>
                    <a:gd name="T86" fmla="*/ 16 w 1321"/>
                    <a:gd name="T87" fmla="*/ 0 h 712"/>
                    <a:gd name="T88" fmla="*/ 18 w 1321"/>
                    <a:gd name="T89" fmla="*/ 0 h 712"/>
                    <a:gd name="T90" fmla="*/ 19 w 1321"/>
                    <a:gd name="T91" fmla="*/ 0 h 712"/>
                    <a:gd name="T92" fmla="*/ 21 w 1321"/>
                    <a:gd name="T93" fmla="*/ 0 h 712"/>
                    <a:gd name="T94" fmla="*/ 23 w 1321"/>
                    <a:gd name="T95" fmla="*/ 1 h 712"/>
                    <a:gd name="T96" fmla="*/ 24 w 1321"/>
                    <a:gd name="T97" fmla="*/ 1 h 712"/>
                    <a:gd name="T98" fmla="*/ 25 w 1321"/>
                    <a:gd name="T99" fmla="*/ 2 h 712"/>
                    <a:gd name="T100" fmla="*/ 26 w 1321"/>
                    <a:gd name="T101" fmla="*/ 2 h 712"/>
                    <a:gd name="T102" fmla="*/ 27 w 1321"/>
                    <a:gd name="T103" fmla="*/ 3 h 712"/>
                    <a:gd name="T104" fmla="*/ 27 w 1321"/>
                    <a:gd name="T105" fmla="*/ 3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FF99">
                        <a:alpha val="17998"/>
                      </a:srgbClr>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CN" altLang="en-US" sz="1600"/>
                </a:p>
              </p:txBody>
            </p:sp>
            <p:sp>
              <p:nvSpPr>
                <p:cNvPr id="243" name="Text Box 56"/>
                <p:cNvSpPr txBox="1">
                  <a:spLocks noChangeArrowheads="1"/>
                </p:cNvSpPr>
                <p:nvPr/>
              </p:nvSpPr>
              <p:spPr bwMode="auto">
                <a:xfrm>
                  <a:off x="1218" y="990"/>
                  <a:ext cx="909" cy="551"/>
                </a:xfrm>
                <a:prstGeom prst="rect">
                  <a:avLst/>
                </a:prstGeom>
                <a:noFill/>
                <a:ln>
                  <a:noFill/>
                </a:ln>
                <a:effectLst>
                  <a:outerShdw dist="17961" dir="2700000" algn="ctr" rotWithShape="0">
                    <a:srgbClr val="FFFFFF">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zh-CN" altLang="en-US" sz="1600" b="1" dirty="0" smtClean="0">
                      <a:latin typeface="+mn-ea"/>
                      <a:ea typeface="+mn-ea"/>
                    </a:rPr>
                    <a:t>安全通信</a:t>
                  </a:r>
                  <a:endParaRPr lang="en-US" altLang="zh-CN" sz="1600" b="1" dirty="0" smtClean="0">
                    <a:latin typeface="+mn-ea"/>
                    <a:ea typeface="+mn-ea"/>
                  </a:endParaRPr>
                </a:p>
                <a:p>
                  <a:pPr algn="ctr" eaLnBrk="1" hangingPunct="1">
                    <a:spcBef>
                      <a:spcPct val="50000"/>
                    </a:spcBef>
                  </a:pPr>
                  <a:r>
                    <a:rPr lang="zh-CN" altLang="en-US" sz="1600" b="1" dirty="0" smtClean="0">
                      <a:latin typeface="+mn-ea"/>
                      <a:ea typeface="+mn-ea"/>
                    </a:rPr>
                    <a:t>网络</a:t>
                  </a:r>
                  <a:endParaRPr lang="en-US" altLang="zh-CN" sz="1600" b="1" dirty="0">
                    <a:latin typeface="+mn-ea"/>
                    <a:ea typeface="+mn-ea"/>
                  </a:endParaRPr>
                </a:p>
              </p:txBody>
            </p:sp>
            <p:grpSp>
              <p:nvGrpSpPr>
                <p:cNvPr id="244" name="Group 57"/>
                <p:cNvGrpSpPr>
                  <a:grpSpLocks/>
                </p:cNvGrpSpPr>
                <p:nvPr/>
              </p:nvGrpSpPr>
              <p:grpSpPr bwMode="auto">
                <a:xfrm rot="-1297425" flipH="1" flipV="1">
                  <a:off x="1316" y="1510"/>
                  <a:ext cx="769" cy="193"/>
                  <a:chOff x="2532" y="1051"/>
                  <a:chExt cx="893" cy="246"/>
                </a:xfrm>
              </p:grpSpPr>
              <p:grpSp>
                <p:nvGrpSpPr>
                  <p:cNvPr id="245" name="Group 58"/>
                  <p:cNvGrpSpPr>
                    <a:grpSpLocks/>
                  </p:cNvGrpSpPr>
                  <p:nvPr/>
                </p:nvGrpSpPr>
                <p:grpSpPr bwMode="auto">
                  <a:xfrm>
                    <a:off x="2532" y="1051"/>
                    <a:ext cx="743" cy="185"/>
                    <a:chOff x="1565" y="2568"/>
                    <a:chExt cx="1118" cy="279"/>
                  </a:xfrm>
                </p:grpSpPr>
                <p:sp>
                  <p:nvSpPr>
                    <p:cNvPr id="251" name="AutoShape 59"/>
                    <p:cNvSpPr>
                      <a:spLocks noChangeArrowheads="1"/>
                    </p:cNvSpPr>
                    <p:nvPr/>
                  </p:nvSpPr>
                  <p:spPr bwMode="white">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600"/>
                    </a:p>
                  </p:txBody>
                </p:sp>
                <p:sp>
                  <p:nvSpPr>
                    <p:cNvPr id="252" name="AutoShape 60"/>
                    <p:cNvSpPr>
                      <a:spLocks noChangeArrowheads="1"/>
                    </p:cNvSpPr>
                    <p:nvPr/>
                  </p:nvSpPr>
                  <p:spPr bwMode="white">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600"/>
                    </a:p>
                  </p:txBody>
                </p:sp>
                <p:sp>
                  <p:nvSpPr>
                    <p:cNvPr id="253" name="AutoShape 61"/>
                    <p:cNvSpPr>
                      <a:spLocks noChangeArrowheads="1"/>
                    </p:cNvSpPr>
                    <p:nvPr/>
                  </p:nvSpPr>
                  <p:spPr bwMode="white">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600"/>
                    </a:p>
                  </p:txBody>
                </p:sp>
                <p:sp>
                  <p:nvSpPr>
                    <p:cNvPr id="254" name="AutoShape 62"/>
                    <p:cNvSpPr>
                      <a:spLocks noChangeArrowheads="1"/>
                    </p:cNvSpPr>
                    <p:nvPr/>
                  </p:nvSpPr>
                  <p:spPr bwMode="white">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600"/>
                    </a:p>
                  </p:txBody>
                </p:sp>
              </p:grpSp>
              <p:grpSp>
                <p:nvGrpSpPr>
                  <p:cNvPr id="246" name="Group 63"/>
                  <p:cNvGrpSpPr>
                    <a:grpSpLocks/>
                  </p:cNvGrpSpPr>
                  <p:nvPr/>
                </p:nvGrpSpPr>
                <p:grpSpPr bwMode="auto">
                  <a:xfrm rot="1353540">
                    <a:off x="2682" y="1111"/>
                    <a:ext cx="743" cy="186"/>
                    <a:chOff x="1565" y="2568"/>
                    <a:chExt cx="1118" cy="279"/>
                  </a:xfrm>
                </p:grpSpPr>
                <p:sp>
                  <p:nvSpPr>
                    <p:cNvPr id="247" name="AutoShape 64"/>
                    <p:cNvSpPr>
                      <a:spLocks noChangeArrowheads="1"/>
                    </p:cNvSpPr>
                    <p:nvPr/>
                  </p:nvSpPr>
                  <p:spPr bwMode="white">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600"/>
                    </a:p>
                  </p:txBody>
                </p:sp>
                <p:sp>
                  <p:nvSpPr>
                    <p:cNvPr id="248" name="AutoShape 65"/>
                    <p:cNvSpPr>
                      <a:spLocks noChangeArrowheads="1"/>
                    </p:cNvSpPr>
                    <p:nvPr/>
                  </p:nvSpPr>
                  <p:spPr bwMode="white">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600"/>
                    </a:p>
                  </p:txBody>
                </p:sp>
                <p:sp>
                  <p:nvSpPr>
                    <p:cNvPr id="249" name="AutoShape 66"/>
                    <p:cNvSpPr>
                      <a:spLocks noChangeArrowheads="1"/>
                    </p:cNvSpPr>
                    <p:nvPr/>
                  </p:nvSpPr>
                  <p:spPr bwMode="white">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600"/>
                    </a:p>
                  </p:txBody>
                </p:sp>
                <p:sp>
                  <p:nvSpPr>
                    <p:cNvPr id="250" name="AutoShape 67"/>
                    <p:cNvSpPr>
                      <a:spLocks noChangeArrowheads="1"/>
                    </p:cNvSpPr>
                    <p:nvPr/>
                  </p:nvSpPr>
                  <p:spPr bwMode="white">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600"/>
                    </a:p>
                  </p:txBody>
                </p:sp>
              </p:grpSp>
            </p:grpSp>
          </p:grpSp>
        </p:grpSp>
        <p:sp>
          <p:nvSpPr>
            <p:cNvPr id="255" name="Oval 45"/>
            <p:cNvSpPr>
              <a:spLocks noChangeArrowheads="1"/>
            </p:cNvSpPr>
            <p:nvPr/>
          </p:nvSpPr>
          <p:spPr bwMode="gray">
            <a:xfrm>
              <a:off x="6441313" y="2894451"/>
              <a:ext cx="1842520" cy="1803617"/>
            </a:xfrm>
            <a:prstGeom prst="ellipse">
              <a:avLst/>
            </a:prstGeom>
            <a:gradFill rotWithShape="1">
              <a:gsLst>
                <a:gs pos="0">
                  <a:schemeClr val="accent1">
                    <a:lumMod val="40000"/>
                    <a:lumOff val="60000"/>
                  </a:schemeClr>
                </a:gs>
                <a:gs pos="100000">
                  <a:schemeClr val="tx2">
                    <a:lumMod val="75000"/>
                  </a:schemeClr>
                </a:gs>
              </a:gsLst>
              <a:path path="shape">
                <a:fillToRect l="50000" t="50000" r="50000" b="50000"/>
              </a:path>
            </a:gradFill>
            <a:ln>
              <a:noFill/>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600"/>
            </a:p>
          </p:txBody>
        </p:sp>
        <p:sp>
          <p:nvSpPr>
            <p:cNvPr id="256" name="WordArt 49"/>
            <p:cNvSpPr>
              <a:spLocks noChangeArrowheads="1" noChangeShapeType="1" noTextEdit="1"/>
            </p:cNvSpPr>
            <p:nvPr/>
          </p:nvSpPr>
          <p:spPr bwMode="gray">
            <a:xfrm>
              <a:off x="6841931" y="3494940"/>
              <a:ext cx="1112488" cy="635085"/>
            </a:xfrm>
            <a:prstGeom prst="rect">
              <a:avLst/>
            </a:prstGeom>
          </p:spPr>
          <p:txBody>
            <a:bodyPr wrap="none" fromWordArt="1">
              <a:prstTxWarp prst="textPlain">
                <a:avLst>
                  <a:gd name="adj" fmla="val 50000"/>
                </a:avLst>
              </a:prstTxWarp>
            </a:bodyPr>
            <a:lstStyle/>
            <a:p>
              <a:pPr algn="ctr"/>
              <a:r>
                <a:rPr lang="zh-CN" altLang="en-US" sz="1600" kern="10" dirty="0" smtClean="0">
                  <a:cs typeface="Arial" panose="020B0604020202020204" pitchFamily="34" charset="0"/>
                </a:rPr>
                <a:t>安全管理</a:t>
              </a:r>
              <a:endParaRPr lang="en-US" altLang="zh-CN" sz="1600" kern="10" dirty="0" smtClean="0">
                <a:cs typeface="Arial" panose="020B0604020202020204" pitchFamily="34" charset="0"/>
              </a:endParaRPr>
            </a:p>
            <a:p>
              <a:pPr algn="ctr"/>
              <a:r>
                <a:rPr lang="zh-CN" altLang="en-US" sz="1600" kern="10" dirty="0" smtClean="0">
                  <a:cs typeface="Arial" panose="020B0604020202020204" pitchFamily="34" charset="0"/>
                </a:rPr>
                <a:t>中心</a:t>
              </a:r>
              <a:endParaRPr lang="zh-CN" altLang="en-US" sz="1600" kern="10" dirty="0">
                <a:cs typeface="Arial" panose="020B0604020202020204" pitchFamily="34" charset="0"/>
              </a:endParaRPr>
            </a:p>
          </p:txBody>
        </p:sp>
      </p:grpSp>
      <p:sp>
        <p:nvSpPr>
          <p:cNvPr id="5" name="矩形 4"/>
          <p:cNvSpPr/>
          <p:nvPr/>
        </p:nvSpPr>
        <p:spPr>
          <a:xfrm>
            <a:off x="748133" y="3852033"/>
            <a:ext cx="1852559" cy="787075"/>
          </a:xfrm>
          <a:prstGeom prst="rect">
            <a:avLst/>
          </a:prstGeom>
        </p:spPr>
        <p:txBody>
          <a:bodyPr wrap="square">
            <a:spAutoFit/>
          </a:bodyPr>
          <a:lstStyle/>
          <a:p>
            <a:pPr algn="ctr">
              <a:lnSpc>
                <a:spcPct val="150000"/>
              </a:lnSpc>
            </a:pPr>
            <a:r>
              <a:rPr lang="zh-CN" altLang="en-US" sz="1600" dirty="0"/>
              <a:t>提升网络边界的可控性和可审计</a:t>
            </a:r>
            <a:r>
              <a:rPr lang="zh-CN" altLang="en-US" sz="1600" dirty="0" smtClean="0"/>
              <a:t>性</a:t>
            </a:r>
            <a:endParaRPr lang="zh-CN" altLang="en-US" sz="1600" dirty="0"/>
          </a:p>
        </p:txBody>
      </p:sp>
      <p:sp>
        <p:nvSpPr>
          <p:cNvPr id="7" name="矩形 6"/>
          <p:cNvSpPr/>
          <p:nvPr/>
        </p:nvSpPr>
        <p:spPr>
          <a:xfrm>
            <a:off x="2080979" y="2389935"/>
            <a:ext cx="1927398" cy="830997"/>
          </a:xfrm>
          <a:prstGeom prst="rect">
            <a:avLst/>
          </a:prstGeom>
        </p:spPr>
        <p:txBody>
          <a:bodyPr wrap="square">
            <a:spAutoFit/>
          </a:bodyPr>
          <a:lstStyle/>
          <a:p>
            <a:pPr algn="ctr">
              <a:lnSpc>
                <a:spcPct val="150000"/>
              </a:lnSpc>
            </a:pPr>
            <a:r>
              <a:rPr lang="zh-CN" altLang="en-US" sz="1600" dirty="0">
                <a:latin typeface="+mn-ea"/>
              </a:rPr>
              <a:t>安全可靠的网络</a:t>
            </a:r>
            <a:endParaRPr lang="en-US" altLang="zh-CN" sz="1600" dirty="0">
              <a:latin typeface="+mn-ea"/>
            </a:endParaRPr>
          </a:p>
          <a:p>
            <a:pPr algn="ctr">
              <a:lnSpc>
                <a:spcPct val="150000"/>
              </a:lnSpc>
            </a:pPr>
            <a:r>
              <a:rPr lang="zh-CN" altLang="en-US" sz="1600" dirty="0">
                <a:latin typeface="+mn-ea"/>
              </a:rPr>
              <a:t>传输道</a:t>
            </a:r>
          </a:p>
        </p:txBody>
      </p:sp>
      <p:sp>
        <p:nvSpPr>
          <p:cNvPr id="78" name="TextBox 33"/>
          <p:cNvSpPr txBox="1"/>
          <p:nvPr/>
        </p:nvSpPr>
        <p:spPr>
          <a:xfrm>
            <a:off x="1941054" y="5279973"/>
            <a:ext cx="1861456" cy="1083367"/>
          </a:xfrm>
          <a:prstGeom prst="rect">
            <a:avLst/>
          </a:prstGeom>
          <a:noFill/>
        </p:spPr>
        <p:txBody>
          <a:bodyPr vert="horz" wrap="square" lIns="97530" tIns="48765" rIns="97530" bIns="48765" rtlCol="0">
            <a:spAutoFit/>
          </a:bodyPr>
          <a:lstStyle/>
          <a:p>
            <a:pPr algn="ctr">
              <a:lnSpc>
                <a:spcPct val="200000"/>
              </a:lnSpc>
            </a:pPr>
            <a:r>
              <a:rPr lang="zh-CN" altLang="en-US" sz="1600" dirty="0"/>
              <a:t>可信、可靠、安全的</a:t>
            </a:r>
            <a:r>
              <a:rPr lang="zh-CN" altLang="en-US" sz="1600" dirty="0" smtClean="0"/>
              <a:t>计算境</a:t>
            </a:r>
            <a:endParaRPr lang="zh-CN" altLang="en-US" sz="1600" dirty="0"/>
          </a:p>
        </p:txBody>
      </p:sp>
      <p:sp>
        <p:nvSpPr>
          <p:cNvPr id="8" name="矩形 7"/>
          <p:cNvSpPr/>
          <p:nvPr/>
        </p:nvSpPr>
        <p:spPr>
          <a:xfrm>
            <a:off x="9154560" y="4040857"/>
            <a:ext cx="2117663" cy="787075"/>
          </a:xfrm>
          <a:prstGeom prst="rect">
            <a:avLst/>
          </a:prstGeom>
        </p:spPr>
        <p:txBody>
          <a:bodyPr wrap="square">
            <a:spAutoFit/>
          </a:bodyPr>
          <a:lstStyle/>
          <a:p>
            <a:pPr>
              <a:lnSpc>
                <a:spcPct val="150000"/>
              </a:lnSpc>
            </a:pPr>
            <a:r>
              <a:rPr lang="zh-CN" altLang="en-US" sz="1600" dirty="0" smtClean="0">
                <a:ea typeface="微软雅黑" panose="020B0503020204020204" pitchFamily="34" charset="-122"/>
              </a:rPr>
              <a:t>统一的管理、审计、集中管控</a:t>
            </a:r>
            <a:endParaRPr lang="zh-CN" altLang="en-US" sz="1600" dirty="0">
              <a:ea typeface="微软雅黑" panose="020B0503020204020204" pitchFamily="34" charset="-122"/>
            </a:endParaRPr>
          </a:p>
        </p:txBody>
      </p:sp>
    </p:spTree>
    <p:extLst>
      <p:ext uri="{BB962C8B-B14F-4D97-AF65-F5344CB8AC3E}">
        <p14:creationId xmlns:p14="http://schemas.microsoft.com/office/powerpoint/2010/main" val="6481417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5">
            <a:extLst>
              <a:ext uri="{FF2B5EF4-FFF2-40B4-BE49-F238E27FC236}">
                <a16:creationId xmlns:a16="http://schemas.microsoft.com/office/drawing/2014/main" id="{F651FCE2-60ED-4D84-80A6-F571A57D9CF2}"/>
              </a:ext>
            </a:extLst>
          </p:cNvPr>
          <p:cNvSpPr/>
          <p:nvPr/>
        </p:nvSpPr>
        <p:spPr>
          <a:xfrm>
            <a:off x="7728959" y="2946772"/>
            <a:ext cx="2186419" cy="954350"/>
          </a:xfrm>
          <a:prstGeom prst="roundRect">
            <a:avLst>
              <a:gd name="adj" fmla="val 7738"/>
            </a:avLst>
          </a:prstGeom>
          <a:solidFill>
            <a:schemeClr val="accent3">
              <a:lumMod val="75000"/>
            </a:schemeClr>
          </a:solidFill>
          <a:ln w="25400">
            <a:solidFill>
              <a:schemeClr val="accent4">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ltLang="zh-CN" sz="1200" b="1" dirty="0">
                <a:solidFill>
                  <a:schemeClr val="tx1"/>
                </a:solidFill>
                <a:latin typeface="+mj-ea"/>
                <a:ea typeface="+mj-ea"/>
              </a:rPr>
              <a:t>【</a:t>
            </a:r>
            <a:r>
              <a:rPr lang="zh-CN" altLang="en-US" sz="1200" b="1" dirty="0">
                <a:solidFill>
                  <a:schemeClr val="tx1"/>
                </a:solidFill>
                <a:latin typeface="+mj-ea"/>
                <a:ea typeface="+mj-ea"/>
              </a:rPr>
              <a:t>灾备服务区</a:t>
            </a:r>
            <a:r>
              <a:rPr lang="en-US" altLang="zh-CN" sz="1200" b="1" dirty="0">
                <a:solidFill>
                  <a:schemeClr val="tx1"/>
                </a:solidFill>
                <a:latin typeface="+mj-ea"/>
                <a:ea typeface="+mj-ea"/>
              </a:rPr>
              <a:t>】</a:t>
            </a:r>
          </a:p>
          <a:p>
            <a:pPr algn="ctr"/>
            <a:endParaRPr lang="en-US" altLang="zh-CN" sz="1200" b="1" dirty="0">
              <a:solidFill>
                <a:schemeClr val="tx1"/>
              </a:solidFill>
              <a:latin typeface="+mj-ea"/>
              <a:ea typeface="+mj-ea"/>
            </a:endParaRPr>
          </a:p>
          <a:p>
            <a:pPr algn="ctr"/>
            <a:r>
              <a:rPr lang="zh-CN" altLang="en-US" sz="1200" dirty="0">
                <a:solidFill>
                  <a:schemeClr val="tx1"/>
                </a:solidFill>
                <a:latin typeface="+mj-ea"/>
                <a:ea typeface="+mj-ea"/>
              </a:rPr>
              <a:t>备份服务器群集</a:t>
            </a:r>
            <a:r>
              <a:rPr lang="en-US" altLang="zh-CN" sz="1200" dirty="0">
                <a:solidFill>
                  <a:schemeClr val="tx1"/>
                </a:solidFill>
                <a:latin typeface="+mj-ea"/>
              </a:rPr>
              <a:t>…</a:t>
            </a:r>
          </a:p>
          <a:p>
            <a:pPr algn="ctr"/>
            <a:r>
              <a:rPr lang="zh-CN" altLang="en-US" sz="1200" dirty="0">
                <a:solidFill>
                  <a:schemeClr val="tx1"/>
                </a:solidFill>
                <a:latin typeface="+mj-ea"/>
                <a:ea typeface="+mj-ea"/>
              </a:rPr>
              <a:t>灾备存储群集</a:t>
            </a:r>
            <a:r>
              <a:rPr lang="en-US" altLang="zh-CN" sz="1200" dirty="0">
                <a:solidFill>
                  <a:schemeClr val="tx1"/>
                </a:solidFill>
                <a:latin typeface="+mj-ea"/>
              </a:rPr>
              <a:t>…</a:t>
            </a:r>
            <a:endParaRPr lang="zh-CN" altLang="en-US" sz="1200" dirty="0">
              <a:solidFill>
                <a:schemeClr val="tx1"/>
              </a:solidFill>
              <a:latin typeface="+mj-ea"/>
              <a:ea typeface="+mj-ea"/>
            </a:endParaRPr>
          </a:p>
        </p:txBody>
      </p:sp>
      <p:sp>
        <p:nvSpPr>
          <p:cNvPr id="8" name="矩形: 圆角 7">
            <a:extLst>
              <a:ext uri="{FF2B5EF4-FFF2-40B4-BE49-F238E27FC236}">
                <a16:creationId xmlns:a16="http://schemas.microsoft.com/office/drawing/2014/main" id="{3CD1A859-A8CC-43DE-A67C-58F807113955}"/>
              </a:ext>
            </a:extLst>
          </p:cNvPr>
          <p:cNvSpPr/>
          <p:nvPr/>
        </p:nvSpPr>
        <p:spPr>
          <a:xfrm>
            <a:off x="7754630" y="1353039"/>
            <a:ext cx="2186419" cy="1152713"/>
          </a:xfrm>
          <a:prstGeom prst="roundRect">
            <a:avLst>
              <a:gd name="adj" fmla="val 7738"/>
            </a:avLst>
          </a:prstGeom>
          <a:solidFill>
            <a:schemeClr val="accent5">
              <a:lumMod val="60000"/>
              <a:lumOff val="40000"/>
            </a:schemeClr>
          </a:solidFill>
          <a:ln w="25400">
            <a:solidFill>
              <a:schemeClr val="accent4">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ltLang="zh-CN" sz="1200" b="1" dirty="0">
                <a:solidFill>
                  <a:schemeClr val="tx1"/>
                </a:solidFill>
                <a:latin typeface="+mj-ea"/>
                <a:ea typeface="+mj-ea"/>
              </a:rPr>
              <a:t>【</a:t>
            </a:r>
            <a:r>
              <a:rPr lang="zh-CN" altLang="en-US" sz="1200" b="1" dirty="0">
                <a:solidFill>
                  <a:schemeClr val="tx1"/>
                </a:solidFill>
                <a:latin typeface="+mj-ea"/>
                <a:ea typeface="+mj-ea"/>
              </a:rPr>
              <a:t>互联网服务区</a:t>
            </a:r>
            <a:r>
              <a:rPr lang="en-US" altLang="zh-CN" sz="1200" b="1" dirty="0">
                <a:solidFill>
                  <a:schemeClr val="tx1"/>
                </a:solidFill>
                <a:latin typeface="+mj-ea"/>
                <a:ea typeface="+mj-ea"/>
              </a:rPr>
              <a:t>】</a:t>
            </a:r>
          </a:p>
          <a:p>
            <a:pPr algn="ctr"/>
            <a:endParaRPr lang="en-US" altLang="zh-CN" sz="1200" b="1" dirty="0">
              <a:solidFill>
                <a:schemeClr val="tx1"/>
              </a:solidFill>
              <a:latin typeface="+mj-ea"/>
              <a:ea typeface="+mj-ea"/>
            </a:endParaRPr>
          </a:p>
          <a:p>
            <a:pPr algn="ctr"/>
            <a:r>
              <a:rPr lang="en-US" altLang="zh-CN" sz="1200" dirty="0">
                <a:solidFill>
                  <a:schemeClr val="tx1"/>
                </a:solidFill>
                <a:latin typeface="+mj-ea"/>
                <a:ea typeface="+mj-ea"/>
              </a:rPr>
              <a:t>WEB</a:t>
            </a:r>
            <a:r>
              <a:rPr lang="zh-CN" altLang="en-US" sz="1200" dirty="0">
                <a:solidFill>
                  <a:schemeClr val="tx1"/>
                </a:solidFill>
                <a:latin typeface="+mj-ea"/>
                <a:ea typeface="+mj-ea"/>
              </a:rPr>
              <a:t>服务器群集</a:t>
            </a:r>
            <a:r>
              <a:rPr lang="en-US" altLang="zh-CN" sz="1200" dirty="0">
                <a:solidFill>
                  <a:schemeClr val="tx1"/>
                </a:solidFill>
                <a:latin typeface="+mj-ea"/>
              </a:rPr>
              <a:t>…</a:t>
            </a:r>
          </a:p>
          <a:p>
            <a:pPr algn="ctr"/>
            <a:r>
              <a:rPr lang="zh-CN" altLang="en-US" sz="1200" dirty="0">
                <a:solidFill>
                  <a:schemeClr val="tx1"/>
                </a:solidFill>
                <a:latin typeface="+mj-ea"/>
                <a:ea typeface="+mj-ea"/>
              </a:rPr>
              <a:t>应用服务器群集</a:t>
            </a:r>
            <a:r>
              <a:rPr lang="en-US" altLang="zh-CN" sz="1200" dirty="0">
                <a:solidFill>
                  <a:schemeClr val="tx1"/>
                </a:solidFill>
                <a:latin typeface="+mj-ea"/>
              </a:rPr>
              <a:t>…</a:t>
            </a:r>
            <a:endParaRPr lang="zh-CN" altLang="en-US" sz="1200" dirty="0">
              <a:solidFill>
                <a:schemeClr val="tx1"/>
              </a:solidFill>
              <a:latin typeface="+mj-ea"/>
              <a:ea typeface="+mj-ea"/>
            </a:endParaRPr>
          </a:p>
        </p:txBody>
      </p:sp>
      <p:sp>
        <p:nvSpPr>
          <p:cNvPr id="9" name="矩形: 圆角 8">
            <a:extLst>
              <a:ext uri="{FF2B5EF4-FFF2-40B4-BE49-F238E27FC236}">
                <a16:creationId xmlns:a16="http://schemas.microsoft.com/office/drawing/2014/main" id="{24230F34-D2D6-43FB-B763-DF780CACCF97}"/>
              </a:ext>
            </a:extLst>
          </p:cNvPr>
          <p:cNvSpPr/>
          <p:nvPr/>
        </p:nvSpPr>
        <p:spPr>
          <a:xfrm>
            <a:off x="1846383" y="4886818"/>
            <a:ext cx="2212089" cy="1313720"/>
          </a:xfrm>
          <a:prstGeom prst="roundRect">
            <a:avLst>
              <a:gd name="adj" fmla="val 7738"/>
            </a:avLst>
          </a:prstGeom>
          <a:solidFill>
            <a:schemeClr val="accent1">
              <a:lumMod val="40000"/>
              <a:lumOff val="60000"/>
            </a:schemeClr>
          </a:solidFill>
          <a:ln w="25400">
            <a:solidFill>
              <a:schemeClr val="accent4">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ltLang="zh-CN" sz="1200" b="1" dirty="0">
                <a:solidFill>
                  <a:srgbClr val="FF0000"/>
                </a:solidFill>
                <a:latin typeface="+mj-ea"/>
                <a:ea typeface="+mj-ea"/>
              </a:rPr>
              <a:t>【</a:t>
            </a:r>
            <a:r>
              <a:rPr lang="zh-CN" altLang="en-US" sz="1200" b="1" dirty="0">
                <a:solidFill>
                  <a:srgbClr val="FF0000"/>
                </a:solidFill>
                <a:latin typeface="+mj-ea"/>
                <a:ea typeface="+mj-ea"/>
              </a:rPr>
              <a:t>安全管理区</a:t>
            </a:r>
            <a:r>
              <a:rPr lang="en-US" altLang="zh-CN" sz="1200" b="1" dirty="0">
                <a:solidFill>
                  <a:srgbClr val="FF0000"/>
                </a:solidFill>
                <a:latin typeface="+mj-ea"/>
                <a:ea typeface="+mj-ea"/>
              </a:rPr>
              <a:t>】</a:t>
            </a:r>
          </a:p>
          <a:p>
            <a:pPr algn="ctr"/>
            <a:endParaRPr lang="en-US" altLang="zh-CN" sz="1200" b="1" dirty="0">
              <a:solidFill>
                <a:srgbClr val="FF0000"/>
              </a:solidFill>
              <a:latin typeface="+mj-ea"/>
              <a:ea typeface="+mj-ea"/>
            </a:endParaRPr>
          </a:p>
          <a:p>
            <a:pPr algn="ctr"/>
            <a:r>
              <a:rPr lang="zh-CN" altLang="en-US" sz="1200" dirty="0">
                <a:solidFill>
                  <a:srgbClr val="FF0000"/>
                </a:solidFill>
                <a:latin typeface="+mj-ea"/>
                <a:ea typeface="+mj-ea"/>
              </a:rPr>
              <a:t>身份认证</a:t>
            </a:r>
            <a:r>
              <a:rPr lang="en-US" altLang="zh-CN" sz="1200" dirty="0">
                <a:solidFill>
                  <a:srgbClr val="FF0000"/>
                </a:solidFill>
                <a:latin typeface="+mj-ea"/>
                <a:ea typeface="+mj-ea"/>
              </a:rPr>
              <a:t>\</a:t>
            </a:r>
            <a:r>
              <a:rPr lang="zh-CN" altLang="en-US" sz="1200" dirty="0">
                <a:solidFill>
                  <a:srgbClr val="FF0000"/>
                </a:solidFill>
                <a:latin typeface="+mj-ea"/>
                <a:ea typeface="+mj-ea"/>
              </a:rPr>
              <a:t>漏洞扫描</a:t>
            </a:r>
            <a:r>
              <a:rPr lang="en-US" altLang="zh-CN" sz="1200" dirty="0">
                <a:solidFill>
                  <a:srgbClr val="FF0000"/>
                </a:solidFill>
                <a:latin typeface="+mj-ea"/>
                <a:ea typeface="+mj-ea"/>
              </a:rPr>
              <a:t>\</a:t>
            </a:r>
            <a:r>
              <a:rPr lang="zh-CN" altLang="en-US" sz="1200" dirty="0">
                <a:solidFill>
                  <a:srgbClr val="FF0000"/>
                </a:solidFill>
                <a:latin typeface="+mj-ea"/>
                <a:ea typeface="+mj-ea"/>
              </a:rPr>
              <a:t>堡垒机</a:t>
            </a:r>
            <a:r>
              <a:rPr lang="en-US" altLang="zh-CN" sz="1200" dirty="0">
                <a:solidFill>
                  <a:srgbClr val="FF0000"/>
                </a:solidFill>
                <a:latin typeface="+mj-ea"/>
                <a:ea typeface="+mj-ea"/>
              </a:rPr>
              <a:t>\</a:t>
            </a:r>
            <a:r>
              <a:rPr lang="zh-CN" altLang="en-US" sz="1200" dirty="0">
                <a:solidFill>
                  <a:srgbClr val="FF0000"/>
                </a:solidFill>
                <a:latin typeface="+mj-ea"/>
                <a:ea typeface="+mj-ea"/>
              </a:rPr>
              <a:t>终端安全管理</a:t>
            </a:r>
            <a:r>
              <a:rPr lang="en-US" altLang="zh-CN" sz="1200" dirty="0">
                <a:solidFill>
                  <a:srgbClr val="FF0000"/>
                </a:solidFill>
                <a:latin typeface="+mj-ea"/>
                <a:ea typeface="+mj-ea"/>
              </a:rPr>
              <a:t>\</a:t>
            </a:r>
            <a:r>
              <a:rPr lang="zh-CN" altLang="en-US" sz="1200" dirty="0">
                <a:solidFill>
                  <a:srgbClr val="FF0000"/>
                </a:solidFill>
                <a:latin typeface="+mj-ea"/>
                <a:ea typeface="+mj-ea"/>
              </a:rPr>
              <a:t>全流量分析</a:t>
            </a:r>
            <a:r>
              <a:rPr lang="en-US" altLang="zh-CN" sz="1200" dirty="0">
                <a:solidFill>
                  <a:srgbClr val="FF0000"/>
                </a:solidFill>
                <a:latin typeface="+mj-ea"/>
                <a:ea typeface="+mj-ea"/>
              </a:rPr>
              <a:t>\</a:t>
            </a:r>
            <a:r>
              <a:rPr lang="zh-CN" altLang="en-US" sz="1400" dirty="0">
                <a:solidFill>
                  <a:srgbClr val="FF0000"/>
                </a:solidFill>
                <a:latin typeface="+mj-ea"/>
                <a:ea typeface="+mj-ea"/>
              </a:rPr>
              <a:t>安全管理平台</a:t>
            </a:r>
          </a:p>
        </p:txBody>
      </p:sp>
      <p:sp>
        <p:nvSpPr>
          <p:cNvPr id="10" name="矩形: 圆角 9">
            <a:extLst>
              <a:ext uri="{FF2B5EF4-FFF2-40B4-BE49-F238E27FC236}">
                <a16:creationId xmlns:a16="http://schemas.microsoft.com/office/drawing/2014/main" id="{63C6FD32-1131-4CEA-A228-93E5BC2DC298}"/>
              </a:ext>
            </a:extLst>
          </p:cNvPr>
          <p:cNvSpPr/>
          <p:nvPr/>
        </p:nvSpPr>
        <p:spPr>
          <a:xfrm>
            <a:off x="4676831" y="4886818"/>
            <a:ext cx="2212089" cy="1313720"/>
          </a:xfrm>
          <a:prstGeom prst="roundRect">
            <a:avLst>
              <a:gd name="adj" fmla="val 7738"/>
            </a:avLst>
          </a:prstGeom>
          <a:solidFill>
            <a:schemeClr val="accent2">
              <a:lumMod val="60000"/>
              <a:lumOff val="40000"/>
            </a:schemeClr>
          </a:solidFill>
          <a:ln w="25400">
            <a:solidFill>
              <a:schemeClr val="accent4">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ltLang="zh-CN" sz="1200" b="1" dirty="0">
                <a:solidFill>
                  <a:schemeClr val="tx1"/>
                </a:solidFill>
                <a:latin typeface="+mj-ea"/>
                <a:ea typeface="+mj-ea"/>
              </a:rPr>
              <a:t>【</a:t>
            </a:r>
            <a:r>
              <a:rPr lang="zh-CN" altLang="en-US" sz="1200" b="1" dirty="0">
                <a:solidFill>
                  <a:schemeClr val="tx1"/>
                </a:solidFill>
                <a:latin typeface="+mj-ea"/>
                <a:ea typeface="+mj-ea"/>
              </a:rPr>
              <a:t>综合业务区</a:t>
            </a:r>
            <a:r>
              <a:rPr lang="en-US" altLang="zh-CN" sz="1200" b="1" dirty="0">
                <a:solidFill>
                  <a:schemeClr val="tx1"/>
                </a:solidFill>
                <a:latin typeface="+mj-ea"/>
                <a:ea typeface="+mj-ea"/>
              </a:rPr>
              <a:t>】</a:t>
            </a:r>
          </a:p>
          <a:p>
            <a:pPr algn="ctr"/>
            <a:endParaRPr lang="en-US" altLang="zh-CN" sz="1200" b="1" dirty="0">
              <a:solidFill>
                <a:schemeClr val="tx1"/>
              </a:solidFill>
              <a:latin typeface="+mj-ea"/>
              <a:ea typeface="+mj-ea"/>
            </a:endParaRPr>
          </a:p>
          <a:p>
            <a:pPr algn="ctr"/>
            <a:endParaRPr lang="en-US" altLang="zh-CN" sz="1200" b="1" dirty="0">
              <a:solidFill>
                <a:schemeClr val="tx1"/>
              </a:solidFill>
              <a:latin typeface="+mj-ea"/>
              <a:ea typeface="+mj-ea"/>
            </a:endParaRPr>
          </a:p>
          <a:p>
            <a:pPr algn="r"/>
            <a:r>
              <a:rPr lang="en-US" altLang="zh-CN" sz="1200" dirty="0">
                <a:solidFill>
                  <a:schemeClr val="tx1"/>
                </a:solidFill>
                <a:latin typeface="+mj-ea"/>
                <a:ea typeface="+mj-ea"/>
              </a:rPr>
              <a:t>OA</a:t>
            </a:r>
            <a:r>
              <a:rPr lang="zh-CN" altLang="en-US" sz="1200" dirty="0">
                <a:solidFill>
                  <a:schemeClr val="tx1"/>
                </a:solidFill>
                <a:latin typeface="+mj-ea"/>
                <a:ea typeface="+mj-ea"/>
              </a:rPr>
              <a:t>服务器群集</a:t>
            </a:r>
            <a:r>
              <a:rPr lang="en-US" altLang="zh-CN" sz="1200" dirty="0">
                <a:solidFill>
                  <a:schemeClr val="tx1"/>
                </a:solidFill>
                <a:latin typeface="+mj-ea"/>
                <a:ea typeface="+mj-ea"/>
              </a:rPr>
              <a:t>…</a:t>
            </a:r>
          </a:p>
          <a:p>
            <a:pPr algn="r"/>
            <a:r>
              <a:rPr lang="en-US" altLang="zh-CN" sz="1200" dirty="0">
                <a:solidFill>
                  <a:schemeClr val="tx1"/>
                </a:solidFill>
                <a:latin typeface="+mj-ea"/>
                <a:ea typeface="+mj-ea"/>
              </a:rPr>
              <a:t>ERP</a:t>
            </a:r>
            <a:r>
              <a:rPr lang="zh-CN" altLang="en-US" sz="1200" dirty="0">
                <a:solidFill>
                  <a:schemeClr val="tx1"/>
                </a:solidFill>
                <a:latin typeface="+mj-ea"/>
                <a:ea typeface="+mj-ea"/>
              </a:rPr>
              <a:t>服务器群集</a:t>
            </a:r>
            <a:r>
              <a:rPr lang="en-US" altLang="zh-CN" sz="1200" dirty="0">
                <a:solidFill>
                  <a:schemeClr val="tx1"/>
                </a:solidFill>
                <a:latin typeface="+mj-ea"/>
                <a:ea typeface="+mj-ea"/>
              </a:rPr>
              <a:t>…</a:t>
            </a:r>
          </a:p>
        </p:txBody>
      </p:sp>
      <p:sp>
        <p:nvSpPr>
          <p:cNvPr id="11" name="矩形: 圆角 10">
            <a:extLst>
              <a:ext uri="{FF2B5EF4-FFF2-40B4-BE49-F238E27FC236}">
                <a16:creationId xmlns:a16="http://schemas.microsoft.com/office/drawing/2014/main" id="{FB07D82F-EE70-4ADF-8930-CCDAA1DE790B}"/>
              </a:ext>
            </a:extLst>
          </p:cNvPr>
          <p:cNvSpPr/>
          <p:nvPr/>
        </p:nvSpPr>
        <p:spPr>
          <a:xfrm>
            <a:off x="7728959" y="4886818"/>
            <a:ext cx="2212089" cy="1313720"/>
          </a:xfrm>
          <a:prstGeom prst="roundRect">
            <a:avLst>
              <a:gd name="adj" fmla="val 7738"/>
            </a:avLst>
          </a:prstGeom>
          <a:solidFill>
            <a:schemeClr val="accent5">
              <a:lumMod val="40000"/>
              <a:lumOff val="60000"/>
            </a:schemeClr>
          </a:solidFill>
          <a:ln w="25400">
            <a:solidFill>
              <a:schemeClr val="accent4">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ltLang="zh-CN" sz="1200" b="1" dirty="0">
                <a:solidFill>
                  <a:schemeClr val="tx1"/>
                </a:solidFill>
                <a:latin typeface="+mj-ea"/>
                <a:ea typeface="+mj-ea"/>
              </a:rPr>
              <a:t>【</a:t>
            </a:r>
            <a:r>
              <a:rPr lang="zh-CN" altLang="en-US" sz="1200" b="1" dirty="0">
                <a:solidFill>
                  <a:schemeClr val="tx1"/>
                </a:solidFill>
                <a:latin typeface="+mj-ea"/>
                <a:ea typeface="+mj-ea"/>
              </a:rPr>
              <a:t>数据存储区</a:t>
            </a:r>
            <a:r>
              <a:rPr lang="en-US" altLang="zh-CN" sz="1200" b="1" dirty="0">
                <a:solidFill>
                  <a:schemeClr val="tx1"/>
                </a:solidFill>
                <a:latin typeface="+mj-ea"/>
                <a:ea typeface="+mj-ea"/>
              </a:rPr>
              <a:t>】</a:t>
            </a:r>
          </a:p>
          <a:p>
            <a:pPr algn="r"/>
            <a:endParaRPr lang="en-US" altLang="zh-CN" sz="1200" b="1" dirty="0">
              <a:solidFill>
                <a:schemeClr val="tx1"/>
              </a:solidFill>
              <a:latin typeface="+mj-ea"/>
              <a:ea typeface="+mj-ea"/>
            </a:endParaRPr>
          </a:p>
          <a:p>
            <a:pPr algn="r"/>
            <a:r>
              <a:rPr lang="zh-CN" altLang="en-US" sz="1200" dirty="0">
                <a:solidFill>
                  <a:schemeClr val="tx1"/>
                </a:solidFill>
                <a:latin typeface="+mj-ea"/>
                <a:ea typeface="+mj-ea"/>
              </a:rPr>
              <a:t>数据库群集</a:t>
            </a:r>
            <a:r>
              <a:rPr lang="en-US" altLang="zh-CN" sz="1200" dirty="0">
                <a:solidFill>
                  <a:schemeClr val="tx1"/>
                </a:solidFill>
                <a:latin typeface="+mj-ea"/>
              </a:rPr>
              <a:t>…</a:t>
            </a:r>
            <a:endParaRPr lang="en-US" altLang="zh-CN" sz="1200" dirty="0">
              <a:solidFill>
                <a:schemeClr val="tx1"/>
              </a:solidFill>
              <a:latin typeface="+mj-ea"/>
              <a:ea typeface="+mj-ea"/>
            </a:endParaRPr>
          </a:p>
          <a:p>
            <a:pPr algn="r"/>
            <a:r>
              <a:rPr lang="en-US" altLang="zh-CN" sz="1200" dirty="0">
                <a:solidFill>
                  <a:schemeClr val="tx1"/>
                </a:solidFill>
                <a:latin typeface="+mj-ea"/>
                <a:ea typeface="+mj-ea"/>
              </a:rPr>
              <a:t>IP SAN</a:t>
            </a:r>
            <a:r>
              <a:rPr lang="zh-CN" altLang="en-US" sz="1200" dirty="0">
                <a:solidFill>
                  <a:schemeClr val="tx1"/>
                </a:solidFill>
                <a:latin typeface="+mj-ea"/>
                <a:ea typeface="+mj-ea"/>
              </a:rPr>
              <a:t>存储群集</a:t>
            </a:r>
            <a:r>
              <a:rPr lang="en-US" altLang="zh-CN" sz="1200" dirty="0">
                <a:solidFill>
                  <a:schemeClr val="tx1"/>
                </a:solidFill>
                <a:latin typeface="+mj-ea"/>
              </a:rPr>
              <a:t>…</a:t>
            </a:r>
            <a:endParaRPr lang="en-US" altLang="zh-CN" sz="1200" dirty="0">
              <a:solidFill>
                <a:schemeClr val="tx1"/>
              </a:solidFill>
              <a:latin typeface="+mj-ea"/>
              <a:ea typeface="+mj-ea"/>
            </a:endParaRPr>
          </a:p>
          <a:p>
            <a:pPr algn="r"/>
            <a:r>
              <a:rPr lang="zh-CN" altLang="en-US" sz="1200" dirty="0">
                <a:solidFill>
                  <a:schemeClr val="tx1"/>
                </a:solidFill>
                <a:latin typeface="+mj-ea"/>
                <a:ea typeface="+mj-ea"/>
              </a:rPr>
              <a:t>备份服务器群集</a:t>
            </a:r>
            <a:r>
              <a:rPr lang="en-US" altLang="zh-CN" sz="1200" dirty="0">
                <a:solidFill>
                  <a:schemeClr val="tx1"/>
                </a:solidFill>
                <a:latin typeface="+mj-ea"/>
              </a:rPr>
              <a:t>…</a:t>
            </a:r>
            <a:endParaRPr lang="zh-CN" altLang="en-US" sz="1200" dirty="0">
              <a:solidFill>
                <a:schemeClr val="tx1"/>
              </a:solidFill>
              <a:latin typeface="+mj-ea"/>
              <a:ea typeface="+mj-ea"/>
            </a:endParaRPr>
          </a:p>
        </p:txBody>
      </p:sp>
      <p:sp>
        <p:nvSpPr>
          <p:cNvPr id="12" name="矩形: 圆角 11">
            <a:extLst>
              <a:ext uri="{FF2B5EF4-FFF2-40B4-BE49-F238E27FC236}">
                <a16:creationId xmlns:a16="http://schemas.microsoft.com/office/drawing/2014/main" id="{729C1851-5A9A-4D31-9685-C761532AD698}"/>
              </a:ext>
            </a:extLst>
          </p:cNvPr>
          <p:cNvSpPr/>
          <p:nvPr/>
        </p:nvSpPr>
        <p:spPr>
          <a:xfrm>
            <a:off x="1846382" y="1380457"/>
            <a:ext cx="423516" cy="2998340"/>
          </a:xfrm>
          <a:prstGeom prst="roundRect">
            <a:avLst>
              <a:gd name="adj" fmla="val 7738"/>
            </a:avLst>
          </a:prstGeom>
          <a:solidFill>
            <a:schemeClr val="accent3">
              <a:lumMod val="60000"/>
              <a:lumOff val="40000"/>
            </a:schemeClr>
          </a:solidFill>
          <a:ln w="25400">
            <a:solidFill>
              <a:schemeClr val="accent4">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sz="1200" b="1" dirty="0">
                <a:solidFill>
                  <a:schemeClr val="tx1"/>
                </a:solidFill>
                <a:latin typeface="+mj-ea"/>
                <a:ea typeface="+mj-ea"/>
              </a:rPr>
              <a:t>【</a:t>
            </a:r>
            <a:r>
              <a:rPr lang="zh-CN" altLang="en-US" sz="1200" b="1" dirty="0">
                <a:solidFill>
                  <a:schemeClr val="tx1"/>
                </a:solidFill>
                <a:latin typeface="+mj-ea"/>
                <a:ea typeface="+mj-ea"/>
              </a:rPr>
              <a:t>终端接入区</a:t>
            </a:r>
            <a:r>
              <a:rPr lang="en-US" altLang="zh-CN" sz="1200" b="1" dirty="0">
                <a:solidFill>
                  <a:schemeClr val="tx1"/>
                </a:solidFill>
                <a:latin typeface="+mj-ea"/>
                <a:ea typeface="+mj-ea"/>
              </a:rPr>
              <a:t>】</a:t>
            </a:r>
            <a:endParaRPr lang="zh-CN" altLang="en-US" sz="1200" b="1" dirty="0">
              <a:solidFill>
                <a:schemeClr val="tx1"/>
              </a:solidFill>
              <a:latin typeface="+mj-ea"/>
              <a:ea typeface="+mj-ea"/>
            </a:endParaRPr>
          </a:p>
        </p:txBody>
      </p:sp>
      <p:cxnSp>
        <p:nvCxnSpPr>
          <p:cNvPr id="14" name="直接连接符 13">
            <a:extLst>
              <a:ext uri="{FF2B5EF4-FFF2-40B4-BE49-F238E27FC236}">
                <a16:creationId xmlns:a16="http://schemas.microsoft.com/office/drawing/2014/main" id="{7488E88B-524A-489C-8B01-738BE8BD7BC6}"/>
              </a:ext>
            </a:extLst>
          </p:cNvPr>
          <p:cNvCxnSpPr/>
          <p:nvPr/>
        </p:nvCxnSpPr>
        <p:spPr>
          <a:xfrm>
            <a:off x="2269898" y="3366982"/>
            <a:ext cx="1177995"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0" name="直接连接符 19">
            <a:extLst>
              <a:ext uri="{FF2B5EF4-FFF2-40B4-BE49-F238E27FC236}">
                <a16:creationId xmlns:a16="http://schemas.microsoft.com/office/drawing/2014/main" id="{E6E02882-DDDF-4BEE-B6B8-43A31135A2AA}"/>
              </a:ext>
            </a:extLst>
          </p:cNvPr>
          <p:cNvCxnSpPr>
            <a:cxnSpLocks/>
          </p:cNvCxnSpPr>
          <p:nvPr/>
        </p:nvCxnSpPr>
        <p:spPr>
          <a:xfrm>
            <a:off x="6156270" y="3769499"/>
            <a:ext cx="16140" cy="1102934"/>
          </a:xfrm>
          <a:prstGeom prst="line">
            <a:avLst/>
          </a:prstGeom>
          <a:ln w="19050"/>
        </p:spPr>
        <p:style>
          <a:lnRef idx="1">
            <a:schemeClr val="dk1"/>
          </a:lnRef>
          <a:fillRef idx="0">
            <a:schemeClr val="dk1"/>
          </a:fillRef>
          <a:effectRef idx="0">
            <a:schemeClr val="dk1"/>
          </a:effectRef>
          <a:fontRef idx="minor">
            <a:schemeClr val="tx1"/>
          </a:fontRef>
        </p:style>
      </p:cxnSp>
      <p:cxnSp>
        <p:nvCxnSpPr>
          <p:cNvPr id="22" name="直接连接符 21">
            <a:extLst>
              <a:ext uri="{FF2B5EF4-FFF2-40B4-BE49-F238E27FC236}">
                <a16:creationId xmlns:a16="http://schemas.microsoft.com/office/drawing/2014/main" id="{34E47E30-4986-4B49-8FBE-BF3DAD0FD09C}"/>
              </a:ext>
            </a:extLst>
          </p:cNvPr>
          <p:cNvCxnSpPr>
            <a:cxnSpLocks/>
          </p:cNvCxnSpPr>
          <p:nvPr/>
        </p:nvCxnSpPr>
        <p:spPr>
          <a:xfrm>
            <a:off x="3599955" y="3783884"/>
            <a:ext cx="0" cy="1102934"/>
          </a:xfrm>
          <a:prstGeom prst="line">
            <a:avLst/>
          </a:prstGeom>
          <a:ln w="19050"/>
        </p:spPr>
        <p:style>
          <a:lnRef idx="1">
            <a:schemeClr val="dk1"/>
          </a:lnRef>
          <a:fillRef idx="0">
            <a:schemeClr val="dk1"/>
          </a:fillRef>
          <a:effectRef idx="0">
            <a:schemeClr val="dk1"/>
          </a:effectRef>
          <a:fontRef idx="minor">
            <a:schemeClr val="tx1"/>
          </a:fontRef>
        </p:style>
      </p:cxnSp>
      <p:cxnSp>
        <p:nvCxnSpPr>
          <p:cNvPr id="26" name="直接连接符 25">
            <a:extLst>
              <a:ext uri="{FF2B5EF4-FFF2-40B4-BE49-F238E27FC236}">
                <a16:creationId xmlns:a16="http://schemas.microsoft.com/office/drawing/2014/main" id="{2E05EF68-F772-46E3-AA14-417848DE7E7D}"/>
              </a:ext>
            </a:extLst>
          </p:cNvPr>
          <p:cNvCxnSpPr>
            <a:cxnSpLocks/>
          </p:cNvCxnSpPr>
          <p:nvPr/>
        </p:nvCxnSpPr>
        <p:spPr>
          <a:xfrm flipV="1">
            <a:off x="6414068" y="3407136"/>
            <a:ext cx="1334144" cy="8074"/>
          </a:xfrm>
          <a:prstGeom prst="line">
            <a:avLst/>
          </a:prstGeom>
          <a:ln w="19050"/>
        </p:spPr>
        <p:style>
          <a:lnRef idx="1">
            <a:schemeClr val="dk1"/>
          </a:lnRef>
          <a:fillRef idx="0">
            <a:schemeClr val="dk1"/>
          </a:fillRef>
          <a:effectRef idx="0">
            <a:schemeClr val="dk1"/>
          </a:effectRef>
          <a:fontRef idx="minor">
            <a:schemeClr val="tx1"/>
          </a:fontRef>
        </p:style>
      </p:cxnSp>
      <p:cxnSp>
        <p:nvCxnSpPr>
          <p:cNvPr id="28" name="直接连接符 27">
            <a:extLst>
              <a:ext uri="{FF2B5EF4-FFF2-40B4-BE49-F238E27FC236}">
                <a16:creationId xmlns:a16="http://schemas.microsoft.com/office/drawing/2014/main" id="{41989C94-00F2-43AC-BDBA-AF10805753EE}"/>
              </a:ext>
            </a:extLst>
          </p:cNvPr>
          <p:cNvCxnSpPr/>
          <p:nvPr/>
        </p:nvCxnSpPr>
        <p:spPr>
          <a:xfrm flipV="1">
            <a:off x="5892263" y="1856476"/>
            <a:ext cx="0" cy="122698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7" name="矩形: 圆角 6">
            <a:extLst>
              <a:ext uri="{FF2B5EF4-FFF2-40B4-BE49-F238E27FC236}">
                <a16:creationId xmlns:a16="http://schemas.microsoft.com/office/drawing/2014/main" id="{3C04E15A-2CEA-478C-A4D2-866B5246EF4C}"/>
              </a:ext>
            </a:extLst>
          </p:cNvPr>
          <p:cNvSpPr/>
          <p:nvPr/>
        </p:nvSpPr>
        <p:spPr>
          <a:xfrm>
            <a:off x="3161246" y="2992851"/>
            <a:ext cx="3384273" cy="791033"/>
          </a:xfrm>
          <a:prstGeom prst="roundRect">
            <a:avLst>
              <a:gd name="adj" fmla="val 7738"/>
            </a:avLst>
          </a:prstGeom>
          <a:solidFill>
            <a:schemeClr val="accent4">
              <a:lumMod val="60000"/>
              <a:lumOff val="40000"/>
            </a:schemeClr>
          </a:solidFill>
          <a:ln w="25400">
            <a:solidFill>
              <a:schemeClr val="accent4">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solidFill>
                <a:latin typeface="+mj-ea"/>
                <a:ea typeface="+mj-ea"/>
              </a:rPr>
              <a:t>【</a:t>
            </a:r>
            <a:r>
              <a:rPr lang="zh-CN" altLang="en-US" sz="1200" b="1" dirty="0">
                <a:solidFill>
                  <a:schemeClr val="tx1"/>
                </a:solidFill>
                <a:latin typeface="+mj-ea"/>
                <a:ea typeface="+mj-ea"/>
              </a:rPr>
              <a:t>核心交换区</a:t>
            </a:r>
            <a:r>
              <a:rPr lang="en-US" altLang="zh-CN" sz="1200" b="1" dirty="0">
                <a:solidFill>
                  <a:schemeClr val="tx1"/>
                </a:solidFill>
                <a:latin typeface="+mj-ea"/>
                <a:ea typeface="+mj-ea"/>
              </a:rPr>
              <a:t>】</a:t>
            </a:r>
            <a:endParaRPr lang="zh-CN" altLang="en-US" sz="1200" b="1" dirty="0">
              <a:solidFill>
                <a:schemeClr val="tx1"/>
              </a:solidFill>
              <a:latin typeface="+mj-ea"/>
              <a:ea typeface="+mj-ea"/>
            </a:endParaRPr>
          </a:p>
        </p:txBody>
      </p:sp>
      <p:sp>
        <p:nvSpPr>
          <p:cNvPr id="38" name="矩形: 圆角 37">
            <a:extLst>
              <a:ext uri="{FF2B5EF4-FFF2-40B4-BE49-F238E27FC236}">
                <a16:creationId xmlns:a16="http://schemas.microsoft.com/office/drawing/2014/main" id="{0609812D-EFCD-4255-AE6F-AC1E5B25D56A}"/>
              </a:ext>
            </a:extLst>
          </p:cNvPr>
          <p:cNvSpPr/>
          <p:nvPr/>
        </p:nvSpPr>
        <p:spPr>
          <a:xfrm>
            <a:off x="1867305" y="4544479"/>
            <a:ext cx="2112921" cy="271561"/>
          </a:xfrm>
          <a:prstGeom prst="roundRect">
            <a:avLst>
              <a:gd name="adj" fmla="val 7738"/>
            </a:avLst>
          </a:prstGeom>
          <a:solidFill>
            <a:srgbClr val="68B92E"/>
          </a:solidFill>
          <a:ln w="25400">
            <a:solidFill>
              <a:schemeClr val="accent4">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rgbClr val="C00000"/>
                </a:solidFill>
                <a:latin typeface="+mj-ea"/>
                <a:ea typeface="+mj-ea"/>
              </a:rPr>
              <a:t>防火墙</a:t>
            </a:r>
          </a:p>
        </p:txBody>
      </p:sp>
      <p:sp>
        <p:nvSpPr>
          <p:cNvPr id="40" name="矩形: 圆角 39">
            <a:extLst>
              <a:ext uri="{FF2B5EF4-FFF2-40B4-BE49-F238E27FC236}">
                <a16:creationId xmlns:a16="http://schemas.microsoft.com/office/drawing/2014/main" id="{46FE45D9-F524-4700-8210-EF4516D082DA}"/>
              </a:ext>
            </a:extLst>
          </p:cNvPr>
          <p:cNvSpPr/>
          <p:nvPr/>
        </p:nvSpPr>
        <p:spPr>
          <a:xfrm>
            <a:off x="4726414" y="4505972"/>
            <a:ext cx="2112921" cy="271561"/>
          </a:xfrm>
          <a:prstGeom prst="roundRect">
            <a:avLst>
              <a:gd name="adj" fmla="val 7738"/>
            </a:avLst>
          </a:prstGeom>
          <a:solidFill>
            <a:srgbClr val="68B92E"/>
          </a:solidFill>
          <a:ln w="25400">
            <a:solidFill>
              <a:schemeClr val="accent4">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rgbClr val="C00000"/>
                </a:solidFill>
                <a:latin typeface="+mj-ea"/>
                <a:ea typeface="+mj-ea"/>
              </a:rPr>
              <a:t>防火墙</a:t>
            </a:r>
          </a:p>
        </p:txBody>
      </p:sp>
      <p:sp>
        <p:nvSpPr>
          <p:cNvPr id="41" name="矩形: 圆角 40">
            <a:extLst>
              <a:ext uri="{FF2B5EF4-FFF2-40B4-BE49-F238E27FC236}">
                <a16:creationId xmlns:a16="http://schemas.microsoft.com/office/drawing/2014/main" id="{82AAB620-AB0D-42FA-90ED-BB10AF530AD0}"/>
              </a:ext>
            </a:extLst>
          </p:cNvPr>
          <p:cNvSpPr/>
          <p:nvPr/>
        </p:nvSpPr>
        <p:spPr>
          <a:xfrm>
            <a:off x="2581414" y="2981384"/>
            <a:ext cx="268317" cy="910905"/>
          </a:xfrm>
          <a:prstGeom prst="roundRect">
            <a:avLst>
              <a:gd name="adj" fmla="val 7738"/>
            </a:avLst>
          </a:prstGeom>
          <a:solidFill>
            <a:srgbClr val="68B92E"/>
          </a:solidFill>
          <a:ln w="25400">
            <a:solidFill>
              <a:schemeClr val="accent4">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rgbClr val="C00000"/>
                </a:solidFill>
                <a:latin typeface="+mj-ea"/>
                <a:ea typeface="+mj-ea"/>
              </a:rPr>
              <a:t>防火墙</a:t>
            </a:r>
          </a:p>
        </p:txBody>
      </p:sp>
      <p:sp>
        <p:nvSpPr>
          <p:cNvPr id="43" name="矩形: 圆角 42">
            <a:extLst>
              <a:ext uri="{FF2B5EF4-FFF2-40B4-BE49-F238E27FC236}">
                <a16:creationId xmlns:a16="http://schemas.microsoft.com/office/drawing/2014/main" id="{309E12F9-6F10-44DE-AB80-614A19844375}"/>
              </a:ext>
            </a:extLst>
          </p:cNvPr>
          <p:cNvSpPr/>
          <p:nvPr/>
        </p:nvSpPr>
        <p:spPr>
          <a:xfrm>
            <a:off x="7220856" y="2941217"/>
            <a:ext cx="333941" cy="1018760"/>
          </a:xfrm>
          <a:prstGeom prst="roundRect">
            <a:avLst>
              <a:gd name="adj" fmla="val 7738"/>
            </a:avLst>
          </a:prstGeom>
          <a:solidFill>
            <a:srgbClr val="68B92E"/>
          </a:solidFill>
          <a:ln w="25400">
            <a:solidFill>
              <a:schemeClr val="accent4">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rgbClr val="C00000"/>
                </a:solidFill>
                <a:latin typeface="+mj-ea"/>
                <a:ea typeface="+mj-ea"/>
              </a:rPr>
              <a:t>防火墙</a:t>
            </a:r>
          </a:p>
        </p:txBody>
      </p:sp>
      <p:cxnSp>
        <p:nvCxnSpPr>
          <p:cNvPr id="51" name="直接连接符 50">
            <a:extLst>
              <a:ext uri="{FF2B5EF4-FFF2-40B4-BE49-F238E27FC236}">
                <a16:creationId xmlns:a16="http://schemas.microsoft.com/office/drawing/2014/main" id="{EA69CB3F-14C6-4D9E-93B3-A1FAD2E1147A}"/>
              </a:ext>
            </a:extLst>
          </p:cNvPr>
          <p:cNvCxnSpPr>
            <a:cxnSpLocks/>
            <a:endCxn id="8" idx="1"/>
          </p:cNvCxnSpPr>
          <p:nvPr/>
        </p:nvCxnSpPr>
        <p:spPr>
          <a:xfrm flipV="1">
            <a:off x="6414068" y="1929396"/>
            <a:ext cx="1340561" cy="1051989"/>
          </a:xfrm>
          <a:prstGeom prst="line">
            <a:avLst/>
          </a:prstGeom>
          <a:ln w="19050"/>
        </p:spPr>
        <p:style>
          <a:lnRef idx="1">
            <a:schemeClr val="dk1"/>
          </a:lnRef>
          <a:fillRef idx="0">
            <a:schemeClr val="dk1"/>
          </a:fillRef>
          <a:effectRef idx="0">
            <a:schemeClr val="dk1"/>
          </a:effectRef>
          <a:fontRef idx="minor">
            <a:schemeClr val="tx1"/>
          </a:fontRef>
        </p:style>
      </p:cxnSp>
      <p:cxnSp>
        <p:nvCxnSpPr>
          <p:cNvPr id="54" name="直接连接符 53">
            <a:extLst>
              <a:ext uri="{FF2B5EF4-FFF2-40B4-BE49-F238E27FC236}">
                <a16:creationId xmlns:a16="http://schemas.microsoft.com/office/drawing/2014/main" id="{9F313457-1928-4685-9517-256711A51A5E}"/>
              </a:ext>
            </a:extLst>
          </p:cNvPr>
          <p:cNvCxnSpPr>
            <a:cxnSpLocks/>
          </p:cNvCxnSpPr>
          <p:nvPr/>
        </p:nvCxnSpPr>
        <p:spPr>
          <a:xfrm>
            <a:off x="6414068" y="3783884"/>
            <a:ext cx="1340561" cy="1102934"/>
          </a:xfrm>
          <a:prstGeom prst="line">
            <a:avLst/>
          </a:prstGeom>
          <a:ln w="19050"/>
        </p:spPr>
        <p:style>
          <a:lnRef idx="1">
            <a:schemeClr val="dk1"/>
          </a:lnRef>
          <a:fillRef idx="0">
            <a:schemeClr val="dk1"/>
          </a:fillRef>
          <a:effectRef idx="0">
            <a:schemeClr val="dk1"/>
          </a:effectRef>
          <a:fontRef idx="minor">
            <a:schemeClr val="tx1"/>
          </a:fontRef>
        </p:style>
      </p:cxnSp>
      <p:sp>
        <p:nvSpPr>
          <p:cNvPr id="56" name="矩形: 圆角 55">
            <a:extLst>
              <a:ext uri="{FF2B5EF4-FFF2-40B4-BE49-F238E27FC236}">
                <a16:creationId xmlns:a16="http://schemas.microsoft.com/office/drawing/2014/main" id="{7B504C07-B950-4CF7-8C34-4363CC7138D5}"/>
              </a:ext>
            </a:extLst>
          </p:cNvPr>
          <p:cNvSpPr/>
          <p:nvPr/>
        </p:nvSpPr>
        <p:spPr>
          <a:xfrm>
            <a:off x="7221442" y="1715315"/>
            <a:ext cx="333357" cy="1018760"/>
          </a:xfrm>
          <a:prstGeom prst="roundRect">
            <a:avLst>
              <a:gd name="adj" fmla="val 7738"/>
            </a:avLst>
          </a:prstGeom>
          <a:solidFill>
            <a:srgbClr val="68B92E"/>
          </a:solidFill>
          <a:ln w="25400">
            <a:solidFill>
              <a:schemeClr val="accent4">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rgbClr val="C00000"/>
                </a:solidFill>
                <a:latin typeface="+mj-ea"/>
                <a:ea typeface="+mj-ea"/>
              </a:rPr>
              <a:t>防火墙</a:t>
            </a:r>
          </a:p>
        </p:txBody>
      </p:sp>
      <p:sp>
        <p:nvSpPr>
          <p:cNvPr id="57" name="矩形: 圆角 56">
            <a:extLst>
              <a:ext uri="{FF2B5EF4-FFF2-40B4-BE49-F238E27FC236}">
                <a16:creationId xmlns:a16="http://schemas.microsoft.com/office/drawing/2014/main" id="{7E3E7B20-4DFC-4C0E-B6AE-345B366947CC}"/>
              </a:ext>
            </a:extLst>
          </p:cNvPr>
          <p:cNvSpPr/>
          <p:nvPr/>
        </p:nvSpPr>
        <p:spPr>
          <a:xfrm>
            <a:off x="7225026" y="4189795"/>
            <a:ext cx="333357" cy="1018760"/>
          </a:xfrm>
          <a:prstGeom prst="roundRect">
            <a:avLst>
              <a:gd name="adj" fmla="val 7738"/>
            </a:avLst>
          </a:prstGeom>
          <a:solidFill>
            <a:srgbClr val="68B92E"/>
          </a:solidFill>
          <a:ln w="25400">
            <a:solidFill>
              <a:schemeClr val="accent4">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rgbClr val="C00000"/>
                </a:solidFill>
                <a:latin typeface="+mj-ea"/>
                <a:ea typeface="+mj-ea"/>
              </a:rPr>
              <a:t>防火墙</a:t>
            </a:r>
          </a:p>
        </p:txBody>
      </p:sp>
      <p:sp>
        <p:nvSpPr>
          <p:cNvPr id="63" name="矩形 62">
            <a:extLst>
              <a:ext uri="{FF2B5EF4-FFF2-40B4-BE49-F238E27FC236}">
                <a16:creationId xmlns:a16="http://schemas.microsoft.com/office/drawing/2014/main" id="{A61EAD52-DD58-4FE2-B2EC-4FBA8EB7AE3F}"/>
              </a:ext>
            </a:extLst>
          </p:cNvPr>
          <p:cNvSpPr/>
          <p:nvPr/>
        </p:nvSpPr>
        <p:spPr>
          <a:xfrm>
            <a:off x="3134567" y="1980346"/>
            <a:ext cx="491964" cy="563318"/>
          </a:xfrm>
          <a:prstGeom prst="rect">
            <a:avLst/>
          </a:prstGeom>
          <a:solidFill>
            <a:srgbClr val="68B92E"/>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rgbClr val="C00000"/>
                </a:solidFill>
                <a:latin typeface="+mj-ea"/>
                <a:ea typeface="+mj-ea"/>
              </a:rPr>
              <a:t>流量清洗</a:t>
            </a:r>
            <a:endParaRPr lang="zh-CN" altLang="en-US" sz="1200" dirty="0">
              <a:solidFill>
                <a:srgbClr val="C00000"/>
              </a:solidFill>
              <a:latin typeface="+mj-ea"/>
              <a:ea typeface="+mj-ea"/>
            </a:endParaRPr>
          </a:p>
        </p:txBody>
      </p:sp>
      <p:cxnSp>
        <p:nvCxnSpPr>
          <p:cNvPr id="77" name="直接连接符 76">
            <a:extLst>
              <a:ext uri="{FF2B5EF4-FFF2-40B4-BE49-F238E27FC236}">
                <a16:creationId xmlns:a16="http://schemas.microsoft.com/office/drawing/2014/main" id="{8EB365E0-F418-4EAB-8FA6-AA7609087DD1}"/>
              </a:ext>
            </a:extLst>
          </p:cNvPr>
          <p:cNvCxnSpPr>
            <a:cxnSpLocks/>
          </p:cNvCxnSpPr>
          <p:nvPr/>
        </p:nvCxnSpPr>
        <p:spPr>
          <a:xfrm flipV="1">
            <a:off x="3626790" y="1719783"/>
            <a:ext cx="5406" cy="1273068"/>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64" name="矩形 63">
            <a:extLst>
              <a:ext uri="{FF2B5EF4-FFF2-40B4-BE49-F238E27FC236}">
                <a16:creationId xmlns:a16="http://schemas.microsoft.com/office/drawing/2014/main" id="{86C7761D-20E2-4AED-8E42-2D314A128F98}"/>
              </a:ext>
            </a:extLst>
          </p:cNvPr>
          <p:cNvSpPr/>
          <p:nvPr/>
        </p:nvSpPr>
        <p:spPr>
          <a:xfrm>
            <a:off x="4767293" y="1980345"/>
            <a:ext cx="644026" cy="563318"/>
          </a:xfrm>
          <a:prstGeom prst="rect">
            <a:avLst/>
          </a:prstGeom>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rgbClr val="C00000"/>
                </a:solidFill>
                <a:latin typeface="+mj-ea"/>
                <a:ea typeface="+mj-ea"/>
              </a:rPr>
              <a:t>上网行为管理</a:t>
            </a:r>
          </a:p>
        </p:txBody>
      </p:sp>
      <p:sp>
        <p:nvSpPr>
          <p:cNvPr id="65" name="矩形 64">
            <a:extLst>
              <a:ext uri="{FF2B5EF4-FFF2-40B4-BE49-F238E27FC236}">
                <a16:creationId xmlns:a16="http://schemas.microsoft.com/office/drawing/2014/main" id="{08682E55-624D-4A41-ADD4-515A7A99B4E5}"/>
              </a:ext>
            </a:extLst>
          </p:cNvPr>
          <p:cNvSpPr/>
          <p:nvPr/>
        </p:nvSpPr>
        <p:spPr>
          <a:xfrm>
            <a:off x="3629215" y="1980346"/>
            <a:ext cx="491964" cy="563318"/>
          </a:xfrm>
          <a:prstGeom prst="rect">
            <a:avLst/>
          </a:prstGeom>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solidFill>
                  <a:srgbClr val="C00000"/>
                </a:solidFill>
                <a:latin typeface="+mj-ea"/>
              </a:rPr>
              <a:t>SSL VPN</a:t>
            </a:r>
            <a:endParaRPr lang="zh-CN" altLang="en-US" sz="1100" dirty="0">
              <a:solidFill>
                <a:srgbClr val="C00000"/>
              </a:solidFill>
              <a:latin typeface="+mj-ea"/>
              <a:ea typeface="+mj-ea"/>
            </a:endParaRPr>
          </a:p>
        </p:txBody>
      </p:sp>
      <p:sp>
        <p:nvSpPr>
          <p:cNvPr id="66" name="矩形 65">
            <a:extLst>
              <a:ext uri="{FF2B5EF4-FFF2-40B4-BE49-F238E27FC236}">
                <a16:creationId xmlns:a16="http://schemas.microsoft.com/office/drawing/2014/main" id="{CC98AF57-779E-4A4E-85EC-1CD0751F1577}"/>
              </a:ext>
            </a:extLst>
          </p:cNvPr>
          <p:cNvSpPr/>
          <p:nvPr/>
        </p:nvSpPr>
        <p:spPr>
          <a:xfrm>
            <a:off x="4120881" y="1980348"/>
            <a:ext cx="644026" cy="563318"/>
          </a:xfrm>
          <a:prstGeom prst="rect">
            <a:avLst/>
          </a:prstGeom>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rgbClr val="C00000"/>
                </a:solidFill>
                <a:latin typeface="+mj-ea"/>
                <a:ea typeface="+mj-ea"/>
              </a:rPr>
              <a:t>下一代防火墙</a:t>
            </a:r>
          </a:p>
        </p:txBody>
      </p:sp>
      <p:sp>
        <p:nvSpPr>
          <p:cNvPr id="67" name="矩形 66">
            <a:extLst>
              <a:ext uri="{FF2B5EF4-FFF2-40B4-BE49-F238E27FC236}">
                <a16:creationId xmlns:a16="http://schemas.microsoft.com/office/drawing/2014/main" id="{9C6F2229-91E5-4006-805D-D2B5AF39B6DC}"/>
              </a:ext>
            </a:extLst>
          </p:cNvPr>
          <p:cNvSpPr/>
          <p:nvPr/>
        </p:nvSpPr>
        <p:spPr>
          <a:xfrm>
            <a:off x="5408336" y="1980345"/>
            <a:ext cx="491964" cy="563318"/>
          </a:xfrm>
          <a:prstGeom prst="rect">
            <a:avLst/>
          </a:prstGeom>
          <a:solidFill>
            <a:srgbClr val="68B92E"/>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rgbClr val="C00000"/>
                </a:solidFill>
                <a:latin typeface="+mj-ea"/>
                <a:ea typeface="+mj-ea"/>
              </a:rPr>
              <a:t>IPS</a:t>
            </a:r>
            <a:endParaRPr lang="zh-CN" altLang="en-US" sz="1200" dirty="0">
              <a:solidFill>
                <a:srgbClr val="C00000"/>
              </a:solidFill>
              <a:latin typeface="+mj-ea"/>
              <a:ea typeface="+mj-ea"/>
            </a:endParaRPr>
          </a:p>
        </p:txBody>
      </p:sp>
      <p:sp>
        <p:nvSpPr>
          <p:cNvPr id="68" name="矩形 67">
            <a:extLst>
              <a:ext uri="{FF2B5EF4-FFF2-40B4-BE49-F238E27FC236}">
                <a16:creationId xmlns:a16="http://schemas.microsoft.com/office/drawing/2014/main" id="{D1526785-68F7-4349-9CFB-262F060F5D8D}"/>
              </a:ext>
            </a:extLst>
          </p:cNvPr>
          <p:cNvSpPr/>
          <p:nvPr/>
        </p:nvSpPr>
        <p:spPr>
          <a:xfrm>
            <a:off x="5894038" y="1980345"/>
            <a:ext cx="648498" cy="563318"/>
          </a:xfrm>
          <a:prstGeom prst="rect">
            <a:avLst/>
          </a:prstGeom>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rgbClr val="C00000"/>
                </a:solidFill>
                <a:latin typeface="+mj-ea"/>
                <a:ea typeface="+mj-ea"/>
              </a:rPr>
              <a:t>安全认证网关</a:t>
            </a:r>
          </a:p>
        </p:txBody>
      </p:sp>
      <p:sp>
        <p:nvSpPr>
          <p:cNvPr id="69" name="矩形 68">
            <a:extLst>
              <a:ext uri="{FF2B5EF4-FFF2-40B4-BE49-F238E27FC236}">
                <a16:creationId xmlns:a16="http://schemas.microsoft.com/office/drawing/2014/main" id="{61AAB38F-0D26-4473-B88A-2F649934B870}"/>
              </a:ext>
            </a:extLst>
          </p:cNvPr>
          <p:cNvSpPr/>
          <p:nvPr/>
        </p:nvSpPr>
        <p:spPr>
          <a:xfrm>
            <a:off x="3812739" y="3936902"/>
            <a:ext cx="2195948" cy="441895"/>
          </a:xfrm>
          <a:prstGeom prst="rect">
            <a:avLst/>
          </a:prstGeom>
          <a:solidFill>
            <a:schemeClr val="accent1">
              <a:lumMod val="60000"/>
              <a:lumOff val="4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rgbClr val="C00000"/>
                </a:solidFill>
                <a:latin typeface="+mj-ea"/>
                <a:ea typeface="+mj-ea"/>
              </a:rPr>
              <a:t>安全</a:t>
            </a:r>
            <a:r>
              <a:rPr lang="zh-CN" altLang="en-US" sz="1200" dirty="0">
                <a:solidFill>
                  <a:srgbClr val="C00000"/>
                </a:solidFill>
                <a:latin typeface="+mj-ea"/>
                <a:ea typeface="+mj-ea"/>
              </a:rPr>
              <a:t>审计</a:t>
            </a:r>
            <a:r>
              <a:rPr lang="en-US" altLang="zh-CN" sz="1200" dirty="0">
                <a:solidFill>
                  <a:srgbClr val="C00000"/>
                </a:solidFill>
                <a:latin typeface="+mj-ea"/>
                <a:ea typeface="+mj-ea"/>
              </a:rPr>
              <a:t>\</a:t>
            </a:r>
            <a:r>
              <a:rPr lang="zh-CN" altLang="en-US" sz="1200" dirty="0">
                <a:solidFill>
                  <a:srgbClr val="C00000"/>
                </a:solidFill>
                <a:latin typeface="+mj-ea"/>
                <a:ea typeface="+mj-ea"/>
              </a:rPr>
              <a:t>入侵检测</a:t>
            </a:r>
            <a:r>
              <a:rPr lang="en-US" altLang="zh-CN" sz="1200" dirty="0">
                <a:solidFill>
                  <a:srgbClr val="C00000"/>
                </a:solidFill>
                <a:latin typeface="+mj-ea"/>
                <a:ea typeface="+mj-ea"/>
              </a:rPr>
              <a:t>\</a:t>
            </a:r>
            <a:r>
              <a:rPr lang="zh-CN" altLang="en-US" sz="1200" dirty="0">
                <a:solidFill>
                  <a:srgbClr val="C00000"/>
                </a:solidFill>
                <a:latin typeface="+mj-ea"/>
                <a:ea typeface="+mj-ea"/>
              </a:rPr>
              <a:t>威胁分析</a:t>
            </a:r>
            <a:r>
              <a:rPr lang="en-US" altLang="zh-CN" sz="1200" dirty="0">
                <a:solidFill>
                  <a:srgbClr val="C00000"/>
                </a:solidFill>
                <a:latin typeface="+mj-ea"/>
                <a:ea typeface="+mj-ea"/>
              </a:rPr>
              <a:t>\</a:t>
            </a:r>
            <a:r>
              <a:rPr lang="en-US" altLang="zh-CN" sz="1200" dirty="0" err="1">
                <a:solidFill>
                  <a:srgbClr val="C00000"/>
                </a:solidFill>
                <a:latin typeface="+mj-ea"/>
                <a:ea typeface="+mj-ea"/>
              </a:rPr>
              <a:t>DLP</a:t>
            </a:r>
            <a:endParaRPr lang="zh-CN" altLang="en-US" sz="1200" dirty="0">
              <a:solidFill>
                <a:srgbClr val="C00000"/>
              </a:solidFill>
              <a:latin typeface="+mj-ea"/>
              <a:ea typeface="+mj-ea"/>
            </a:endParaRPr>
          </a:p>
        </p:txBody>
      </p:sp>
      <p:sp>
        <p:nvSpPr>
          <p:cNvPr id="5" name="矩形: 圆角 4">
            <a:extLst>
              <a:ext uri="{FF2B5EF4-FFF2-40B4-BE49-F238E27FC236}">
                <a16:creationId xmlns:a16="http://schemas.microsoft.com/office/drawing/2014/main" id="{B657F027-2D95-4D69-9953-58229694636E}"/>
              </a:ext>
            </a:extLst>
          </p:cNvPr>
          <p:cNvSpPr/>
          <p:nvPr/>
        </p:nvSpPr>
        <p:spPr>
          <a:xfrm>
            <a:off x="2509855" y="1380457"/>
            <a:ext cx="4634187" cy="476019"/>
          </a:xfrm>
          <a:prstGeom prst="roundRect">
            <a:avLst>
              <a:gd name="adj" fmla="val 7738"/>
            </a:avLst>
          </a:prstGeom>
          <a:solidFill>
            <a:srgbClr val="C8C820"/>
          </a:solidFill>
          <a:ln w="25400">
            <a:solidFill>
              <a:schemeClr val="accent4">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solidFill>
                <a:latin typeface="+mj-ea"/>
                <a:ea typeface="+mj-ea"/>
              </a:rPr>
              <a:t>【</a:t>
            </a:r>
            <a:r>
              <a:rPr lang="zh-CN" altLang="en-US" sz="1200" b="1" dirty="0">
                <a:solidFill>
                  <a:schemeClr val="tx1"/>
                </a:solidFill>
                <a:latin typeface="+mj-ea"/>
                <a:ea typeface="+mj-ea"/>
              </a:rPr>
              <a:t>互联网接入区</a:t>
            </a:r>
            <a:r>
              <a:rPr lang="en-US" altLang="zh-CN" sz="1200" b="1" dirty="0">
                <a:solidFill>
                  <a:schemeClr val="tx1"/>
                </a:solidFill>
                <a:latin typeface="+mj-ea"/>
                <a:ea typeface="+mj-ea"/>
              </a:rPr>
              <a:t>】</a:t>
            </a:r>
            <a:endParaRPr lang="zh-CN" altLang="en-US" sz="1200" b="1" dirty="0">
              <a:solidFill>
                <a:schemeClr val="tx1"/>
              </a:solidFill>
              <a:latin typeface="+mj-ea"/>
              <a:ea typeface="+mj-ea"/>
            </a:endParaRPr>
          </a:p>
        </p:txBody>
      </p:sp>
      <p:cxnSp>
        <p:nvCxnSpPr>
          <p:cNvPr id="80" name="直接连接符 79">
            <a:extLst>
              <a:ext uri="{FF2B5EF4-FFF2-40B4-BE49-F238E27FC236}">
                <a16:creationId xmlns:a16="http://schemas.microsoft.com/office/drawing/2014/main" id="{BCB914C3-E6CA-48E9-BFF3-FD91C2ADF5D3}"/>
              </a:ext>
            </a:extLst>
          </p:cNvPr>
          <p:cNvCxnSpPr/>
          <p:nvPr/>
        </p:nvCxnSpPr>
        <p:spPr>
          <a:xfrm>
            <a:off x="4108954" y="3783884"/>
            <a:ext cx="0" cy="1530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接连接符 81">
            <a:extLst>
              <a:ext uri="{FF2B5EF4-FFF2-40B4-BE49-F238E27FC236}">
                <a16:creationId xmlns:a16="http://schemas.microsoft.com/office/drawing/2014/main" id="{CCD66D65-533E-4660-AFA5-D661CFBAE857}"/>
              </a:ext>
            </a:extLst>
          </p:cNvPr>
          <p:cNvCxnSpPr/>
          <p:nvPr/>
        </p:nvCxnSpPr>
        <p:spPr>
          <a:xfrm>
            <a:off x="5639371" y="3783884"/>
            <a:ext cx="0" cy="1530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文本框 33">
            <a:extLst>
              <a:ext uri="{FF2B5EF4-FFF2-40B4-BE49-F238E27FC236}">
                <a16:creationId xmlns:a16="http://schemas.microsoft.com/office/drawing/2014/main" id="{83CC9BD9-5C92-4D34-A152-99F791236EB9}"/>
              </a:ext>
            </a:extLst>
          </p:cNvPr>
          <p:cNvSpPr txBox="1"/>
          <p:nvPr/>
        </p:nvSpPr>
        <p:spPr>
          <a:xfrm>
            <a:off x="4752759" y="5208555"/>
            <a:ext cx="532400" cy="828178"/>
          </a:xfrm>
          <a:prstGeom prst="rect">
            <a:avLst/>
          </a:prstGeom>
          <a:noFill/>
        </p:spPr>
        <p:txBody>
          <a:bodyPr vert="eaVert" wrap="none" rtlCol="0">
            <a:spAutoFit/>
          </a:bodyPr>
          <a:lstStyle/>
          <a:p>
            <a:r>
              <a:rPr lang="zh-CN" altLang="en-US" sz="1200" dirty="0">
                <a:solidFill>
                  <a:srgbClr val="FF0000"/>
                </a:solidFill>
              </a:rPr>
              <a:t>主机防病毒</a:t>
            </a:r>
            <a:endParaRPr lang="en-US" altLang="zh-CN" sz="1200" dirty="0">
              <a:solidFill>
                <a:srgbClr val="FF0000"/>
              </a:solidFill>
            </a:endParaRPr>
          </a:p>
          <a:p>
            <a:r>
              <a:rPr lang="zh-CN" altLang="en-US" sz="1200" dirty="0" smtClean="0">
                <a:solidFill>
                  <a:srgbClr val="FF0000"/>
                </a:solidFill>
              </a:rPr>
              <a:t> 日志</a:t>
            </a:r>
            <a:r>
              <a:rPr lang="zh-CN" altLang="en-US" sz="1200" dirty="0">
                <a:solidFill>
                  <a:srgbClr val="FF0000"/>
                </a:solidFill>
              </a:rPr>
              <a:t>审计</a:t>
            </a:r>
            <a:endParaRPr lang="en-US" altLang="zh-CN" sz="1200" dirty="0">
              <a:solidFill>
                <a:srgbClr val="FF0000"/>
              </a:solidFill>
            </a:endParaRPr>
          </a:p>
        </p:txBody>
      </p:sp>
      <p:sp>
        <p:nvSpPr>
          <p:cNvPr id="35" name="文本框 34">
            <a:extLst>
              <a:ext uri="{FF2B5EF4-FFF2-40B4-BE49-F238E27FC236}">
                <a16:creationId xmlns:a16="http://schemas.microsoft.com/office/drawing/2014/main" id="{E3DD4EBD-B36B-4BA4-9B76-A84A67FD5FD4}"/>
              </a:ext>
            </a:extLst>
          </p:cNvPr>
          <p:cNvSpPr txBox="1"/>
          <p:nvPr/>
        </p:nvSpPr>
        <p:spPr>
          <a:xfrm>
            <a:off x="7853557" y="5165252"/>
            <a:ext cx="532400" cy="828178"/>
          </a:xfrm>
          <a:prstGeom prst="rect">
            <a:avLst/>
          </a:prstGeom>
          <a:noFill/>
        </p:spPr>
        <p:txBody>
          <a:bodyPr vert="eaVert" wrap="none" rtlCol="0">
            <a:spAutoFit/>
          </a:bodyPr>
          <a:lstStyle/>
          <a:p>
            <a:r>
              <a:rPr lang="zh-CN" altLang="en-US" sz="1200" dirty="0">
                <a:solidFill>
                  <a:srgbClr val="FF0000"/>
                </a:solidFill>
              </a:rPr>
              <a:t>主机防病毒</a:t>
            </a:r>
            <a:endParaRPr lang="en-US" altLang="zh-CN" sz="1200" dirty="0">
              <a:solidFill>
                <a:srgbClr val="FF0000"/>
              </a:solidFill>
            </a:endParaRPr>
          </a:p>
          <a:p>
            <a:r>
              <a:rPr lang="zh-CN" altLang="en-US" sz="1200" dirty="0">
                <a:solidFill>
                  <a:srgbClr val="FF0000"/>
                </a:solidFill>
              </a:rPr>
              <a:t>数据库审计</a:t>
            </a:r>
          </a:p>
        </p:txBody>
      </p:sp>
      <p:sp>
        <p:nvSpPr>
          <p:cNvPr id="37" name="标题 1"/>
          <p:cNvSpPr>
            <a:spLocks noGrp="1"/>
          </p:cNvSpPr>
          <p:nvPr>
            <p:ph type="title"/>
          </p:nvPr>
        </p:nvSpPr>
        <p:spPr>
          <a:xfrm>
            <a:off x="1282534" y="365126"/>
            <a:ext cx="10071265" cy="846158"/>
          </a:xfrm>
        </p:spPr>
        <p:txBody>
          <a:bodyPr/>
          <a:lstStyle/>
          <a:p>
            <a:r>
              <a:rPr lang="zh-CN" altLang="en-US" dirty="0" smtClean="0"/>
              <a:t>通用建设方案</a:t>
            </a:r>
            <a:endParaRPr lang="zh-CN" altLang="en-US" dirty="0"/>
          </a:p>
        </p:txBody>
      </p:sp>
    </p:spTree>
    <p:extLst>
      <p:ext uri="{BB962C8B-B14F-4D97-AF65-F5344CB8AC3E}">
        <p14:creationId xmlns:p14="http://schemas.microsoft.com/office/powerpoint/2010/main" val="41309416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500DCF-1F86-4072-840B-7E35CF216856}"/>
              </a:ext>
            </a:extLst>
          </p:cNvPr>
          <p:cNvSpPr>
            <a:spLocks noGrp="1"/>
          </p:cNvSpPr>
          <p:nvPr>
            <p:ph type="title"/>
          </p:nvPr>
        </p:nvSpPr>
        <p:spPr/>
        <p:txBody>
          <a:bodyPr/>
          <a:lstStyle/>
          <a:p>
            <a:r>
              <a:rPr lang="zh-CN" altLang="en-US" dirty="0"/>
              <a:t>安全通信网</a:t>
            </a:r>
            <a:r>
              <a:rPr lang="zh-CN" altLang="en-US" dirty="0" smtClean="0"/>
              <a:t>络建设</a:t>
            </a:r>
            <a:endParaRPr lang="zh-CN" altLang="en-US" dirty="0"/>
          </a:p>
        </p:txBody>
      </p:sp>
      <p:sp>
        <p:nvSpPr>
          <p:cNvPr id="103" name="矩形: 圆角 102">
            <a:extLst>
              <a:ext uri="{FF2B5EF4-FFF2-40B4-BE49-F238E27FC236}">
                <a16:creationId xmlns:a16="http://schemas.microsoft.com/office/drawing/2014/main" id="{8FB88B0E-13E8-4954-ACE0-2A1F40142ED2}"/>
              </a:ext>
            </a:extLst>
          </p:cNvPr>
          <p:cNvSpPr/>
          <p:nvPr/>
        </p:nvSpPr>
        <p:spPr>
          <a:xfrm>
            <a:off x="1282534" y="1406299"/>
            <a:ext cx="9155085" cy="4825388"/>
          </a:xfrm>
          <a:prstGeom prst="roundRect">
            <a:avLst/>
          </a:prstGeom>
          <a:solidFill>
            <a:schemeClr val="bg1">
              <a:lumMod val="95000"/>
            </a:schemeClr>
          </a:solidFill>
          <a:ln w="190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spcAft>
                <a:spcPts val="600"/>
              </a:spcAft>
              <a:buFont typeface="Wingdings" panose="05000000000000000000" pitchFamily="2" charset="2"/>
              <a:buChar char="p"/>
            </a:pPr>
            <a:endParaRPr lang="zh-CN" altLang="en-US" sz="1600" b="1" dirty="0">
              <a:solidFill>
                <a:schemeClr val="tx1"/>
              </a:solidFill>
              <a:latin typeface="+mn-ea"/>
            </a:endParaRPr>
          </a:p>
        </p:txBody>
      </p:sp>
      <p:sp>
        <p:nvSpPr>
          <p:cNvPr id="55" name="AutoShape 3">
            <a:extLst>
              <a:ext uri="{FF2B5EF4-FFF2-40B4-BE49-F238E27FC236}">
                <a16:creationId xmlns:a16="http://schemas.microsoft.com/office/drawing/2014/main" id="{F008F260-80B4-4EE3-A685-C9CC83859EF0}"/>
              </a:ext>
            </a:extLst>
          </p:cNvPr>
          <p:cNvSpPr>
            <a:spLocks noChangeArrowheads="1"/>
          </p:cNvSpPr>
          <p:nvPr/>
        </p:nvSpPr>
        <p:spPr bwMode="gray">
          <a:xfrm rot="18900000">
            <a:off x="4371367" y="2408595"/>
            <a:ext cx="2815646" cy="2579538"/>
          </a:xfrm>
          <a:custGeom>
            <a:avLst/>
            <a:gdLst>
              <a:gd name="T0" fmla="*/ 2147483646 w 21600"/>
              <a:gd name="T1" fmla="*/ 2147483646 h 21600"/>
              <a:gd name="T2" fmla="*/ 2147483646 w 21600"/>
              <a:gd name="T3" fmla="*/ 2147483646 h 21600"/>
              <a:gd name="T4" fmla="*/ 0 w 21600"/>
              <a:gd name="T5" fmla="*/ 2147483646 h 21600"/>
              <a:gd name="T6" fmla="*/ 2147483646 w 21600"/>
              <a:gd name="T7" fmla="*/ 0 h 21600"/>
              <a:gd name="T8" fmla="*/ 0 60000 65536"/>
              <a:gd name="T9" fmla="*/ 5898240 60000 65536"/>
              <a:gd name="T10" fmla="*/ 11796480 60000 65536"/>
              <a:gd name="T11" fmla="*/ 17694720 60000 65536"/>
              <a:gd name="T12" fmla="*/ 5400 w 21600"/>
              <a:gd name="T13" fmla="*/ 5400 h 21600"/>
              <a:gd name="T14" fmla="*/ 16200 w 21600"/>
              <a:gd name="T15" fmla="*/ 16200 h 21600"/>
            </a:gdLst>
            <a:ahLst/>
            <a:cxnLst>
              <a:cxn ang="T8">
                <a:pos x="T0" y="T1"/>
              </a:cxn>
              <a:cxn ang="T9">
                <a:pos x="T2" y="T3"/>
              </a:cxn>
              <a:cxn ang="T10">
                <a:pos x="T4" y="T5"/>
              </a:cxn>
              <a:cxn ang="T11">
                <a:pos x="T6" y="T7"/>
              </a:cxn>
            </a:cxnLst>
            <a:rect l="T12" t="T13" r="T14" b="T15"/>
            <a:pathLst>
              <a:path w="21600" h="21600">
                <a:moveTo>
                  <a:pt x="5400" y="5400"/>
                </a:moveTo>
                <a:lnTo>
                  <a:pt x="9450" y="5400"/>
                </a:lnTo>
                <a:lnTo>
                  <a:pt x="9450" y="2700"/>
                </a:lnTo>
                <a:lnTo>
                  <a:pt x="8100" y="2700"/>
                </a:lnTo>
                <a:lnTo>
                  <a:pt x="10800" y="0"/>
                </a:lnTo>
                <a:lnTo>
                  <a:pt x="13500" y="2700"/>
                </a:lnTo>
                <a:lnTo>
                  <a:pt x="12150" y="2700"/>
                </a:lnTo>
                <a:lnTo>
                  <a:pt x="12150" y="5400"/>
                </a:lnTo>
                <a:lnTo>
                  <a:pt x="16200" y="5400"/>
                </a:lnTo>
                <a:lnTo>
                  <a:pt x="16200" y="9450"/>
                </a:lnTo>
                <a:lnTo>
                  <a:pt x="18900" y="9450"/>
                </a:lnTo>
                <a:lnTo>
                  <a:pt x="18900" y="8100"/>
                </a:lnTo>
                <a:lnTo>
                  <a:pt x="21600" y="10800"/>
                </a:lnTo>
                <a:lnTo>
                  <a:pt x="18900" y="13500"/>
                </a:lnTo>
                <a:lnTo>
                  <a:pt x="18900" y="12150"/>
                </a:lnTo>
                <a:lnTo>
                  <a:pt x="16200" y="12150"/>
                </a:lnTo>
                <a:lnTo>
                  <a:pt x="16200" y="16200"/>
                </a:lnTo>
                <a:lnTo>
                  <a:pt x="12150" y="16200"/>
                </a:lnTo>
                <a:lnTo>
                  <a:pt x="12150" y="18900"/>
                </a:lnTo>
                <a:lnTo>
                  <a:pt x="13500" y="18900"/>
                </a:lnTo>
                <a:lnTo>
                  <a:pt x="10800" y="21600"/>
                </a:lnTo>
                <a:lnTo>
                  <a:pt x="8100" y="18900"/>
                </a:lnTo>
                <a:lnTo>
                  <a:pt x="9450" y="18900"/>
                </a:lnTo>
                <a:lnTo>
                  <a:pt x="9450" y="16200"/>
                </a:lnTo>
                <a:lnTo>
                  <a:pt x="5400" y="16200"/>
                </a:lnTo>
                <a:lnTo>
                  <a:pt x="5400" y="12150"/>
                </a:lnTo>
                <a:lnTo>
                  <a:pt x="2700" y="12150"/>
                </a:lnTo>
                <a:lnTo>
                  <a:pt x="2700" y="13500"/>
                </a:lnTo>
                <a:lnTo>
                  <a:pt x="0" y="10800"/>
                </a:lnTo>
                <a:lnTo>
                  <a:pt x="2700" y="8100"/>
                </a:lnTo>
                <a:lnTo>
                  <a:pt x="2700" y="9450"/>
                </a:lnTo>
                <a:lnTo>
                  <a:pt x="5400" y="9450"/>
                </a:lnTo>
                <a:lnTo>
                  <a:pt x="5400" y="5400"/>
                </a:lnTo>
                <a:close/>
              </a:path>
            </a:pathLst>
          </a:custGeom>
          <a:gradFill rotWithShape="1">
            <a:gsLst>
              <a:gs pos="0">
                <a:srgbClr val="DCDCDC"/>
              </a:gs>
              <a:gs pos="100000">
                <a:srgbClr val="969696"/>
              </a:gs>
            </a:gsLst>
            <a:path path="rect">
              <a:fillToRect l="50000" t="50000" r="50000" b="50000"/>
            </a:path>
          </a:gradFill>
          <a:ln w="9525" algn="ctr">
            <a:solidFill>
              <a:schemeClr val="tx1"/>
            </a:solidFill>
            <a:miter lim="800000"/>
            <a:headEnd/>
            <a:tailEnd/>
          </a:ln>
          <a:effectLst>
            <a:outerShdw dist="28398" dir="3806097" algn="ctr" rotWithShape="0">
              <a:srgbClr val="000000">
                <a:alpha val="50000"/>
              </a:srgbClr>
            </a:outerShdw>
          </a:effectLst>
        </p:spPr>
        <p:txBody>
          <a:bodyPr wrap="none" anchor="ctr"/>
          <a:lstStyle/>
          <a:p>
            <a:endParaRPr lang="zh-CN" altLang="en-US">
              <a:latin typeface="+mn-ea"/>
            </a:endParaRPr>
          </a:p>
        </p:txBody>
      </p:sp>
      <p:sp>
        <p:nvSpPr>
          <p:cNvPr id="56" name="Rectangle 4">
            <a:extLst>
              <a:ext uri="{FF2B5EF4-FFF2-40B4-BE49-F238E27FC236}">
                <a16:creationId xmlns:a16="http://schemas.microsoft.com/office/drawing/2014/main" id="{F9D14A99-F600-4D29-BF08-83DD21630D19}"/>
              </a:ext>
            </a:extLst>
          </p:cNvPr>
          <p:cNvSpPr>
            <a:spLocks noChangeArrowheads="1"/>
          </p:cNvSpPr>
          <p:nvPr/>
        </p:nvSpPr>
        <p:spPr bwMode="black">
          <a:xfrm>
            <a:off x="1495619" y="1881682"/>
            <a:ext cx="200337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a:lnSpc>
                <a:spcPct val="150000"/>
              </a:lnSpc>
              <a:spcAft>
                <a:spcPts val="600"/>
              </a:spcAft>
              <a:buFont typeface="Wingdings" panose="05000000000000000000" pitchFamily="2" charset="2"/>
              <a:buChar char="Ø"/>
            </a:pPr>
            <a:r>
              <a:rPr lang="zh-CN" altLang="en-US" sz="1400" dirty="0" smtClean="0">
                <a:latin typeface="+mn-ea"/>
                <a:ea typeface="+mn-ea"/>
              </a:rPr>
              <a:t>对</a:t>
            </a:r>
            <a:r>
              <a:rPr lang="zh-CN" altLang="en-US" sz="1400" dirty="0">
                <a:latin typeface="+mn-ea"/>
                <a:ea typeface="+mn-ea"/>
              </a:rPr>
              <a:t>设备和通信链路的硬件冗余要求。</a:t>
            </a:r>
            <a:endParaRPr lang="en-US" altLang="zh-CN" sz="1400" dirty="0">
              <a:latin typeface="+mn-ea"/>
              <a:ea typeface="+mn-ea"/>
            </a:endParaRPr>
          </a:p>
        </p:txBody>
      </p:sp>
      <p:sp>
        <p:nvSpPr>
          <p:cNvPr id="57" name="Rectangle 5">
            <a:extLst>
              <a:ext uri="{FF2B5EF4-FFF2-40B4-BE49-F238E27FC236}">
                <a16:creationId xmlns:a16="http://schemas.microsoft.com/office/drawing/2014/main" id="{A4764FDF-89A2-4DA9-8E67-E3D2C41AEDDA}"/>
              </a:ext>
            </a:extLst>
          </p:cNvPr>
          <p:cNvSpPr>
            <a:spLocks noChangeArrowheads="1"/>
          </p:cNvSpPr>
          <p:nvPr/>
        </p:nvSpPr>
        <p:spPr bwMode="black">
          <a:xfrm>
            <a:off x="8048461" y="4596284"/>
            <a:ext cx="2285066" cy="70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a:lnSpc>
                <a:spcPct val="150000"/>
              </a:lnSpc>
              <a:buFont typeface="Wingdings" panose="05000000000000000000" pitchFamily="2" charset="2"/>
              <a:buChar char="Ø"/>
            </a:pPr>
            <a:r>
              <a:rPr lang="zh-CN" altLang="en-US" sz="1400" dirty="0" smtClean="0">
                <a:latin typeface="+mn-ea"/>
                <a:ea typeface="+mn-ea"/>
              </a:rPr>
              <a:t>采用</a:t>
            </a:r>
            <a:r>
              <a:rPr lang="zh-CN" altLang="en-US" sz="1400" dirty="0">
                <a:latin typeface="+mn-ea"/>
                <a:ea typeface="+mn-ea"/>
              </a:rPr>
              <a:t>密码手段保证通信过程中数据</a:t>
            </a:r>
            <a:r>
              <a:rPr lang="zh-CN" altLang="en-US" sz="1400" dirty="0" smtClean="0">
                <a:latin typeface="+mn-ea"/>
                <a:ea typeface="+mn-ea"/>
              </a:rPr>
              <a:t>的保密性</a:t>
            </a:r>
            <a:endParaRPr lang="en-US" altLang="zh-CN" sz="1400" dirty="0">
              <a:latin typeface="+mn-ea"/>
              <a:ea typeface="+mn-ea"/>
            </a:endParaRPr>
          </a:p>
        </p:txBody>
      </p:sp>
      <p:sp>
        <p:nvSpPr>
          <p:cNvPr id="58" name="Rectangle 6">
            <a:extLst>
              <a:ext uri="{FF2B5EF4-FFF2-40B4-BE49-F238E27FC236}">
                <a16:creationId xmlns:a16="http://schemas.microsoft.com/office/drawing/2014/main" id="{DAFBDA1F-E202-4977-BCBE-BD419D5F45E3}"/>
              </a:ext>
            </a:extLst>
          </p:cNvPr>
          <p:cNvSpPr>
            <a:spLocks noChangeArrowheads="1"/>
          </p:cNvSpPr>
          <p:nvPr/>
        </p:nvSpPr>
        <p:spPr bwMode="black">
          <a:xfrm>
            <a:off x="1284355" y="4632968"/>
            <a:ext cx="2209172"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a:lnSpc>
                <a:spcPct val="150000"/>
              </a:lnSpc>
              <a:spcAft>
                <a:spcPts val="600"/>
              </a:spcAft>
              <a:buFont typeface="Wingdings" panose="05000000000000000000" pitchFamily="2" charset="2"/>
              <a:buChar char="Ø"/>
            </a:pPr>
            <a:r>
              <a:rPr lang="zh-CN" altLang="en-US" sz="1400" dirty="0">
                <a:latin typeface="+mn-ea"/>
                <a:ea typeface="+mn-ea"/>
              </a:rPr>
              <a:t>采用</a:t>
            </a:r>
            <a:r>
              <a:rPr lang="zh-CN" altLang="en-US" sz="1400" dirty="0" smtClean="0">
                <a:latin typeface="+mn-ea"/>
                <a:ea typeface="+mn-ea"/>
              </a:rPr>
              <a:t>校验</a:t>
            </a:r>
            <a:r>
              <a:rPr lang="zh-CN" altLang="en-US" sz="1400" smtClean="0">
                <a:latin typeface="+mn-ea"/>
                <a:ea typeface="+mn-ea"/>
              </a:rPr>
              <a:t>技术或密码技术保证</a:t>
            </a:r>
            <a:r>
              <a:rPr lang="zh-CN" altLang="en-US" sz="1400" dirty="0">
                <a:latin typeface="+mn-ea"/>
                <a:ea typeface="+mn-ea"/>
              </a:rPr>
              <a:t>通信过程中数据的完整性；</a:t>
            </a:r>
            <a:endParaRPr lang="en-US" altLang="zh-CN" sz="1400" dirty="0">
              <a:latin typeface="+mn-ea"/>
              <a:ea typeface="+mn-ea"/>
            </a:endParaRPr>
          </a:p>
        </p:txBody>
      </p:sp>
      <p:sp>
        <p:nvSpPr>
          <p:cNvPr id="59" name="Rectangle 7">
            <a:extLst>
              <a:ext uri="{FF2B5EF4-FFF2-40B4-BE49-F238E27FC236}">
                <a16:creationId xmlns:a16="http://schemas.microsoft.com/office/drawing/2014/main" id="{5A97C08F-A24C-4759-99BB-0F3133D51572}"/>
              </a:ext>
            </a:extLst>
          </p:cNvPr>
          <p:cNvSpPr>
            <a:spLocks noChangeArrowheads="1"/>
          </p:cNvSpPr>
          <p:nvPr/>
        </p:nvSpPr>
        <p:spPr bwMode="black">
          <a:xfrm>
            <a:off x="8039356" y="1818319"/>
            <a:ext cx="2294172"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a:lnSpc>
                <a:spcPct val="150000"/>
              </a:lnSpc>
              <a:buFont typeface="Wingdings" panose="05000000000000000000" pitchFamily="2" charset="2"/>
              <a:buChar char="Ø"/>
            </a:pPr>
            <a:r>
              <a:rPr lang="zh-CN" altLang="en-US" sz="1400" dirty="0" smtClean="0">
                <a:latin typeface="+mn-ea"/>
                <a:ea typeface="+mn-ea"/>
              </a:rPr>
              <a:t>网络</a:t>
            </a:r>
            <a:r>
              <a:rPr lang="zh-CN" altLang="en-US" sz="1400" dirty="0">
                <a:latin typeface="+mn-ea"/>
                <a:ea typeface="+mn-ea"/>
              </a:rPr>
              <a:t>访问策略的控制要求，包括安全域的划分、网络之间的隔离。</a:t>
            </a:r>
            <a:endParaRPr lang="en-US" altLang="zh-CN" sz="1050" dirty="0">
              <a:solidFill>
                <a:srgbClr val="000000"/>
              </a:solidFill>
              <a:latin typeface="+mn-ea"/>
              <a:ea typeface="+mn-ea"/>
            </a:endParaRPr>
          </a:p>
        </p:txBody>
      </p:sp>
      <p:pic>
        <p:nvPicPr>
          <p:cNvPr id="60" name="Picture 8" descr="circuler_1">
            <a:extLst>
              <a:ext uri="{FF2B5EF4-FFF2-40B4-BE49-F238E27FC236}">
                <a16:creationId xmlns:a16="http://schemas.microsoft.com/office/drawing/2014/main" id="{632E3B2E-E386-4033-8695-7D855D1B8E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3493526" y="1676586"/>
            <a:ext cx="1402359" cy="1287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Oval 9">
            <a:extLst>
              <a:ext uri="{FF2B5EF4-FFF2-40B4-BE49-F238E27FC236}">
                <a16:creationId xmlns:a16="http://schemas.microsoft.com/office/drawing/2014/main" id="{3CC78A4F-F130-48CB-8828-8B59F99C47E8}"/>
              </a:ext>
            </a:extLst>
          </p:cNvPr>
          <p:cNvSpPr>
            <a:spLocks noChangeArrowheads="1"/>
          </p:cNvSpPr>
          <p:nvPr/>
        </p:nvSpPr>
        <p:spPr bwMode="gray">
          <a:xfrm>
            <a:off x="3493526" y="1673251"/>
            <a:ext cx="1393252" cy="1295606"/>
          </a:xfrm>
          <a:prstGeom prst="ellipse">
            <a:avLst/>
          </a:prstGeom>
          <a:solidFill>
            <a:schemeClr val="accent1">
              <a:alpha val="50195"/>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mn-ea"/>
              <a:ea typeface="+mn-ea"/>
            </a:endParaRPr>
          </a:p>
        </p:txBody>
      </p:sp>
      <p:pic>
        <p:nvPicPr>
          <p:cNvPr id="62" name="Picture 10" descr="circuler_1">
            <a:extLst>
              <a:ext uri="{FF2B5EF4-FFF2-40B4-BE49-F238E27FC236}">
                <a16:creationId xmlns:a16="http://schemas.microsoft.com/office/drawing/2014/main" id="{1A090759-FFA2-4ECE-BB28-13BD62C54F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3495347" y="4434542"/>
            <a:ext cx="1400539" cy="1287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Oval 11">
            <a:extLst>
              <a:ext uri="{FF2B5EF4-FFF2-40B4-BE49-F238E27FC236}">
                <a16:creationId xmlns:a16="http://schemas.microsoft.com/office/drawing/2014/main" id="{FB5838B2-4C5F-4570-AD2F-2A7601ADD795}"/>
              </a:ext>
            </a:extLst>
          </p:cNvPr>
          <p:cNvSpPr>
            <a:spLocks noChangeArrowheads="1"/>
          </p:cNvSpPr>
          <p:nvPr/>
        </p:nvSpPr>
        <p:spPr bwMode="gray">
          <a:xfrm>
            <a:off x="3495347" y="4431207"/>
            <a:ext cx="1395074" cy="1295606"/>
          </a:xfrm>
          <a:prstGeom prst="ellipse">
            <a:avLst/>
          </a:prstGeom>
          <a:solidFill>
            <a:schemeClr val="hlink">
              <a:alpha val="50195"/>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mn-ea"/>
              <a:ea typeface="+mn-ea"/>
            </a:endParaRPr>
          </a:p>
        </p:txBody>
      </p:sp>
      <p:pic>
        <p:nvPicPr>
          <p:cNvPr id="64" name="Picture 12" descr="circuler_1">
            <a:extLst>
              <a:ext uri="{FF2B5EF4-FFF2-40B4-BE49-F238E27FC236}">
                <a16:creationId xmlns:a16="http://schemas.microsoft.com/office/drawing/2014/main" id="{587860DE-972F-44DA-B2EB-50143FD531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6644281" y="4422870"/>
            <a:ext cx="1402359" cy="1287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14" descr="circuler_1">
            <a:extLst>
              <a:ext uri="{FF2B5EF4-FFF2-40B4-BE49-F238E27FC236}">
                <a16:creationId xmlns:a16="http://schemas.microsoft.com/office/drawing/2014/main" id="{CE9A9E0E-4724-48F6-9828-FB32FD76C5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6644281" y="1661579"/>
            <a:ext cx="1400537" cy="128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Oval 15">
            <a:extLst>
              <a:ext uri="{FF2B5EF4-FFF2-40B4-BE49-F238E27FC236}">
                <a16:creationId xmlns:a16="http://schemas.microsoft.com/office/drawing/2014/main" id="{16C4139D-73EB-46BF-9D2F-52C59FAD8984}"/>
              </a:ext>
            </a:extLst>
          </p:cNvPr>
          <p:cNvSpPr>
            <a:spLocks noChangeArrowheads="1"/>
          </p:cNvSpPr>
          <p:nvPr/>
        </p:nvSpPr>
        <p:spPr bwMode="gray">
          <a:xfrm>
            <a:off x="6669751" y="4413403"/>
            <a:ext cx="1395074" cy="1295606"/>
          </a:xfrm>
          <a:prstGeom prst="ellipse">
            <a:avLst/>
          </a:prstGeom>
          <a:solidFill>
            <a:schemeClr val="hlink">
              <a:alpha val="50195"/>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mn-ea"/>
              <a:ea typeface="+mn-ea"/>
            </a:endParaRPr>
          </a:p>
        </p:txBody>
      </p:sp>
      <p:sp>
        <p:nvSpPr>
          <p:cNvPr id="68" name="Text Box 16">
            <a:extLst>
              <a:ext uri="{FF2B5EF4-FFF2-40B4-BE49-F238E27FC236}">
                <a16:creationId xmlns:a16="http://schemas.microsoft.com/office/drawing/2014/main" id="{9B3BA190-1C91-469F-AF1A-71E9CF308B7E}"/>
              </a:ext>
            </a:extLst>
          </p:cNvPr>
          <p:cNvSpPr txBox="1">
            <a:spLocks noChangeArrowheads="1"/>
          </p:cNvSpPr>
          <p:nvPr/>
        </p:nvSpPr>
        <p:spPr bwMode="auto">
          <a:xfrm>
            <a:off x="3714335" y="2393387"/>
            <a:ext cx="105085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zh-CN" altLang="en-US" sz="1400" b="1" dirty="0">
                <a:solidFill>
                  <a:srgbClr val="1C1C1C"/>
                </a:solidFill>
                <a:latin typeface="+mn-ea"/>
                <a:ea typeface="+mn-ea"/>
              </a:rPr>
              <a:t>网络架构</a:t>
            </a:r>
            <a:endParaRPr lang="en-US" altLang="zh-CN" sz="1400" b="1" dirty="0">
              <a:solidFill>
                <a:srgbClr val="1C1C1C"/>
              </a:solidFill>
              <a:latin typeface="+mn-ea"/>
              <a:ea typeface="+mn-ea"/>
            </a:endParaRPr>
          </a:p>
        </p:txBody>
      </p:sp>
      <p:grpSp>
        <p:nvGrpSpPr>
          <p:cNvPr id="69" name="Group 17">
            <a:extLst>
              <a:ext uri="{FF2B5EF4-FFF2-40B4-BE49-F238E27FC236}">
                <a16:creationId xmlns:a16="http://schemas.microsoft.com/office/drawing/2014/main" id="{0F4AAA9C-F2F1-40F4-A053-8089B78C7B8E}"/>
              </a:ext>
            </a:extLst>
          </p:cNvPr>
          <p:cNvGrpSpPr>
            <a:grpSpLocks/>
          </p:cNvGrpSpPr>
          <p:nvPr/>
        </p:nvGrpSpPr>
        <p:grpSpPr bwMode="auto">
          <a:xfrm>
            <a:off x="3979798" y="1938375"/>
            <a:ext cx="413423" cy="381845"/>
            <a:chOff x="523" y="2809"/>
            <a:chExt cx="876" cy="882"/>
          </a:xfrm>
        </p:grpSpPr>
        <p:sp>
          <p:nvSpPr>
            <p:cNvPr id="70" name="Oval 18">
              <a:extLst>
                <a:ext uri="{FF2B5EF4-FFF2-40B4-BE49-F238E27FC236}">
                  <a16:creationId xmlns:a16="http://schemas.microsoft.com/office/drawing/2014/main" id="{2428A532-548E-4F2B-AAAF-EE0B0168B8C0}"/>
                </a:ext>
              </a:extLst>
            </p:cNvPr>
            <p:cNvSpPr>
              <a:spLocks noChangeArrowheads="1"/>
            </p:cNvSpPr>
            <p:nvPr/>
          </p:nvSpPr>
          <p:spPr bwMode="black">
            <a:xfrm>
              <a:off x="523" y="2809"/>
              <a:ext cx="876" cy="876"/>
            </a:xfrm>
            <a:prstGeom prst="ellipse">
              <a:avLst/>
            </a:prstGeom>
            <a:noFill/>
            <a:ln w="1905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mn-ea"/>
                <a:ea typeface="+mn-ea"/>
              </a:endParaRPr>
            </a:p>
          </p:txBody>
        </p:sp>
        <p:sp>
          <p:nvSpPr>
            <p:cNvPr id="71" name="Line 19">
              <a:extLst>
                <a:ext uri="{FF2B5EF4-FFF2-40B4-BE49-F238E27FC236}">
                  <a16:creationId xmlns:a16="http://schemas.microsoft.com/office/drawing/2014/main" id="{CCD948C6-4EF2-40A4-9300-B6CE683C1FB6}"/>
                </a:ext>
              </a:extLst>
            </p:cNvPr>
            <p:cNvSpPr>
              <a:spLocks noChangeShapeType="1"/>
            </p:cNvSpPr>
            <p:nvPr/>
          </p:nvSpPr>
          <p:spPr bwMode="black">
            <a:xfrm>
              <a:off x="964" y="2809"/>
              <a:ext cx="0" cy="87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zh-CN" altLang="en-US">
                <a:latin typeface="+mn-ea"/>
              </a:endParaRPr>
            </a:p>
          </p:txBody>
        </p:sp>
        <p:sp>
          <p:nvSpPr>
            <p:cNvPr id="72" name="Line 20">
              <a:extLst>
                <a:ext uri="{FF2B5EF4-FFF2-40B4-BE49-F238E27FC236}">
                  <a16:creationId xmlns:a16="http://schemas.microsoft.com/office/drawing/2014/main" id="{80BA8FF6-32B6-46CB-B6F3-FDF8E38E1B43}"/>
                </a:ext>
              </a:extLst>
            </p:cNvPr>
            <p:cNvSpPr>
              <a:spLocks noChangeShapeType="1"/>
            </p:cNvSpPr>
            <p:nvPr/>
          </p:nvSpPr>
          <p:spPr bwMode="black">
            <a:xfrm>
              <a:off x="523" y="3244"/>
              <a:ext cx="876"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zh-CN" altLang="en-US">
                <a:latin typeface="+mn-ea"/>
              </a:endParaRPr>
            </a:p>
          </p:txBody>
        </p:sp>
        <p:sp>
          <p:nvSpPr>
            <p:cNvPr id="73" name="Freeform 21">
              <a:extLst>
                <a:ext uri="{FF2B5EF4-FFF2-40B4-BE49-F238E27FC236}">
                  <a16:creationId xmlns:a16="http://schemas.microsoft.com/office/drawing/2014/main" id="{EC611FC1-1C3B-46E0-B3F2-C0194820F524}"/>
                </a:ext>
              </a:extLst>
            </p:cNvPr>
            <p:cNvSpPr>
              <a:spLocks/>
            </p:cNvSpPr>
            <p:nvPr/>
          </p:nvSpPr>
          <p:spPr bwMode="black">
            <a:xfrm>
              <a:off x="1023" y="2815"/>
              <a:ext cx="182" cy="864"/>
            </a:xfrm>
            <a:custGeom>
              <a:avLst/>
              <a:gdLst>
                <a:gd name="T0" fmla="*/ 0 w 182"/>
                <a:gd name="T1" fmla="*/ 0 h 864"/>
                <a:gd name="T2" fmla="*/ 182 w 182"/>
                <a:gd name="T3" fmla="*/ 435 h 864"/>
                <a:gd name="T4" fmla="*/ 6 w 182"/>
                <a:gd name="T5" fmla="*/ 864 h 864"/>
                <a:gd name="T6" fmla="*/ 0 60000 65536"/>
                <a:gd name="T7" fmla="*/ 0 60000 65536"/>
                <a:gd name="T8" fmla="*/ 0 60000 65536"/>
                <a:gd name="T9" fmla="*/ 0 w 182"/>
                <a:gd name="T10" fmla="*/ 0 h 864"/>
                <a:gd name="T11" fmla="*/ 182 w 182"/>
                <a:gd name="T12" fmla="*/ 864 h 864"/>
              </a:gdLst>
              <a:ahLst/>
              <a:cxnLst>
                <a:cxn ang="T6">
                  <a:pos x="T0" y="T1"/>
                </a:cxn>
                <a:cxn ang="T7">
                  <a:pos x="T2" y="T3"/>
                </a:cxn>
                <a:cxn ang="T8">
                  <a:pos x="T4" y="T5"/>
                </a:cxn>
              </a:cxnLst>
              <a:rect l="T9" t="T10" r="T11" b="T12"/>
              <a:pathLst>
                <a:path w="182" h="864">
                  <a:moveTo>
                    <a:pt x="0" y="0"/>
                  </a:moveTo>
                  <a:cubicBezTo>
                    <a:pt x="59" y="89"/>
                    <a:pt x="182" y="177"/>
                    <a:pt x="182" y="435"/>
                  </a:cubicBezTo>
                  <a:cubicBezTo>
                    <a:pt x="182" y="693"/>
                    <a:pt x="70" y="800"/>
                    <a:pt x="6" y="864"/>
                  </a:cubicBezTo>
                </a:path>
              </a:pathLst>
            </a:custGeom>
            <a:noFill/>
            <a:ln w="1905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latin typeface="+mn-ea"/>
              </a:endParaRPr>
            </a:p>
          </p:txBody>
        </p:sp>
        <p:sp>
          <p:nvSpPr>
            <p:cNvPr id="74" name="Freeform 22">
              <a:extLst>
                <a:ext uri="{FF2B5EF4-FFF2-40B4-BE49-F238E27FC236}">
                  <a16:creationId xmlns:a16="http://schemas.microsoft.com/office/drawing/2014/main" id="{54AF605E-A711-46D4-B062-564CE6F92B93}"/>
                </a:ext>
              </a:extLst>
            </p:cNvPr>
            <p:cNvSpPr>
              <a:spLocks/>
            </p:cNvSpPr>
            <p:nvPr/>
          </p:nvSpPr>
          <p:spPr bwMode="black">
            <a:xfrm>
              <a:off x="726" y="2821"/>
              <a:ext cx="197" cy="870"/>
            </a:xfrm>
            <a:custGeom>
              <a:avLst/>
              <a:gdLst>
                <a:gd name="T0" fmla="*/ 167 w 197"/>
                <a:gd name="T1" fmla="*/ 0 h 870"/>
                <a:gd name="T2" fmla="*/ 0 w 197"/>
                <a:gd name="T3" fmla="*/ 436 h 870"/>
                <a:gd name="T4" fmla="*/ 197 w 197"/>
                <a:gd name="T5" fmla="*/ 870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path w="197" h="870">
                  <a:moveTo>
                    <a:pt x="167" y="0"/>
                  </a:moveTo>
                  <a:cubicBezTo>
                    <a:pt x="117" y="64"/>
                    <a:pt x="0" y="178"/>
                    <a:pt x="0" y="436"/>
                  </a:cubicBezTo>
                  <a:cubicBezTo>
                    <a:pt x="0" y="694"/>
                    <a:pt x="124" y="769"/>
                    <a:pt x="197" y="870"/>
                  </a:cubicBezTo>
                </a:path>
              </a:pathLst>
            </a:custGeom>
            <a:noFill/>
            <a:ln w="1905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latin typeface="+mn-ea"/>
              </a:endParaRPr>
            </a:p>
          </p:txBody>
        </p:sp>
        <p:sp>
          <p:nvSpPr>
            <p:cNvPr id="75" name="Freeform 23">
              <a:extLst>
                <a:ext uri="{FF2B5EF4-FFF2-40B4-BE49-F238E27FC236}">
                  <a16:creationId xmlns:a16="http://schemas.microsoft.com/office/drawing/2014/main" id="{2EC5A6C3-BA1C-49C3-96BD-2C35436BE367}"/>
                </a:ext>
              </a:extLst>
            </p:cNvPr>
            <p:cNvSpPr>
              <a:spLocks/>
            </p:cNvSpPr>
            <p:nvPr/>
          </p:nvSpPr>
          <p:spPr bwMode="black">
            <a:xfrm rot="5400000">
              <a:off x="892" y="3171"/>
              <a:ext cx="114" cy="653"/>
            </a:xfrm>
            <a:custGeom>
              <a:avLst/>
              <a:gdLst>
                <a:gd name="T0" fmla="*/ 11 w 197"/>
                <a:gd name="T1" fmla="*/ 0 h 870"/>
                <a:gd name="T2" fmla="*/ 0 w 197"/>
                <a:gd name="T3" fmla="*/ 104 h 870"/>
                <a:gd name="T4" fmla="*/ 13 w 197"/>
                <a:gd name="T5" fmla="*/ 207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path w="197" h="870">
                  <a:moveTo>
                    <a:pt x="167" y="0"/>
                  </a:moveTo>
                  <a:cubicBezTo>
                    <a:pt x="117" y="64"/>
                    <a:pt x="0" y="178"/>
                    <a:pt x="0" y="436"/>
                  </a:cubicBezTo>
                  <a:cubicBezTo>
                    <a:pt x="0" y="694"/>
                    <a:pt x="124" y="769"/>
                    <a:pt x="197" y="870"/>
                  </a:cubicBezTo>
                </a:path>
              </a:pathLst>
            </a:custGeom>
            <a:noFill/>
            <a:ln w="1905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latin typeface="+mn-ea"/>
              </a:endParaRPr>
            </a:p>
          </p:txBody>
        </p:sp>
        <p:sp>
          <p:nvSpPr>
            <p:cNvPr id="76" name="Freeform 24">
              <a:extLst>
                <a:ext uri="{FF2B5EF4-FFF2-40B4-BE49-F238E27FC236}">
                  <a16:creationId xmlns:a16="http://schemas.microsoft.com/office/drawing/2014/main" id="{BC53533E-01AF-4F3A-B0B9-AC59ACA2D86D}"/>
                </a:ext>
              </a:extLst>
            </p:cNvPr>
            <p:cNvSpPr>
              <a:spLocks/>
            </p:cNvSpPr>
            <p:nvPr/>
          </p:nvSpPr>
          <p:spPr bwMode="black">
            <a:xfrm rot="16200000" flipV="1">
              <a:off x="900" y="2668"/>
              <a:ext cx="114" cy="653"/>
            </a:xfrm>
            <a:custGeom>
              <a:avLst/>
              <a:gdLst>
                <a:gd name="T0" fmla="*/ 11 w 197"/>
                <a:gd name="T1" fmla="*/ 0 h 870"/>
                <a:gd name="T2" fmla="*/ 0 w 197"/>
                <a:gd name="T3" fmla="*/ 104 h 870"/>
                <a:gd name="T4" fmla="*/ 13 w 197"/>
                <a:gd name="T5" fmla="*/ 207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path w="197" h="870">
                  <a:moveTo>
                    <a:pt x="167" y="0"/>
                  </a:moveTo>
                  <a:cubicBezTo>
                    <a:pt x="117" y="64"/>
                    <a:pt x="0" y="178"/>
                    <a:pt x="0" y="436"/>
                  </a:cubicBezTo>
                  <a:cubicBezTo>
                    <a:pt x="0" y="694"/>
                    <a:pt x="124" y="769"/>
                    <a:pt x="197" y="870"/>
                  </a:cubicBezTo>
                </a:path>
              </a:pathLst>
            </a:custGeom>
            <a:noFill/>
            <a:ln w="1905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latin typeface="+mn-ea"/>
              </a:endParaRPr>
            </a:p>
          </p:txBody>
        </p:sp>
      </p:grpSp>
      <p:grpSp>
        <p:nvGrpSpPr>
          <p:cNvPr id="77" name="Group 35">
            <a:extLst>
              <a:ext uri="{FF2B5EF4-FFF2-40B4-BE49-F238E27FC236}">
                <a16:creationId xmlns:a16="http://schemas.microsoft.com/office/drawing/2014/main" id="{A1E688D1-DB2E-47F2-9832-87DF293173A4}"/>
              </a:ext>
            </a:extLst>
          </p:cNvPr>
          <p:cNvGrpSpPr>
            <a:grpSpLocks/>
          </p:cNvGrpSpPr>
          <p:nvPr/>
        </p:nvGrpSpPr>
        <p:grpSpPr bwMode="auto">
          <a:xfrm>
            <a:off x="3974335" y="4682992"/>
            <a:ext cx="469881" cy="373508"/>
            <a:chOff x="2310" y="3078"/>
            <a:chExt cx="312" cy="270"/>
          </a:xfrm>
        </p:grpSpPr>
        <p:sp>
          <p:nvSpPr>
            <p:cNvPr id="78" name="AutoShape 36">
              <a:extLst>
                <a:ext uri="{FF2B5EF4-FFF2-40B4-BE49-F238E27FC236}">
                  <a16:creationId xmlns:a16="http://schemas.microsoft.com/office/drawing/2014/main" id="{BB53A566-C937-4228-B2C7-22157B3555E0}"/>
                </a:ext>
              </a:extLst>
            </p:cNvPr>
            <p:cNvSpPr>
              <a:spLocks noChangeArrowheads="1"/>
            </p:cNvSpPr>
            <p:nvPr/>
          </p:nvSpPr>
          <p:spPr bwMode="black">
            <a:xfrm>
              <a:off x="2374" y="3078"/>
              <a:ext cx="186" cy="187"/>
            </a:xfrm>
            <a:prstGeom prst="roundRect">
              <a:avLst>
                <a:gd name="adj" fmla="val 6250"/>
              </a:avLst>
            </a:prstGeom>
            <a:noFill/>
            <a:ln w="254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mn-ea"/>
                <a:ea typeface="+mn-ea"/>
              </a:endParaRPr>
            </a:p>
          </p:txBody>
        </p:sp>
        <p:sp>
          <p:nvSpPr>
            <p:cNvPr id="79" name="AutoShape 37">
              <a:extLst>
                <a:ext uri="{FF2B5EF4-FFF2-40B4-BE49-F238E27FC236}">
                  <a16:creationId xmlns:a16="http://schemas.microsoft.com/office/drawing/2014/main" id="{6E20D35F-6918-46B6-83B5-464E002BA973}"/>
                </a:ext>
              </a:extLst>
            </p:cNvPr>
            <p:cNvSpPr>
              <a:spLocks noChangeArrowheads="1"/>
            </p:cNvSpPr>
            <p:nvPr/>
          </p:nvSpPr>
          <p:spPr bwMode="black">
            <a:xfrm>
              <a:off x="2310" y="3265"/>
              <a:ext cx="312" cy="83"/>
            </a:xfrm>
            <a:prstGeom prst="roundRect">
              <a:avLst>
                <a:gd name="adj" fmla="val 16667"/>
              </a:avLst>
            </a:prstGeom>
            <a:noFill/>
            <a:ln w="254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mn-ea"/>
                <a:ea typeface="+mn-ea"/>
              </a:endParaRPr>
            </a:p>
          </p:txBody>
        </p:sp>
        <p:sp>
          <p:nvSpPr>
            <p:cNvPr id="80" name="AutoShape 38">
              <a:extLst>
                <a:ext uri="{FF2B5EF4-FFF2-40B4-BE49-F238E27FC236}">
                  <a16:creationId xmlns:a16="http://schemas.microsoft.com/office/drawing/2014/main" id="{DACA1661-00F0-4DC2-B77E-42C86E2FA1FC}"/>
                </a:ext>
              </a:extLst>
            </p:cNvPr>
            <p:cNvSpPr>
              <a:spLocks noChangeArrowheads="1"/>
            </p:cNvSpPr>
            <p:nvPr/>
          </p:nvSpPr>
          <p:spPr bwMode="black">
            <a:xfrm>
              <a:off x="2390" y="3096"/>
              <a:ext cx="154" cy="147"/>
            </a:xfrm>
            <a:prstGeom prst="roundRect">
              <a:avLst>
                <a:gd name="adj" fmla="val 7972"/>
              </a:avLst>
            </a:prstGeom>
            <a:solidFill>
              <a:srgbClr val="FFFFFF"/>
            </a:solidFill>
            <a:ln>
              <a:noFill/>
            </a:ln>
            <a:extLst>
              <a:ext uri="{91240B29-F687-4F45-9708-019B960494DF}">
                <a14:hiddenLine xmlns:a14="http://schemas.microsoft.com/office/drawing/2010/main" w="25400"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mn-ea"/>
                <a:ea typeface="+mn-ea"/>
              </a:endParaRPr>
            </a:p>
          </p:txBody>
        </p:sp>
        <p:sp>
          <p:nvSpPr>
            <p:cNvPr id="81" name="Line 39">
              <a:extLst>
                <a:ext uri="{FF2B5EF4-FFF2-40B4-BE49-F238E27FC236}">
                  <a16:creationId xmlns:a16="http://schemas.microsoft.com/office/drawing/2014/main" id="{D06FC502-4397-4C54-BD17-9EA7099319D5}"/>
                </a:ext>
              </a:extLst>
            </p:cNvPr>
            <p:cNvSpPr>
              <a:spLocks noChangeShapeType="1"/>
            </p:cNvSpPr>
            <p:nvPr/>
          </p:nvSpPr>
          <p:spPr bwMode="black">
            <a:xfrm flipH="1">
              <a:off x="2530" y="3305"/>
              <a:ext cx="47" cy="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a:lstStyle/>
            <a:p>
              <a:endParaRPr lang="zh-CN" altLang="en-US">
                <a:latin typeface="+mn-ea"/>
              </a:endParaRPr>
            </a:p>
          </p:txBody>
        </p:sp>
        <p:sp>
          <p:nvSpPr>
            <p:cNvPr id="82" name="Line 40">
              <a:extLst>
                <a:ext uri="{FF2B5EF4-FFF2-40B4-BE49-F238E27FC236}">
                  <a16:creationId xmlns:a16="http://schemas.microsoft.com/office/drawing/2014/main" id="{C257DB08-BFD7-4E61-A512-8F03DE2DEC12}"/>
                </a:ext>
              </a:extLst>
            </p:cNvPr>
            <p:cNvSpPr>
              <a:spLocks noChangeShapeType="1"/>
            </p:cNvSpPr>
            <p:nvPr/>
          </p:nvSpPr>
          <p:spPr bwMode="black">
            <a:xfrm flipH="1">
              <a:off x="2447" y="3134"/>
              <a:ext cx="78" cy="0"/>
            </a:xfrm>
            <a:prstGeom prst="line">
              <a:avLst/>
            </a:prstGeom>
            <a:noFill/>
            <a:ln w="25400">
              <a:solidFill>
                <a:srgbClr val="B2B2B2"/>
              </a:solidFill>
              <a:round/>
              <a:headEnd/>
              <a:tailEnd/>
            </a:ln>
            <a:extLst>
              <a:ext uri="{909E8E84-426E-40DD-AFC4-6F175D3DCCD1}">
                <a14:hiddenFill xmlns:a14="http://schemas.microsoft.com/office/drawing/2010/main">
                  <a:noFill/>
                </a14:hiddenFill>
              </a:ext>
            </a:extLst>
          </p:spPr>
          <p:txBody>
            <a:bodyPr/>
            <a:lstStyle/>
            <a:p>
              <a:endParaRPr lang="zh-CN" altLang="en-US">
                <a:latin typeface="+mn-ea"/>
              </a:endParaRPr>
            </a:p>
          </p:txBody>
        </p:sp>
        <p:sp>
          <p:nvSpPr>
            <p:cNvPr id="83" name="Line 41">
              <a:extLst>
                <a:ext uri="{FF2B5EF4-FFF2-40B4-BE49-F238E27FC236}">
                  <a16:creationId xmlns:a16="http://schemas.microsoft.com/office/drawing/2014/main" id="{D881F21D-FCC3-4F00-A9DE-539BAAA954C0}"/>
                </a:ext>
              </a:extLst>
            </p:cNvPr>
            <p:cNvSpPr>
              <a:spLocks noChangeShapeType="1"/>
            </p:cNvSpPr>
            <p:nvPr/>
          </p:nvSpPr>
          <p:spPr bwMode="black">
            <a:xfrm flipH="1">
              <a:off x="2467" y="3154"/>
              <a:ext cx="48" cy="0"/>
            </a:xfrm>
            <a:prstGeom prst="line">
              <a:avLst/>
            </a:prstGeom>
            <a:noFill/>
            <a:ln w="25400">
              <a:solidFill>
                <a:srgbClr val="B2B2B2"/>
              </a:solidFill>
              <a:round/>
              <a:headEnd/>
              <a:tailEnd/>
            </a:ln>
            <a:extLst>
              <a:ext uri="{909E8E84-426E-40DD-AFC4-6F175D3DCCD1}">
                <a14:hiddenFill xmlns:a14="http://schemas.microsoft.com/office/drawing/2010/main">
                  <a:noFill/>
                </a14:hiddenFill>
              </a:ext>
            </a:extLst>
          </p:spPr>
          <p:txBody>
            <a:bodyPr/>
            <a:lstStyle/>
            <a:p>
              <a:endParaRPr lang="zh-CN" altLang="en-US">
                <a:latin typeface="+mn-ea"/>
              </a:endParaRPr>
            </a:p>
          </p:txBody>
        </p:sp>
        <p:sp>
          <p:nvSpPr>
            <p:cNvPr id="84" name="Line 42">
              <a:extLst>
                <a:ext uri="{FF2B5EF4-FFF2-40B4-BE49-F238E27FC236}">
                  <a16:creationId xmlns:a16="http://schemas.microsoft.com/office/drawing/2014/main" id="{65261EA3-0225-4C61-BFBB-EE6C8D775700}"/>
                </a:ext>
              </a:extLst>
            </p:cNvPr>
            <p:cNvSpPr>
              <a:spLocks noChangeShapeType="1"/>
            </p:cNvSpPr>
            <p:nvPr/>
          </p:nvSpPr>
          <p:spPr bwMode="black">
            <a:xfrm flipH="1">
              <a:off x="2480" y="3216"/>
              <a:ext cx="34" cy="0"/>
            </a:xfrm>
            <a:prstGeom prst="line">
              <a:avLst/>
            </a:prstGeom>
            <a:noFill/>
            <a:ln w="25400">
              <a:solidFill>
                <a:srgbClr val="B2B2B2"/>
              </a:solidFill>
              <a:round/>
              <a:headEnd/>
              <a:tailEnd/>
            </a:ln>
            <a:extLst>
              <a:ext uri="{909E8E84-426E-40DD-AFC4-6F175D3DCCD1}">
                <a14:hiddenFill xmlns:a14="http://schemas.microsoft.com/office/drawing/2010/main">
                  <a:noFill/>
                </a14:hiddenFill>
              </a:ext>
            </a:extLst>
          </p:spPr>
          <p:txBody>
            <a:bodyPr/>
            <a:lstStyle/>
            <a:p>
              <a:endParaRPr lang="zh-CN" altLang="en-US">
                <a:latin typeface="+mn-ea"/>
              </a:endParaRPr>
            </a:p>
          </p:txBody>
        </p:sp>
      </p:grpSp>
      <p:sp>
        <p:nvSpPr>
          <p:cNvPr id="65" name="Oval 13">
            <a:extLst>
              <a:ext uri="{FF2B5EF4-FFF2-40B4-BE49-F238E27FC236}">
                <a16:creationId xmlns:a16="http://schemas.microsoft.com/office/drawing/2014/main" id="{0C225F7B-C31B-456D-B203-EF0F419F53DE}"/>
              </a:ext>
            </a:extLst>
          </p:cNvPr>
          <p:cNvSpPr>
            <a:spLocks noChangeArrowheads="1"/>
          </p:cNvSpPr>
          <p:nvPr/>
        </p:nvSpPr>
        <p:spPr bwMode="gray">
          <a:xfrm>
            <a:off x="6673998" y="1654985"/>
            <a:ext cx="1395074" cy="1295605"/>
          </a:xfrm>
          <a:prstGeom prst="ellipse">
            <a:avLst/>
          </a:prstGeom>
          <a:solidFill>
            <a:schemeClr val="accent1">
              <a:alpha val="50195"/>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mn-ea"/>
              <a:ea typeface="+mn-ea"/>
            </a:endParaRPr>
          </a:p>
        </p:txBody>
      </p:sp>
      <p:sp>
        <p:nvSpPr>
          <p:cNvPr id="91" name="Text Box 49">
            <a:extLst>
              <a:ext uri="{FF2B5EF4-FFF2-40B4-BE49-F238E27FC236}">
                <a16:creationId xmlns:a16="http://schemas.microsoft.com/office/drawing/2014/main" id="{916E0CFC-AF2A-4A3F-BBCB-EBEC998C89DE}"/>
              </a:ext>
            </a:extLst>
          </p:cNvPr>
          <p:cNvSpPr txBox="1">
            <a:spLocks noChangeArrowheads="1"/>
          </p:cNvSpPr>
          <p:nvPr/>
        </p:nvSpPr>
        <p:spPr bwMode="auto">
          <a:xfrm>
            <a:off x="6871568" y="2392488"/>
            <a:ext cx="111824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zh-CN" altLang="en-US" sz="1400" b="1" dirty="0">
                <a:solidFill>
                  <a:srgbClr val="1C1C1C"/>
                </a:solidFill>
                <a:latin typeface="+mn-ea"/>
                <a:ea typeface="+mn-ea"/>
              </a:rPr>
              <a:t>网络架构</a:t>
            </a:r>
            <a:endParaRPr lang="en-US" altLang="zh-CN" sz="1400" b="1" dirty="0">
              <a:solidFill>
                <a:srgbClr val="1C1C1C"/>
              </a:solidFill>
              <a:latin typeface="+mn-ea"/>
              <a:ea typeface="+mn-ea"/>
            </a:endParaRPr>
          </a:p>
        </p:txBody>
      </p:sp>
      <p:sp>
        <p:nvSpPr>
          <p:cNvPr id="92" name="Text Box 50">
            <a:extLst>
              <a:ext uri="{FF2B5EF4-FFF2-40B4-BE49-F238E27FC236}">
                <a16:creationId xmlns:a16="http://schemas.microsoft.com/office/drawing/2014/main" id="{21E04E0C-84FA-45A0-A075-25E3FDA9372F}"/>
              </a:ext>
            </a:extLst>
          </p:cNvPr>
          <p:cNvSpPr txBox="1">
            <a:spLocks noChangeArrowheads="1"/>
          </p:cNvSpPr>
          <p:nvPr/>
        </p:nvSpPr>
        <p:spPr bwMode="auto">
          <a:xfrm>
            <a:off x="3649750" y="5159881"/>
            <a:ext cx="11200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Bef>
                <a:spcPct val="50000"/>
              </a:spcBef>
            </a:pPr>
            <a:r>
              <a:rPr lang="zh-CN" altLang="en-US" sz="1600" dirty="0">
                <a:solidFill>
                  <a:srgbClr val="1C1C1C"/>
                </a:solidFill>
                <a:latin typeface="+mn-ea"/>
                <a:ea typeface="+mn-ea"/>
              </a:rPr>
              <a:t>通信传输</a:t>
            </a:r>
            <a:endParaRPr lang="en-US" altLang="zh-CN" sz="1600" dirty="0">
              <a:solidFill>
                <a:srgbClr val="1C1C1C"/>
              </a:solidFill>
              <a:latin typeface="+mn-ea"/>
              <a:ea typeface="+mn-ea"/>
            </a:endParaRPr>
          </a:p>
        </p:txBody>
      </p:sp>
      <p:sp>
        <p:nvSpPr>
          <p:cNvPr id="93" name="Text Box 51">
            <a:extLst>
              <a:ext uri="{FF2B5EF4-FFF2-40B4-BE49-F238E27FC236}">
                <a16:creationId xmlns:a16="http://schemas.microsoft.com/office/drawing/2014/main" id="{97F68F07-7940-41BC-B615-B08F0B938229}"/>
              </a:ext>
            </a:extLst>
          </p:cNvPr>
          <p:cNvSpPr txBox="1">
            <a:spLocks noChangeArrowheads="1"/>
          </p:cNvSpPr>
          <p:nvPr/>
        </p:nvSpPr>
        <p:spPr bwMode="auto">
          <a:xfrm>
            <a:off x="6822614" y="5206164"/>
            <a:ext cx="11473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zh-CN" altLang="en-US" sz="1600" dirty="0">
                <a:solidFill>
                  <a:srgbClr val="1C1C1C"/>
                </a:solidFill>
                <a:latin typeface="+mn-ea"/>
                <a:ea typeface="+mn-ea"/>
              </a:rPr>
              <a:t>通信传输</a:t>
            </a:r>
            <a:endParaRPr lang="en-US" altLang="zh-CN" sz="1600" dirty="0">
              <a:solidFill>
                <a:srgbClr val="1C1C1C"/>
              </a:solidFill>
              <a:latin typeface="+mn-ea"/>
              <a:ea typeface="+mn-ea"/>
            </a:endParaRPr>
          </a:p>
        </p:txBody>
      </p:sp>
      <p:sp>
        <p:nvSpPr>
          <p:cNvPr id="94" name="Text Box 52">
            <a:extLst>
              <a:ext uri="{FF2B5EF4-FFF2-40B4-BE49-F238E27FC236}">
                <a16:creationId xmlns:a16="http://schemas.microsoft.com/office/drawing/2014/main" id="{492C1061-3480-4783-8908-2E9E4F92EE09}"/>
              </a:ext>
            </a:extLst>
          </p:cNvPr>
          <p:cNvSpPr txBox="1">
            <a:spLocks noChangeArrowheads="1"/>
          </p:cNvSpPr>
          <p:nvPr/>
        </p:nvSpPr>
        <p:spPr bwMode="auto">
          <a:xfrm>
            <a:off x="4953558" y="3456501"/>
            <a:ext cx="17204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2000" b="1" dirty="0">
                <a:solidFill>
                  <a:srgbClr val="000000"/>
                </a:solidFill>
                <a:latin typeface="+mn-ea"/>
                <a:ea typeface="+mn-ea"/>
              </a:rPr>
              <a:t>安全通信网络</a:t>
            </a:r>
            <a:endParaRPr lang="en-US" altLang="zh-CN" sz="1200" dirty="0">
              <a:solidFill>
                <a:srgbClr val="000000"/>
              </a:solidFill>
              <a:latin typeface="+mn-ea"/>
              <a:ea typeface="+mn-ea"/>
            </a:endParaRPr>
          </a:p>
        </p:txBody>
      </p:sp>
      <p:grpSp>
        <p:nvGrpSpPr>
          <p:cNvPr id="95" name="Group 17">
            <a:extLst>
              <a:ext uri="{FF2B5EF4-FFF2-40B4-BE49-F238E27FC236}">
                <a16:creationId xmlns:a16="http://schemas.microsoft.com/office/drawing/2014/main" id="{4D4E7339-6440-4866-8AA7-8B8F8347141B}"/>
              </a:ext>
            </a:extLst>
          </p:cNvPr>
          <p:cNvGrpSpPr>
            <a:grpSpLocks/>
          </p:cNvGrpSpPr>
          <p:nvPr/>
        </p:nvGrpSpPr>
        <p:grpSpPr bwMode="auto">
          <a:xfrm>
            <a:off x="7196441" y="1940972"/>
            <a:ext cx="413423" cy="381845"/>
            <a:chOff x="523" y="2809"/>
            <a:chExt cx="876" cy="882"/>
          </a:xfrm>
        </p:grpSpPr>
        <p:sp>
          <p:nvSpPr>
            <p:cNvPr id="96" name="Oval 18">
              <a:extLst>
                <a:ext uri="{FF2B5EF4-FFF2-40B4-BE49-F238E27FC236}">
                  <a16:creationId xmlns:a16="http://schemas.microsoft.com/office/drawing/2014/main" id="{C2A195FD-1677-48A9-BCBF-CA253707105D}"/>
                </a:ext>
              </a:extLst>
            </p:cNvPr>
            <p:cNvSpPr>
              <a:spLocks noChangeArrowheads="1"/>
            </p:cNvSpPr>
            <p:nvPr/>
          </p:nvSpPr>
          <p:spPr bwMode="black">
            <a:xfrm>
              <a:off x="523" y="2809"/>
              <a:ext cx="876" cy="876"/>
            </a:xfrm>
            <a:prstGeom prst="ellipse">
              <a:avLst/>
            </a:prstGeom>
            <a:noFill/>
            <a:ln w="1905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mn-ea"/>
                <a:ea typeface="+mn-ea"/>
              </a:endParaRPr>
            </a:p>
          </p:txBody>
        </p:sp>
        <p:sp>
          <p:nvSpPr>
            <p:cNvPr id="97" name="Line 19">
              <a:extLst>
                <a:ext uri="{FF2B5EF4-FFF2-40B4-BE49-F238E27FC236}">
                  <a16:creationId xmlns:a16="http://schemas.microsoft.com/office/drawing/2014/main" id="{94CCB77D-151F-4E0C-B249-7213CE9147F2}"/>
                </a:ext>
              </a:extLst>
            </p:cNvPr>
            <p:cNvSpPr>
              <a:spLocks noChangeShapeType="1"/>
            </p:cNvSpPr>
            <p:nvPr/>
          </p:nvSpPr>
          <p:spPr bwMode="black">
            <a:xfrm>
              <a:off x="964" y="2809"/>
              <a:ext cx="0" cy="87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zh-CN" altLang="en-US">
                <a:latin typeface="+mn-ea"/>
              </a:endParaRPr>
            </a:p>
          </p:txBody>
        </p:sp>
        <p:sp>
          <p:nvSpPr>
            <p:cNvPr id="98" name="Line 20">
              <a:extLst>
                <a:ext uri="{FF2B5EF4-FFF2-40B4-BE49-F238E27FC236}">
                  <a16:creationId xmlns:a16="http://schemas.microsoft.com/office/drawing/2014/main" id="{52845950-A627-48EA-AFDF-DA3A28235A82}"/>
                </a:ext>
              </a:extLst>
            </p:cNvPr>
            <p:cNvSpPr>
              <a:spLocks noChangeShapeType="1"/>
            </p:cNvSpPr>
            <p:nvPr/>
          </p:nvSpPr>
          <p:spPr bwMode="black">
            <a:xfrm>
              <a:off x="523" y="3244"/>
              <a:ext cx="876"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zh-CN" altLang="en-US">
                <a:latin typeface="+mn-ea"/>
              </a:endParaRPr>
            </a:p>
          </p:txBody>
        </p:sp>
        <p:sp>
          <p:nvSpPr>
            <p:cNvPr id="99" name="Freeform 21">
              <a:extLst>
                <a:ext uri="{FF2B5EF4-FFF2-40B4-BE49-F238E27FC236}">
                  <a16:creationId xmlns:a16="http://schemas.microsoft.com/office/drawing/2014/main" id="{DA13F573-C522-4323-A4B4-E0E79559F8F3}"/>
                </a:ext>
              </a:extLst>
            </p:cNvPr>
            <p:cNvSpPr>
              <a:spLocks/>
            </p:cNvSpPr>
            <p:nvPr/>
          </p:nvSpPr>
          <p:spPr bwMode="black">
            <a:xfrm>
              <a:off x="1023" y="2815"/>
              <a:ext cx="182" cy="864"/>
            </a:xfrm>
            <a:custGeom>
              <a:avLst/>
              <a:gdLst>
                <a:gd name="T0" fmla="*/ 0 w 182"/>
                <a:gd name="T1" fmla="*/ 0 h 864"/>
                <a:gd name="T2" fmla="*/ 182 w 182"/>
                <a:gd name="T3" fmla="*/ 435 h 864"/>
                <a:gd name="T4" fmla="*/ 6 w 182"/>
                <a:gd name="T5" fmla="*/ 864 h 864"/>
                <a:gd name="T6" fmla="*/ 0 60000 65536"/>
                <a:gd name="T7" fmla="*/ 0 60000 65536"/>
                <a:gd name="T8" fmla="*/ 0 60000 65536"/>
                <a:gd name="T9" fmla="*/ 0 w 182"/>
                <a:gd name="T10" fmla="*/ 0 h 864"/>
                <a:gd name="T11" fmla="*/ 182 w 182"/>
                <a:gd name="T12" fmla="*/ 864 h 864"/>
              </a:gdLst>
              <a:ahLst/>
              <a:cxnLst>
                <a:cxn ang="T6">
                  <a:pos x="T0" y="T1"/>
                </a:cxn>
                <a:cxn ang="T7">
                  <a:pos x="T2" y="T3"/>
                </a:cxn>
                <a:cxn ang="T8">
                  <a:pos x="T4" y="T5"/>
                </a:cxn>
              </a:cxnLst>
              <a:rect l="T9" t="T10" r="T11" b="T12"/>
              <a:pathLst>
                <a:path w="182" h="864">
                  <a:moveTo>
                    <a:pt x="0" y="0"/>
                  </a:moveTo>
                  <a:cubicBezTo>
                    <a:pt x="59" y="89"/>
                    <a:pt x="182" y="177"/>
                    <a:pt x="182" y="435"/>
                  </a:cubicBezTo>
                  <a:cubicBezTo>
                    <a:pt x="182" y="693"/>
                    <a:pt x="70" y="800"/>
                    <a:pt x="6" y="864"/>
                  </a:cubicBezTo>
                </a:path>
              </a:pathLst>
            </a:custGeom>
            <a:noFill/>
            <a:ln w="1905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latin typeface="+mn-ea"/>
              </a:endParaRPr>
            </a:p>
          </p:txBody>
        </p:sp>
        <p:sp>
          <p:nvSpPr>
            <p:cNvPr id="100" name="Freeform 22">
              <a:extLst>
                <a:ext uri="{FF2B5EF4-FFF2-40B4-BE49-F238E27FC236}">
                  <a16:creationId xmlns:a16="http://schemas.microsoft.com/office/drawing/2014/main" id="{DC2CF720-01FD-4DD4-8FF8-2DB276D6DF0A}"/>
                </a:ext>
              </a:extLst>
            </p:cNvPr>
            <p:cNvSpPr>
              <a:spLocks/>
            </p:cNvSpPr>
            <p:nvPr/>
          </p:nvSpPr>
          <p:spPr bwMode="black">
            <a:xfrm>
              <a:off x="726" y="2821"/>
              <a:ext cx="197" cy="870"/>
            </a:xfrm>
            <a:custGeom>
              <a:avLst/>
              <a:gdLst>
                <a:gd name="T0" fmla="*/ 167 w 197"/>
                <a:gd name="T1" fmla="*/ 0 h 870"/>
                <a:gd name="T2" fmla="*/ 0 w 197"/>
                <a:gd name="T3" fmla="*/ 436 h 870"/>
                <a:gd name="T4" fmla="*/ 197 w 197"/>
                <a:gd name="T5" fmla="*/ 870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path w="197" h="870">
                  <a:moveTo>
                    <a:pt x="167" y="0"/>
                  </a:moveTo>
                  <a:cubicBezTo>
                    <a:pt x="117" y="64"/>
                    <a:pt x="0" y="178"/>
                    <a:pt x="0" y="436"/>
                  </a:cubicBezTo>
                  <a:cubicBezTo>
                    <a:pt x="0" y="694"/>
                    <a:pt x="124" y="769"/>
                    <a:pt x="197" y="870"/>
                  </a:cubicBezTo>
                </a:path>
              </a:pathLst>
            </a:custGeom>
            <a:noFill/>
            <a:ln w="1905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latin typeface="+mn-ea"/>
              </a:endParaRPr>
            </a:p>
          </p:txBody>
        </p:sp>
        <p:sp>
          <p:nvSpPr>
            <p:cNvPr id="101" name="Freeform 23">
              <a:extLst>
                <a:ext uri="{FF2B5EF4-FFF2-40B4-BE49-F238E27FC236}">
                  <a16:creationId xmlns:a16="http://schemas.microsoft.com/office/drawing/2014/main" id="{F376CD7E-0E39-493C-90F5-AF7678304F05}"/>
                </a:ext>
              </a:extLst>
            </p:cNvPr>
            <p:cNvSpPr>
              <a:spLocks/>
            </p:cNvSpPr>
            <p:nvPr/>
          </p:nvSpPr>
          <p:spPr bwMode="black">
            <a:xfrm rot="5400000">
              <a:off x="892" y="3171"/>
              <a:ext cx="114" cy="653"/>
            </a:xfrm>
            <a:custGeom>
              <a:avLst/>
              <a:gdLst>
                <a:gd name="T0" fmla="*/ 11 w 197"/>
                <a:gd name="T1" fmla="*/ 0 h 870"/>
                <a:gd name="T2" fmla="*/ 0 w 197"/>
                <a:gd name="T3" fmla="*/ 104 h 870"/>
                <a:gd name="T4" fmla="*/ 13 w 197"/>
                <a:gd name="T5" fmla="*/ 207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path w="197" h="870">
                  <a:moveTo>
                    <a:pt x="167" y="0"/>
                  </a:moveTo>
                  <a:cubicBezTo>
                    <a:pt x="117" y="64"/>
                    <a:pt x="0" y="178"/>
                    <a:pt x="0" y="436"/>
                  </a:cubicBezTo>
                  <a:cubicBezTo>
                    <a:pt x="0" y="694"/>
                    <a:pt x="124" y="769"/>
                    <a:pt x="197" y="870"/>
                  </a:cubicBezTo>
                </a:path>
              </a:pathLst>
            </a:custGeom>
            <a:noFill/>
            <a:ln w="1905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latin typeface="+mn-ea"/>
              </a:endParaRPr>
            </a:p>
          </p:txBody>
        </p:sp>
        <p:sp>
          <p:nvSpPr>
            <p:cNvPr id="102" name="Freeform 24">
              <a:extLst>
                <a:ext uri="{FF2B5EF4-FFF2-40B4-BE49-F238E27FC236}">
                  <a16:creationId xmlns:a16="http://schemas.microsoft.com/office/drawing/2014/main" id="{F5E941B1-52EB-4E14-A868-7C1DBF83973C}"/>
                </a:ext>
              </a:extLst>
            </p:cNvPr>
            <p:cNvSpPr>
              <a:spLocks/>
            </p:cNvSpPr>
            <p:nvPr/>
          </p:nvSpPr>
          <p:spPr bwMode="black">
            <a:xfrm rot="16200000" flipV="1">
              <a:off x="900" y="2668"/>
              <a:ext cx="114" cy="653"/>
            </a:xfrm>
            <a:custGeom>
              <a:avLst/>
              <a:gdLst>
                <a:gd name="T0" fmla="*/ 11 w 197"/>
                <a:gd name="T1" fmla="*/ 0 h 870"/>
                <a:gd name="T2" fmla="*/ 0 w 197"/>
                <a:gd name="T3" fmla="*/ 104 h 870"/>
                <a:gd name="T4" fmla="*/ 13 w 197"/>
                <a:gd name="T5" fmla="*/ 207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path w="197" h="870">
                  <a:moveTo>
                    <a:pt x="167" y="0"/>
                  </a:moveTo>
                  <a:cubicBezTo>
                    <a:pt x="117" y="64"/>
                    <a:pt x="0" y="178"/>
                    <a:pt x="0" y="436"/>
                  </a:cubicBezTo>
                  <a:cubicBezTo>
                    <a:pt x="0" y="694"/>
                    <a:pt x="124" y="769"/>
                    <a:pt x="197" y="870"/>
                  </a:cubicBezTo>
                </a:path>
              </a:pathLst>
            </a:custGeom>
            <a:noFill/>
            <a:ln w="1905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latin typeface="+mn-ea"/>
              </a:endParaRPr>
            </a:p>
          </p:txBody>
        </p:sp>
      </p:grpSp>
      <p:grpSp>
        <p:nvGrpSpPr>
          <p:cNvPr id="105" name="Group 35">
            <a:extLst>
              <a:ext uri="{FF2B5EF4-FFF2-40B4-BE49-F238E27FC236}">
                <a16:creationId xmlns:a16="http://schemas.microsoft.com/office/drawing/2014/main" id="{C19623AD-A357-48B5-AF87-EC009E3C2FC2}"/>
              </a:ext>
            </a:extLst>
          </p:cNvPr>
          <p:cNvGrpSpPr>
            <a:grpSpLocks/>
          </p:cNvGrpSpPr>
          <p:nvPr/>
        </p:nvGrpSpPr>
        <p:grpSpPr bwMode="auto">
          <a:xfrm>
            <a:off x="7148810" y="4738571"/>
            <a:ext cx="469881" cy="373508"/>
            <a:chOff x="2310" y="3078"/>
            <a:chExt cx="312" cy="270"/>
          </a:xfrm>
        </p:grpSpPr>
        <p:sp>
          <p:nvSpPr>
            <p:cNvPr id="106" name="AutoShape 36">
              <a:extLst>
                <a:ext uri="{FF2B5EF4-FFF2-40B4-BE49-F238E27FC236}">
                  <a16:creationId xmlns:a16="http://schemas.microsoft.com/office/drawing/2014/main" id="{B8288EA3-5349-43E7-9487-8DD42E3CE46F}"/>
                </a:ext>
              </a:extLst>
            </p:cNvPr>
            <p:cNvSpPr>
              <a:spLocks noChangeArrowheads="1"/>
            </p:cNvSpPr>
            <p:nvPr/>
          </p:nvSpPr>
          <p:spPr bwMode="black">
            <a:xfrm>
              <a:off x="2374" y="3078"/>
              <a:ext cx="186" cy="187"/>
            </a:xfrm>
            <a:prstGeom prst="roundRect">
              <a:avLst>
                <a:gd name="adj" fmla="val 6250"/>
              </a:avLst>
            </a:prstGeom>
            <a:noFill/>
            <a:ln w="254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mn-ea"/>
                <a:ea typeface="+mn-ea"/>
              </a:endParaRPr>
            </a:p>
          </p:txBody>
        </p:sp>
        <p:sp>
          <p:nvSpPr>
            <p:cNvPr id="107" name="AutoShape 37">
              <a:extLst>
                <a:ext uri="{FF2B5EF4-FFF2-40B4-BE49-F238E27FC236}">
                  <a16:creationId xmlns:a16="http://schemas.microsoft.com/office/drawing/2014/main" id="{917074FB-D24A-4250-AB4E-30574E8635C4}"/>
                </a:ext>
              </a:extLst>
            </p:cNvPr>
            <p:cNvSpPr>
              <a:spLocks noChangeArrowheads="1"/>
            </p:cNvSpPr>
            <p:nvPr/>
          </p:nvSpPr>
          <p:spPr bwMode="black">
            <a:xfrm>
              <a:off x="2310" y="3265"/>
              <a:ext cx="312" cy="83"/>
            </a:xfrm>
            <a:prstGeom prst="roundRect">
              <a:avLst>
                <a:gd name="adj" fmla="val 16667"/>
              </a:avLst>
            </a:prstGeom>
            <a:noFill/>
            <a:ln w="254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mn-ea"/>
                <a:ea typeface="+mn-ea"/>
              </a:endParaRPr>
            </a:p>
          </p:txBody>
        </p:sp>
        <p:sp>
          <p:nvSpPr>
            <p:cNvPr id="108" name="AutoShape 38">
              <a:extLst>
                <a:ext uri="{FF2B5EF4-FFF2-40B4-BE49-F238E27FC236}">
                  <a16:creationId xmlns:a16="http://schemas.microsoft.com/office/drawing/2014/main" id="{280719CF-E9EB-4886-86FE-BC82560C449D}"/>
                </a:ext>
              </a:extLst>
            </p:cNvPr>
            <p:cNvSpPr>
              <a:spLocks noChangeArrowheads="1"/>
            </p:cNvSpPr>
            <p:nvPr/>
          </p:nvSpPr>
          <p:spPr bwMode="black">
            <a:xfrm>
              <a:off x="2390" y="3096"/>
              <a:ext cx="154" cy="147"/>
            </a:xfrm>
            <a:prstGeom prst="roundRect">
              <a:avLst>
                <a:gd name="adj" fmla="val 7972"/>
              </a:avLst>
            </a:prstGeom>
            <a:solidFill>
              <a:srgbClr val="FFFFFF"/>
            </a:solidFill>
            <a:ln>
              <a:noFill/>
            </a:ln>
            <a:extLst>
              <a:ext uri="{91240B29-F687-4F45-9708-019B960494DF}">
                <a14:hiddenLine xmlns:a14="http://schemas.microsoft.com/office/drawing/2010/main" w="25400"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mn-ea"/>
                <a:ea typeface="+mn-ea"/>
              </a:endParaRPr>
            </a:p>
          </p:txBody>
        </p:sp>
        <p:sp>
          <p:nvSpPr>
            <p:cNvPr id="109" name="Line 39">
              <a:extLst>
                <a:ext uri="{FF2B5EF4-FFF2-40B4-BE49-F238E27FC236}">
                  <a16:creationId xmlns:a16="http://schemas.microsoft.com/office/drawing/2014/main" id="{A621952E-37D4-441E-A3F3-0A36F1DCF024}"/>
                </a:ext>
              </a:extLst>
            </p:cNvPr>
            <p:cNvSpPr>
              <a:spLocks noChangeShapeType="1"/>
            </p:cNvSpPr>
            <p:nvPr/>
          </p:nvSpPr>
          <p:spPr bwMode="black">
            <a:xfrm flipH="1">
              <a:off x="2530" y="3305"/>
              <a:ext cx="47" cy="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a:lstStyle/>
            <a:p>
              <a:endParaRPr lang="zh-CN" altLang="en-US">
                <a:latin typeface="+mn-ea"/>
              </a:endParaRPr>
            </a:p>
          </p:txBody>
        </p:sp>
        <p:sp>
          <p:nvSpPr>
            <p:cNvPr id="110" name="Line 40">
              <a:extLst>
                <a:ext uri="{FF2B5EF4-FFF2-40B4-BE49-F238E27FC236}">
                  <a16:creationId xmlns:a16="http://schemas.microsoft.com/office/drawing/2014/main" id="{79656F7B-8DC4-477E-99B8-1F7C8B672636}"/>
                </a:ext>
              </a:extLst>
            </p:cNvPr>
            <p:cNvSpPr>
              <a:spLocks noChangeShapeType="1"/>
            </p:cNvSpPr>
            <p:nvPr/>
          </p:nvSpPr>
          <p:spPr bwMode="black">
            <a:xfrm flipH="1">
              <a:off x="2447" y="3134"/>
              <a:ext cx="78" cy="0"/>
            </a:xfrm>
            <a:prstGeom prst="line">
              <a:avLst/>
            </a:prstGeom>
            <a:noFill/>
            <a:ln w="25400">
              <a:solidFill>
                <a:srgbClr val="B2B2B2"/>
              </a:solidFill>
              <a:round/>
              <a:headEnd/>
              <a:tailEnd/>
            </a:ln>
            <a:extLst>
              <a:ext uri="{909E8E84-426E-40DD-AFC4-6F175D3DCCD1}">
                <a14:hiddenFill xmlns:a14="http://schemas.microsoft.com/office/drawing/2010/main">
                  <a:noFill/>
                </a14:hiddenFill>
              </a:ext>
            </a:extLst>
          </p:spPr>
          <p:txBody>
            <a:bodyPr/>
            <a:lstStyle/>
            <a:p>
              <a:endParaRPr lang="zh-CN" altLang="en-US">
                <a:latin typeface="+mn-ea"/>
              </a:endParaRPr>
            </a:p>
          </p:txBody>
        </p:sp>
        <p:sp>
          <p:nvSpPr>
            <p:cNvPr id="111" name="Line 41">
              <a:extLst>
                <a:ext uri="{FF2B5EF4-FFF2-40B4-BE49-F238E27FC236}">
                  <a16:creationId xmlns:a16="http://schemas.microsoft.com/office/drawing/2014/main" id="{BEBFCEEB-FB80-47D6-B054-8FD86CF92AF6}"/>
                </a:ext>
              </a:extLst>
            </p:cNvPr>
            <p:cNvSpPr>
              <a:spLocks noChangeShapeType="1"/>
            </p:cNvSpPr>
            <p:nvPr/>
          </p:nvSpPr>
          <p:spPr bwMode="black">
            <a:xfrm flipH="1">
              <a:off x="2467" y="3154"/>
              <a:ext cx="48" cy="0"/>
            </a:xfrm>
            <a:prstGeom prst="line">
              <a:avLst/>
            </a:prstGeom>
            <a:noFill/>
            <a:ln w="25400">
              <a:solidFill>
                <a:srgbClr val="B2B2B2"/>
              </a:solidFill>
              <a:round/>
              <a:headEnd/>
              <a:tailEnd/>
            </a:ln>
            <a:extLst>
              <a:ext uri="{909E8E84-426E-40DD-AFC4-6F175D3DCCD1}">
                <a14:hiddenFill xmlns:a14="http://schemas.microsoft.com/office/drawing/2010/main">
                  <a:noFill/>
                </a14:hiddenFill>
              </a:ext>
            </a:extLst>
          </p:spPr>
          <p:txBody>
            <a:bodyPr/>
            <a:lstStyle/>
            <a:p>
              <a:endParaRPr lang="zh-CN" altLang="en-US">
                <a:latin typeface="+mn-ea"/>
              </a:endParaRPr>
            </a:p>
          </p:txBody>
        </p:sp>
        <p:sp>
          <p:nvSpPr>
            <p:cNvPr id="112" name="Line 42">
              <a:extLst>
                <a:ext uri="{FF2B5EF4-FFF2-40B4-BE49-F238E27FC236}">
                  <a16:creationId xmlns:a16="http://schemas.microsoft.com/office/drawing/2014/main" id="{74781047-179F-4398-BC3E-1861ED4532E8}"/>
                </a:ext>
              </a:extLst>
            </p:cNvPr>
            <p:cNvSpPr>
              <a:spLocks noChangeShapeType="1"/>
            </p:cNvSpPr>
            <p:nvPr/>
          </p:nvSpPr>
          <p:spPr bwMode="black">
            <a:xfrm flipH="1">
              <a:off x="2480" y="3216"/>
              <a:ext cx="34" cy="0"/>
            </a:xfrm>
            <a:prstGeom prst="line">
              <a:avLst/>
            </a:prstGeom>
            <a:noFill/>
            <a:ln w="25400">
              <a:solidFill>
                <a:srgbClr val="B2B2B2"/>
              </a:solidFill>
              <a:round/>
              <a:headEnd/>
              <a:tailEnd/>
            </a:ln>
            <a:extLst>
              <a:ext uri="{909E8E84-426E-40DD-AFC4-6F175D3DCCD1}">
                <a14:hiddenFill xmlns:a14="http://schemas.microsoft.com/office/drawing/2010/main">
                  <a:noFill/>
                </a14:hiddenFill>
              </a:ext>
            </a:extLst>
          </p:spPr>
          <p:txBody>
            <a:bodyPr/>
            <a:lstStyle/>
            <a:p>
              <a:endParaRPr lang="zh-CN" altLang="en-US">
                <a:latin typeface="+mn-ea"/>
              </a:endParaRPr>
            </a:p>
          </p:txBody>
        </p:sp>
      </p:grpSp>
    </p:spTree>
    <p:extLst>
      <p:ext uri="{BB962C8B-B14F-4D97-AF65-F5344CB8AC3E}">
        <p14:creationId xmlns:p14="http://schemas.microsoft.com/office/powerpoint/2010/main" val="3842291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安全通信网络建设</a:t>
            </a:r>
            <a:endParaRPr lang="zh-CN" altLang="en-US" dirty="0"/>
          </a:p>
        </p:txBody>
      </p:sp>
      <p:sp>
        <p:nvSpPr>
          <p:cNvPr id="43" name="内容占位符 107">
            <a:extLst>
              <a:ext uri="{FF2B5EF4-FFF2-40B4-BE49-F238E27FC236}">
                <a16:creationId xmlns:a16="http://schemas.microsoft.com/office/drawing/2014/main" id="{B1E3E2A6-59A0-354F-BC29-3AAA2B0CF5CC}"/>
              </a:ext>
            </a:extLst>
          </p:cNvPr>
          <p:cNvSpPr txBox="1">
            <a:spLocks/>
          </p:cNvSpPr>
          <p:nvPr/>
        </p:nvSpPr>
        <p:spPr>
          <a:xfrm>
            <a:off x="802654" y="1513516"/>
            <a:ext cx="3236731" cy="4567795"/>
          </a:xfrm>
          <a:prstGeom prst="rect">
            <a:avLst/>
          </a:prstGeom>
        </p:spPr>
        <p:txBody>
          <a:bodyPr/>
          <a:lstStyle>
            <a:lvl1pPr>
              <a:lnSpc>
                <a:spcPct val="90000"/>
              </a:lnSpc>
              <a:spcBef>
                <a:spcPts val="1000"/>
              </a:spcBef>
              <a:buFont typeface="Arial" charset="0"/>
              <a:buChar char="•"/>
              <a:defRPr sz="2800">
                <a:solidFill>
                  <a:schemeClr val="tx1"/>
                </a:solidFill>
                <a:latin typeface="微软雅黑" charset="0"/>
                <a:ea typeface="微软雅黑" charset="0"/>
              </a:defRPr>
            </a:lvl1pPr>
            <a:lvl2pPr marL="685800" indent="-228600">
              <a:lnSpc>
                <a:spcPct val="90000"/>
              </a:lnSpc>
              <a:spcBef>
                <a:spcPts val="500"/>
              </a:spcBef>
              <a:buFont typeface="Arial" charset="0"/>
              <a:buChar char="•"/>
              <a:defRPr sz="2400">
                <a:solidFill>
                  <a:schemeClr val="tx1"/>
                </a:solidFill>
                <a:latin typeface="微软雅黑" charset="0"/>
                <a:ea typeface="微软雅黑" charset="0"/>
              </a:defRPr>
            </a:lvl2pPr>
            <a:lvl3pPr marL="1143000" indent="-228600">
              <a:lnSpc>
                <a:spcPct val="90000"/>
              </a:lnSpc>
              <a:spcBef>
                <a:spcPts val="500"/>
              </a:spcBef>
              <a:buFont typeface="Arial" charset="0"/>
              <a:buChar char="•"/>
              <a:defRPr sz="2000">
                <a:solidFill>
                  <a:schemeClr val="tx1"/>
                </a:solidFill>
                <a:latin typeface="微软雅黑" charset="0"/>
                <a:ea typeface="微软雅黑" charset="0"/>
              </a:defRPr>
            </a:lvl3pPr>
            <a:lvl4pPr marL="1600200" indent="-228600">
              <a:lnSpc>
                <a:spcPct val="90000"/>
              </a:lnSpc>
              <a:spcBef>
                <a:spcPts val="500"/>
              </a:spcBef>
              <a:buFont typeface="Arial" charset="0"/>
              <a:buChar char="•"/>
              <a:defRPr>
                <a:solidFill>
                  <a:schemeClr val="tx1"/>
                </a:solidFill>
                <a:latin typeface="微软雅黑" charset="0"/>
                <a:ea typeface="微软雅黑" charset="0"/>
              </a:defRPr>
            </a:lvl4pPr>
            <a:lvl5pPr marL="2057400" indent="-228600">
              <a:lnSpc>
                <a:spcPct val="90000"/>
              </a:lnSpc>
              <a:spcBef>
                <a:spcPts val="500"/>
              </a:spcBef>
              <a:buFont typeface="Arial" charset="0"/>
              <a:buChar char="•"/>
              <a:defRPr>
                <a:solidFill>
                  <a:schemeClr val="tx1"/>
                </a:solidFill>
                <a:latin typeface="微软雅黑" charset="0"/>
                <a:ea typeface="微软雅黑"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微软雅黑" charset="0"/>
                <a:ea typeface="微软雅黑"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微软雅黑" charset="0"/>
                <a:ea typeface="微软雅黑"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微软雅黑" charset="0"/>
                <a:ea typeface="微软雅黑"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微软雅黑" charset="0"/>
                <a:ea typeface="微软雅黑" charset="0"/>
              </a:defRPr>
            </a:lvl9pPr>
          </a:lstStyle>
          <a:p>
            <a:pPr marL="285750" lvl="0" indent="-285750">
              <a:lnSpc>
                <a:spcPct val="150000"/>
              </a:lnSpc>
              <a:spcBef>
                <a:spcPts val="0"/>
              </a:spcBef>
              <a:buClr>
                <a:schemeClr val="accent1">
                  <a:lumMod val="60000"/>
                  <a:lumOff val="40000"/>
                </a:schemeClr>
              </a:buClr>
              <a:buFont typeface="Wingdings" panose="05000000000000000000" pitchFamily="2" charset="2"/>
              <a:buChar char="p"/>
            </a:pPr>
            <a:r>
              <a:rPr lang="zh-CN" altLang="en-US" sz="1600" b="1" dirty="0" smtClean="0">
                <a:latin typeface="微软雅黑" panose="020B0503020204020204" pitchFamily="34" charset="-122"/>
                <a:ea typeface="微软雅黑" panose="020B0503020204020204" pitchFamily="34" charset="-122"/>
              </a:rPr>
              <a:t>合理的区域划分</a:t>
            </a:r>
            <a:endParaRPr lang="en-US" altLang="zh-CN" sz="1600" b="1" dirty="0" smtClean="0">
              <a:latin typeface="微软雅黑" panose="020B0503020204020204" pitchFamily="34" charset="-122"/>
              <a:ea typeface="微软雅黑" panose="020B0503020204020204" pitchFamily="34" charset="-122"/>
            </a:endParaRPr>
          </a:p>
          <a:p>
            <a:pPr lvl="0">
              <a:lnSpc>
                <a:spcPct val="150000"/>
              </a:lnSpc>
              <a:spcBef>
                <a:spcPts val="0"/>
              </a:spcBef>
              <a:buClr>
                <a:schemeClr val="accent1">
                  <a:lumMod val="60000"/>
                  <a:lumOff val="40000"/>
                </a:schemeClr>
              </a:buClr>
              <a:buNone/>
            </a:pPr>
            <a:r>
              <a:rPr lang="zh-CN" altLang="en-US" sz="1400" dirty="0" smtClean="0">
                <a:latin typeface="微软雅黑" panose="020B0503020204020204" pitchFamily="34" charset="-122"/>
                <a:ea typeface="微软雅黑" panose="020B0503020204020204" pitchFamily="34" charset="-122"/>
              </a:rPr>
              <a:t>对具有</a:t>
            </a:r>
            <a:r>
              <a:rPr lang="zh-CN" altLang="en-US" sz="1400" dirty="0">
                <a:latin typeface="微软雅黑" panose="020B0503020204020204" pitchFamily="34" charset="-122"/>
                <a:ea typeface="微软雅黑" panose="020B0503020204020204" pitchFamily="34" charset="-122"/>
              </a:rPr>
              <a:t>相同的安全访问控制和边界控制策略的子网或网络，且相同的网络安全域共享相同的</a:t>
            </a:r>
            <a:r>
              <a:rPr lang="zh-CN" altLang="en-US" sz="1400" dirty="0" smtClean="0">
                <a:latin typeface="微软雅黑" panose="020B0503020204020204" pitchFamily="34" charset="-122"/>
                <a:ea typeface="微软雅黑" panose="020B0503020204020204" pitchFamily="34" charset="-122"/>
              </a:rPr>
              <a:t>安全策略，划分</a:t>
            </a:r>
            <a:r>
              <a:rPr lang="zh-CN" altLang="en-US" sz="1400" dirty="0">
                <a:latin typeface="微软雅黑" panose="020B0503020204020204" pitchFamily="34" charset="-122"/>
                <a:ea typeface="微软雅黑" panose="020B0503020204020204" pitchFamily="34" charset="-122"/>
              </a:rPr>
              <a:t>不同的网络区域</a:t>
            </a:r>
            <a:r>
              <a:rPr lang="zh-CN" altLang="zh-CN" sz="1400" dirty="0" smtClean="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a:p>
            <a:pPr marL="285750" lvl="0" indent="-285750">
              <a:lnSpc>
                <a:spcPct val="150000"/>
              </a:lnSpc>
              <a:spcBef>
                <a:spcPts val="0"/>
              </a:spcBef>
              <a:buClr>
                <a:schemeClr val="accent1">
                  <a:lumMod val="60000"/>
                  <a:lumOff val="40000"/>
                </a:schemeClr>
              </a:buClr>
              <a:buFont typeface="Wingdings" panose="05000000000000000000" pitchFamily="2" charset="2"/>
              <a:buChar char="p"/>
            </a:pPr>
            <a:endParaRPr lang="zh-CN" altLang="zh-CN" sz="1400" dirty="0">
              <a:latin typeface="微软雅黑" panose="020B0503020204020204" pitchFamily="34" charset="-122"/>
              <a:ea typeface="微软雅黑" panose="020B0503020204020204" pitchFamily="34" charset="-122"/>
            </a:endParaRPr>
          </a:p>
          <a:p>
            <a:pPr marL="285750" lvl="0" indent="-285750">
              <a:lnSpc>
                <a:spcPct val="150000"/>
              </a:lnSpc>
              <a:spcBef>
                <a:spcPts val="0"/>
              </a:spcBef>
              <a:buClr>
                <a:schemeClr val="accent1">
                  <a:lumMod val="60000"/>
                  <a:lumOff val="40000"/>
                </a:schemeClr>
              </a:buClr>
              <a:buFont typeface="Wingdings" panose="05000000000000000000" pitchFamily="2" charset="2"/>
              <a:buChar char="p"/>
            </a:pPr>
            <a:r>
              <a:rPr lang="zh-CN" altLang="en-US" sz="1600" b="1" dirty="0" smtClean="0">
                <a:latin typeface="微软雅黑" panose="020B0503020204020204" pitchFamily="34" charset="-122"/>
                <a:ea typeface="微软雅黑" panose="020B0503020204020204" pitchFamily="34" charset="-122"/>
              </a:rPr>
              <a:t>区域访问控制</a:t>
            </a:r>
            <a:endParaRPr lang="en-US" altLang="zh-CN" sz="1600" b="1" dirty="0" smtClean="0">
              <a:latin typeface="微软雅黑" panose="020B0503020204020204" pitchFamily="34" charset="-122"/>
              <a:ea typeface="微软雅黑" panose="020B0503020204020204" pitchFamily="34" charset="-122"/>
            </a:endParaRPr>
          </a:p>
          <a:p>
            <a:pPr lvl="0">
              <a:lnSpc>
                <a:spcPct val="150000"/>
              </a:lnSpc>
              <a:spcBef>
                <a:spcPts val="0"/>
              </a:spcBef>
              <a:buClr>
                <a:schemeClr val="accent1">
                  <a:lumMod val="60000"/>
                  <a:lumOff val="40000"/>
                </a:schemeClr>
              </a:buClr>
              <a:buNone/>
            </a:pPr>
            <a:r>
              <a:rPr lang="zh-CN" altLang="en-US" sz="1400" dirty="0">
                <a:latin typeface="微软雅黑" panose="020B0503020204020204" pitchFamily="34" charset="-122"/>
                <a:ea typeface="微软雅黑" panose="020B0503020204020204" pitchFamily="34" charset="-122"/>
              </a:rPr>
              <a:t>避免将重要网络区域部署在边界处，重要网络区域与其他网络区域之间应采取可靠的技术隔离手段</a:t>
            </a:r>
            <a:r>
              <a:rPr lang="zh-CN" altLang="zh-CN" sz="1400" dirty="0" smtClean="0">
                <a:latin typeface="微软雅黑" panose="020B0503020204020204" pitchFamily="34" charset="-122"/>
                <a:ea typeface="微软雅黑" panose="020B0503020204020204" pitchFamily="34" charset="-122"/>
              </a:rPr>
              <a:t>；</a:t>
            </a:r>
            <a:endParaRPr lang="en-US" altLang="zh-CN" sz="1400" dirty="0" smtClean="0">
              <a:latin typeface="微软雅黑" panose="020B0503020204020204" pitchFamily="34" charset="-122"/>
              <a:ea typeface="微软雅黑" panose="020B0503020204020204" pitchFamily="34" charset="-122"/>
            </a:endParaRPr>
          </a:p>
          <a:p>
            <a:pPr marL="285750" lvl="0" indent="-285750">
              <a:lnSpc>
                <a:spcPct val="150000"/>
              </a:lnSpc>
              <a:spcBef>
                <a:spcPts val="0"/>
              </a:spcBef>
              <a:buClr>
                <a:schemeClr val="accent1">
                  <a:lumMod val="60000"/>
                  <a:lumOff val="40000"/>
                </a:schemeClr>
              </a:buClr>
              <a:buFont typeface="Wingdings" panose="05000000000000000000" pitchFamily="2" charset="2"/>
              <a:buChar char="p"/>
            </a:pPr>
            <a:endParaRPr lang="zh-CN" altLang="zh-CN" sz="1400" dirty="0">
              <a:latin typeface="微软雅黑" panose="020B0503020204020204" pitchFamily="34" charset="-122"/>
              <a:ea typeface="微软雅黑" panose="020B0503020204020204" pitchFamily="34" charset="-122"/>
            </a:endParaRPr>
          </a:p>
          <a:p>
            <a:pPr marL="285750" lvl="0" indent="-285750">
              <a:lnSpc>
                <a:spcPct val="150000"/>
              </a:lnSpc>
              <a:spcBef>
                <a:spcPts val="0"/>
              </a:spcBef>
              <a:buClr>
                <a:schemeClr val="accent1">
                  <a:lumMod val="60000"/>
                  <a:lumOff val="40000"/>
                </a:schemeClr>
              </a:buClr>
              <a:buFont typeface="Wingdings" panose="05000000000000000000" pitchFamily="2" charset="2"/>
              <a:buChar char="p"/>
            </a:pPr>
            <a:r>
              <a:rPr lang="zh-CN" altLang="en-US" sz="1600" b="1" dirty="0" smtClean="0">
                <a:latin typeface="微软雅黑" panose="020B0503020204020204" pitchFamily="34" charset="-122"/>
                <a:ea typeface="微软雅黑" panose="020B0503020204020204" pitchFamily="34" charset="-122"/>
              </a:rPr>
              <a:t>通信链路加密</a:t>
            </a:r>
            <a:endParaRPr lang="en-US" altLang="zh-CN" sz="1600" b="1" dirty="0" smtClean="0">
              <a:latin typeface="微软雅黑" panose="020B0503020204020204" pitchFamily="34" charset="-122"/>
              <a:ea typeface="微软雅黑" panose="020B0503020204020204" pitchFamily="34" charset="-122"/>
            </a:endParaRPr>
          </a:p>
          <a:p>
            <a:pPr lvl="0">
              <a:lnSpc>
                <a:spcPct val="150000"/>
              </a:lnSpc>
              <a:spcBef>
                <a:spcPts val="0"/>
              </a:spcBef>
              <a:buClr>
                <a:schemeClr val="accent1">
                  <a:lumMod val="60000"/>
                  <a:lumOff val="40000"/>
                </a:schemeClr>
              </a:buClr>
              <a:buNone/>
            </a:pPr>
            <a:r>
              <a:rPr lang="zh-CN" altLang="en-US" sz="1400" dirty="0">
                <a:latin typeface="微软雅黑" panose="020B0503020204020204" pitchFamily="34" charset="-122"/>
                <a:ea typeface="微软雅黑" panose="020B0503020204020204" pitchFamily="34" charset="-122"/>
              </a:rPr>
              <a:t>采用校验码技术或加解密技术保证通信过程中数据的</a:t>
            </a:r>
            <a:r>
              <a:rPr lang="zh-CN" altLang="en-US" sz="1400" dirty="0" smtClean="0">
                <a:latin typeface="微软雅黑" panose="020B0503020204020204" pitchFamily="34" charset="-122"/>
                <a:ea typeface="微软雅黑" panose="020B0503020204020204" pitchFamily="34" charset="-122"/>
              </a:rPr>
              <a:t>完整性、保密性；</a:t>
            </a:r>
            <a:endParaRPr lang="zh-CN" altLang="zh-CN" sz="1400" dirty="0">
              <a:latin typeface="微软雅黑" panose="020B0503020204020204" pitchFamily="34" charset="-122"/>
              <a:ea typeface="微软雅黑" panose="020B0503020204020204" pitchFamily="34" charset="-122"/>
            </a:endParaRPr>
          </a:p>
        </p:txBody>
      </p:sp>
      <p:grpSp>
        <p:nvGrpSpPr>
          <p:cNvPr id="76" name="组合 75"/>
          <p:cNvGrpSpPr/>
          <p:nvPr/>
        </p:nvGrpSpPr>
        <p:grpSpPr>
          <a:xfrm>
            <a:off x="4908695" y="989534"/>
            <a:ext cx="6731928" cy="4938387"/>
            <a:chOff x="4210050" y="569996"/>
            <a:chExt cx="7377927" cy="5881907"/>
          </a:xfrm>
        </p:grpSpPr>
        <p:cxnSp>
          <p:nvCxnSpPr>
            <p:cNvPr id="4" name="直接连接符 3"/>
            <p:cNvCxnSpPr>
              <a:endCxn id="51" idx="0"/>
            </p:cNvCxnSpPr>
            <p:nvPr/>
          </p:nvCxnSpPr>
          <p:spPr bwMode="auto">
            <a:xfrm>
              <a:off x="4799269" y="4292479"/>
              <a:ext cx="0" cy="280567"/>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bwMode="auto">
            <a:xfrm>
              <a:off x="6009074" y="3673762"/>
              <a:ext cx="1747915" cy="2738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6" name="组合 7"/>
            <p:cNvGrpSpPr>
              <a:grpSpLocks/>
            </p:cNvGrpSpPr>
            <p:nvPr/>
          </p:nvGrpSpPr>
          <p:grpSpPr bwMode="auto">
            <a:xfrm>
              <a:off x="8579310" y="797275"/>
              <a:ext cx="1457508" cy="940605"/>
              <a:chOff x="519082" y="1228708"/>
              <a:chExt cx="1933605" cy="1358944"/>
            </a:xfrm>
          </p:grpSpPr>
          <p:pic>
            <p:nvPicPr>
              <p:cNvPr id="40" name="Picture 3" descr="G:\Company\界面制作&amp;配图\部署图-元件\网络区域.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082" y="1228708"/>
                <a:ext cx="1933605" cy="1358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Box 6"/>
              <p:cNvSpPr txBox="1">
                <a:spLocks noChangeArrowheads="1"/>
              </p:cNvSpPr>
              <p:nvPr/>
            </p:nvSpPr>
            <p:spPr bwMode="auto">
              <a:xfrm>
                <a:off x="755501" y="1615397"/>
                <a:ext cx="1500198" cy="370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1400" b="1" dirty="0">
                    <a:solidFill>
                      <a:schemeClr val="bg1"/>
                    </a:solidFill>
                    <a:ea typeface="微软雅黑" panose="020B0503020204020204" pitchFamily="34" charset="-122"/>
                    <a:cs typeface="+mn-ea"/>
                    <a:sym typeface="Arial" panose="020B0604020202020204" pitchFamily="34" charset="0"/>
                  </a:rPr>
                  <a:t>Internet</a:t>
                </a:r>
                <a:endParaRPr lang="zh-CN" altLang="en-US" sz="1400" b="1" dirty="0">
                  <a:solidFill>
                    <a:schemeClr val="bg1"/>
                  </a:solidFill>
                  <a:ea typeface="微软雅黑" panose="020B0503020204020204" pitchFamily="34" charset="-122"/>
                  <a:cs typeface="+mn-ea"/>
                  <a:sym typeface="Arial" panose="020B0604020202020204" pitchFamily="34" charset="0"/>
                </a:endParaRPr>
              </a:p>
            </p:txBody>
          </p:sp>
        </p:grpSp>
        <p:cxnSp>
          <p:nvCxnSpPr>
            <p:cNvPr id="8" name="直接连接符 7"/>
            <p:cNvCxnSpPr/>
            <p:nvPr/>
          </p:nvCxnSpPr>
          <p:spPr bwMode="auto">
            <a:xfrm>
              <a:off x="4210050" y="4292479"/>
              <a:ext cx="6033284"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bwMode="auto">
            <a:xfrm flipH="1">
              <a:off x="5607411" y="2029238"/>
              <a:ext cx="53172" cy="226324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10" name="Picture 2" descr="G:\Company\界面制作&amp;配图\部署图-元件\核心交换机.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33" y="3276464"/>
              <a:ext cx="1016412" cy="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G:\Company\界面制作&amp;配图\部署图-元件\用户.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56543" y="569996"/>
              <a:ext cx="531434" cy="6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直接连接符 12"/>
            <p:cNvCxnSpPr>
              <a:endCxn id="52" idx="0"/>
            </p:cNvCxnSpPr>
            <p:nvPr/>
          </p:nvCxnSpPr>
          <p:spPr bwMode="auto">
            <a:xfrm>
              <a:off x="6949721" y="4292479"/>
              <a:ext cx="0" cy="29178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bwMode="auto">
            <a:xfrm flipH="1">
              <a:off x="9338753" y="4292479"/>
              <a:ext cx="477" cy="280567"/>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20"/>
            <p:cNvGrpSpPr>
              <a:grpSpLocks/>
            </p:cNvGrpSpPr>
            <p:nvPr/>
          </p:nvGrpSpPr>
          <p:grpSpPr bwMode="auto">
            <a:xfrm>
              <a:off x="4450284" y="4619114"/>
              <a:ext cx="847648" cy="827036"/>
              <a:chOff x="804835" y="1300146"/>
              <a:chExt cx="1008497" cy="1071570"/>
            </a:xfrm>
          </p:grpSpPr>
          <p:pic>
            <p:nvPicPr>
              <p:cNvPr id="36" name="Picture 7" descr="G:\Company\界面制作&amp;配图\部署图-元件\服务器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4835" y="1300146"/>
                <a:ext cx="603536" cy="1067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9" descr="G:\Company\界面制作&amp;配图\PPT图标\邮件.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70390" y="1728774"/>
                <a:ext cx="642942" cy="64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组合 23"/>
            <p:cNvGrpSpPr>
              <a:grpSpLocks/>
            </p:cNvGrpSpPr>
            <p:nvPr/>
          </p:nvGrpSpPr>
          <p:grpSpPr bwMode="auto">
            <a:xfrm>
              <a:off x="6651046" y="4671439"/>
              <a:ext cx="780733" cy="847440"/>
              <a:chOff x="4662486" y="1300146"/>
              <a:chExt cx="928694" cy="1038399"/>
            </a:xfrm>
          </p:grpSpPr>
          <p:pic>
            <p:nvPicPr>
              <p:cNvPr id="34" name="Picture 2" descr="G:\Company\界面制作&amp;配图\部署图-元件\服务器4.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62486" y="1300146"/>
                <a:ext cx="585088" cy="1038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0" descr="G:\Company\界面制作&amp;配图\PPT图标\网页.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48238" y="1657336"/>
                <a:ext cx="642942" cy="64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组合 26"/>
            <p:cNvGrpSpPr>
              <a:grpSpLocks/>
            </p:cNvGrpSpPr>
            <p:nvPr/>
          </p:nvGrpSpPr>
          <p:grpSpPr bwMode="auto">
            <a:xfrm>
              <a:off x="8460717" y="4619114"/>
              <a:ext cx="822533" cy="812825"/>
              <a:chOff x="7591444" y="1300146"/>
              <a:chExt cx="978616" cy="1053158"/>
            </a:xfrm>
          </p:grpSpPr>
          <p:pic>
            <p:nvPicPr>
              <p:cNvPr id="32" name="Picture 6" descr="G:\Company\界面制作&amp;配图\部署图-元件\服务器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91444" y="1300146"/>
                <a:ext cx="594239" cy="1053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1" descr="G:\Company\界面制作&amp;配图\PPT图标\数据库.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27118" y="1657336"/>
                <a:ext cx="642942" cy="64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组合 31"/>
            <p:cNvGrpSpPr>
              <a:grpSpLocks/>
            </p:cNvGrpSpPr>
            <p:nvPr/>
          </p:nvGrpSpPr>
          <p:grpSpPr bwMode="auto">
            <a:xfrm>
              <a:off x="6671732" y="5554122"/>
              <a:ext cx="785787" cy="850268"/>
              <a:chOff x="6440071" y="4161847"/>
              <a:chExt cx="923073" cy="1067389"/>
            </a:xfrm>
          </p:grpSpPr>
          <p:pic>
            <p:nvPicPr>
              <p:cNvPr id="28" name="Picture 7" descr="G:\Company\界面制作&amp;配图\部署图-元件\服务器3.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40071" y="4161847"/>
                <a:ext cx="603536" cy="1067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组合 33"/>
              <p:cNvGrpSpPr>
                <a:grpSpLocks/>
              </p:cNvGrpSpPr>
              <p:nvPr/>
            </p:nvGrpSpPr>
            <p:grpSpPr bwMode="auto">
              <a:xfrm>
                <a:off x="6880156" y="4590475"/>
                <a:ext cx="482988" cy="571504"/>
                <a:chOff x="6973554" y="4325594"/>
                <a:chExt cx="582563" cy="689328"/>
              </a:xfrm>
            </p:grpSpPr>
            <p:pic>
              <p:nvPicPr>
                <p:cNvPr id="30" name="Picture 2" descr="E:\绿盟图标 备份\新增图标\文本.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91378" y="4443418"/>
                  <a:ext cx="464739" cy="57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 descr="E:\绿盟图标 备份\新增图标\文本.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973554" y="4325594"/>
                  <a:ext cx="464739" cy="57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20" name="Picture 7" descr="G:\Company\界面制作&amp;配图\部署图-元件\服务器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27881" y="4649228"/>
              <a:ext cx="507275" cy="82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下箭头 20"/>
            <p:cNvSpPr/>
            <p:nvPr/>
          </p:nvSpPr>
          <p:spPr bwMode="auto">
            <a:xfrm rot="4545698">
              <a:off x="10297293" y="569950"/>
              <a:ext cx="444741" cy="978140"/>
            </a:xfrm>
            <a:prstGeom prst="down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左箭头 21"/>
            <p:cNvSpPr/>
            <p:nvPr/>
          </p:nvSpPr>
          <p:spPr bwMode="auto">
            <a:xfrm rot="19466598">
              <a:off x="7702762" y="1263464"/>
              <a:ext cx="922094" cy="476596"/>
            </a:xfrm>
            <a:prstGeom prst="lef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TextBox 9"/>
            <p:cNvSpPr txBox="1"/>
            <p:nvPr/>
          </p:nvSpPr>
          <p:spPr bwMode="auto">
            <a:xfrm rot="19446543">
              <a:off x="7379903" y="907257"/>
              <a:ext cx="1249031" cy="366580"/>
            </a:xfrm>
            <a:prstGeom prst="rect">
              <a:avLst/>
            </a:prstGeom>
            <a:noFill/>
          </p:spPr>
          <p:txBody>
            <a:bodyPr>
              <a:spAutoFit/>
            </a:bodyPr>
            <a:lstStyle/>
            <a:p>
              <a:pPr>
                <a:defRPr/>
              </a:pPr>
              <a:r>
                <a:rPr lang="zh-CN" altLang="en-US" sz="1400" b="1" dirty="0">
                  <a:solidFill>
                    <a:srgbClr val="FFC000"/>
                  </a:solidFill>
                  <a:latin typeface="Arial" panose="020B0604020202020204" pitchFamily="34" charset="0"/>
                  <a:ea typeface="微软雅黑" panose="020B0503020204020204" pitchFamily="34" charset="-122"/>
                  <a:cs typeface="+mn-ea"/>
                  <a:sym typeface="Arial" panose="020B0604020202020204" pitchFamily="34" charset="0"/>
                </a:rPr>
                <a:t>加密传输</a:t>
              </a:r>
            </a:p>
          </p:txBody>
        </p:sp>
        <p:pic>
          <p:nvPicPr>
            <p:cNvPr id="25" name="Picture 2" descr="G:\Company\界面制作&amp;配图\部署图-元件\设备_1.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722210" y="1275877"/>
              <a:ext cx="1191231" cy="81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圆角矩形 25"/>
            <p:cNvSpPr/>
            <p:nvPr/>
          </p:nvSpPr>
          <p:spPr bwMode="auto">
            <a:xfrm>
              <a:off x="5959074" y="1505115"/>
              <a:ext cx="789634" cy="173390"/>
            </a:xfrm>
            <a:prstGeom prst="roundRect">
              <a:avLst/>
            </a:prstGeom>
            <a:noFill/>
            <a:ln w="19050" cmpd="sng">
              <a:noFill/>
            </a:ln>
            <a:effectLst/>
            <a:sp3d/>
          </p:spPr>
          <p:style>
            <a:lnRef idx="2">
              <a:scrgbClr r="0" g="0" b="0"/>
            </a:lnRef>
            <a:fillRef idx="1">
              <a:scrgbClr r="0" g="0" b="0"/>
            </a:fillRef>
            <a:effectRef idx="0">
              <a:scrgbClr r="0" g="0" b="0"/>
            </a:effectRef>
            <a:fontRef idx="minor">
              <a:schemeClr val="lt1"/>
            </a:fontRef>
          </p:style>
          <p:txBody>
            <a:bodyPr lIns="0" tIns="18000" rIns="0" bIns="18000" anchor="ctr"/>
            <a:lstStyle/>
            <a:p>
              <a:pPr algn="ctr">
                <a:defRPr/>
              </a:pPr>
              <a:r>
                <a:rPr lang="en-US" altLang="zh-CN" sz="1400" b="1"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NF</a:t>
              </a:r>
              <a:endParaRPr lang="en-US" altLang="zh-CN" sz="14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 name="流程图: 数据 5"/>
            <p:cNvSpPr/>
            <p:nvPr/>
          </p:nvSpPr>
          <p:spPr bwMode="auto">
            <a:xfrm rot="17274970">
              <a:off x="6448212" y="-55815"/>
              <a:ext cx="1298694" cy="417010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9955"/>
                <a:gd name="connsiteY0" fmla="*/ 10000 h 10000"/>
                <a:gd name="connsiteX1" fmla="*/ 2000 w 9955"/>
                <a:gd name="connsiteY1" fmla="*/ 0 h 10000"/>
                <a:gd name="connsiteX2" fmla="*/ 9955 w 9955"/>
                <a:gd name="connsiteY2" fmla="*/ 950 h 10000"/>
                <a:gd name="connsiteX3" fmla="*/ 8000 w 9955"/>
                <a:gd name="connsiteY3" fmla="*/ 10000 h 10000"/>
                <a:gd name="connsiteX4" fmla="*/ 0 w 9955"/>
                <a:gd name="connsiteY4" fmla="*/ 10000 h 10000"/>
                <a:gd name="connsiteX0" fmla="*/ 0 w 9456"/>
                <a:gd name="connsiteY0" fmla="*/ 9214 h 10000"/>
                <a:gd name="connsiteX1" fmla="*/ 1465 w 9456"/>
                <a:gd name="connsiteY1" fmla="*/ 0 h 10000"/>
                <a:gd name="connsiteX2" fmla="*/ 9456 w 9456"/>
                <a:gd name="connsiteY2" fmla="*/ 950 h 10000"/>
                <a:gd name="connsiteX3" fmla="*/ 7492 w 9456"/>
                <a:gd name="connsiteY3" fmla="*/ 10000 h 10000"/>
                <a:gd name="connsiteX4" fmla="*/ 0 w 9456"/>
                <a:gd name="connsiteY4" fmla="*/ 921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6" h="10000">
                  <a:moveTo>
                    <a:pt x="0" y="9214"/>
                  </a:moveTo>
                  <a:lnTo>
                    <a:pt x="1465" y="0"/>
                  </a:lnTo>
                  <a:lnTo>
                    <a:pt x="9456" y="950"/>
                  </a:lnTo>
                  <a:lnTo>
                    <a:pt x="7492" y="10000"/>
                  </a:lnTo>
                  <a:lnTo>
                    <a:pt x="0" y="9214"/>
                  </a:lnTo>
                  <a:close/>
                </a:path>
              </a:pathLst>
            </a:cu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42" name="组合 26"/>
            <p:cNvGrpSpPr>
              <a:grpSpLocks/>
            </p:cNvGrpSpPr>
            <p:nvPr/>
          </p:nvGrpSpPr>
          <p:grpSpPr bwMode="auto">
            <a:xfrm>
              <a:off x="8460717" y="5517007"/>
              <a:ext cx="822533" cy="812825"/>
              <a:chOff x="7591444" y="1300146"/>
              <a:chExt cx="978616" cy="1053158"/>
            </a:xfrm>
          </p:grpSpPr>
          <p:pic>
            <p:nvPicPr>
              <p:cNvPr id="44" name="Picture 6" descr="G:\Company\界面制作&amp;配图\部署图-元件\服务器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91444" y="1300146"/>
                <a:ext cx="594239" cy="1053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11" descr="G:\Company\界面制作&amp;配图\PPT图标\数据库.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27118" y="1657336"/>
                <a:ext cx="642942" cy="64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6" name="Picture 7" descr="G:\Company\界面制作&amp;配图\部署图-元件\服务器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27881" y="5547121"/>
              <a:ext cx="507275" cy="82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7" name="组合 20"/>
            <p:cNvGrpSpPr>
              <a:grpSpLocks/>
            </p:cNvGrpSpPr>
            <p:nvPr/>
          </p:nvGrpSpPr>
          <p:grpSpPr bwMode="auto">
            <a:xfrm>
              <a:off x="4486532" y="5514734"/>
              <a:ext cx="847648" cy="827036"/>
              <a:chOff x="804835" y="1300146"/>
              <a:chExt cx="1008497" cy="1071570"/>
            </a:xfrm>
          </p:grpSpPr>
          <p:pic>
            <p:nvPicPr>
              <p:cNvPr id="48" name="Picture 7" descr="G:\Company\界面制作&amp;配图\部署图-元件\服务器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4835" y="1300146"/>
                <a:ext cx="603536" cy="1067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9" descr="G:\Company\界面制作&amp;配图\PPT图标\邮件.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70390" y="1728774"/>
                <a:ext cx="642942" cy="64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0" name="圆角矩形 49"/>
            <p:cNvSpPr/>
            <p:nvPr/>
          </p:nvSpPr>
          <p:spPr>
            <a:xfrm>
              <a:off x="8325921" y="4579369"/>
              <a:ext cx="1917413" cy="1872534"/>
            </a:xfrm>
            <a:prstGeom prst="roundRect">
              <a:avLst>
                <a:gd name="adj" fmla="val 0"/>
              </a:avLst>
            </a:prstGeom>
            <a:noFill/>
            <a:ln w="190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spcAft>
                  <a:spcPts val="600"/>
                </a:spcAft>
                <a:buFont typeface="Wingdings" panose="05000000000000000000" pitchFamily="2" charset="2"/>
                <a:buChar char="p"/>
              </a:pPr>
              <a:endParaRPr lang="zh-CN" altLang="en-US" sz="1400" b="1" dirty="0">
                <a:solidFill>
                  <a:schemeClr val="tx1"/>
                </a:solidFill>
                <a:latin typeface="微软雅黑" panose="020B0503020204020204" pitchFamily="34" charset="-122"/>
                <a:ea typeface="微软雅黑" panose="020B0503020204020204" pitchFamily="34" charset="-122"/>
              </a:endParaRPr>
            </a:p>
          </p:txBody>
        </p:sp>
        <p:sp>
          <p:nvSpPr>
            <p:cNvPr id="51" name="圆角矩形 50"/>
            <p:cNvSpPr/>
            <p:nvPr/>
          </p:nvSpPr>
          <p:spPr>
            <a:xfrm>
              <a:off x="4264838" y="4573046"/>
              <a:ext cx="1068862" cy="1807318"/>
            </a:xfrm>
            <a:prstGeom prst="roundRect">
              <a:avLst>
                <a:gd name="adj" fmla="val 0"/>
              </a:avLst>
            </a:prstGeom>
            <a:noFill/>
            <a:ln w="190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spcAft>
                  <a:spcPts val="600"/>
                </a:spcAft>
                <a:buFont typeface="Wingdings" panose="05000000000000000000" pitchFamily="2" charset="2"/>
                <a:buChar char="p"/>
              </a:pPr>
              <a:endParaRPr lang="zh-CN" altLang="en-US" sz="1400" b="1" dirty="0">
                <a:solidFill>
                  <a:schemeClr val="tx1"/>
                </a:solidFill>
                <a:latin typeface="微软雅黑" panose="020B0503020204020204" pitchFamily="34" charset="-122"/>
                <a:ea typeface="微软雅黑" panose="020B0503020204020204" pitchFamily="34" charset="-122"/>
              </a:endParaRPr>
            </a:p>
          </p:txBody>
        </p:sp>
        <p:sp>
          <p:nvSpPr>
            <p:cNvPr id="52" name="圆角矩形 51"/>
            <p:cNvSpPr/>
            <p:nvPr/>
          </p:nvSpPr>
          <p:spPr>
            <a:xfrm>
              <a:off x="6415290" y="4584261"/>
              <a:ext cx="1068862" cy="1867641"/>
            </a:xfrm>
            <a:prstGeom prst="roundRect">
              <a:avLst>
                <a:gd name="adj" fmla="val 0"/>
              </a:avLst>
            </a:prstGeom>
            <a:noFill/>
            <a:ln w="190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spcAft>
                  <a:spcPts val="600"/>
                </a:spcAft>
                <a:buFont typeface="Wingdings" panose="05000000000000000000" pitchFamily="2" charset="2"/>
                <a:buChar char="p"/>
              </a:pPr>
              <a:endParaRPr lang="zh-CN" altLang="en-US" sz="1400" b="1" dirty="0">
                <a:solidFill>
                  <a:schemeClr val="tx1"/>
                </a:solidFill>
                <a:latin typeface="微软雅黑" panose="020B0503020204020204" pitchFamily="34" charset="-122"/>
                <a:ea typeface="微软雅黑" panose="020B0503020204020204" pitchFamily="34" charset="-122"/>
              </a:endParaRPr>
            </a:p>
          </p:txBody>
        </p:sp>
        <p:cxnSp>
          <p:nvCxnSpPr>
            <p:cNvPr id="73" name="直接连接符 72"/>
            <p:cNvCxnSpPr/>
            <p:nvPr/>
          </p:nvCxnSpPr>
          <p:spPr bwMode="auto">
            <a:xfrm flipH="1">
              <a:off x="8087849" y="3033255"/>
              <a:ext cx="28111" cy="1292553"/>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71" name="Picture 2" descr="G:\Company\界面制作&amp;配图\部署图-元件\核心交换机.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4124" y="3315198"/>
              <a:ext cx="1016412" cy="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 name="Picture 2" descr="G:\Company\界面制作&amp;配图\部署图-元件\设备_1.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896122" y="2186247"/>
            <a:ext cx="1086929" cy="68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圆角矩形 54"/>
          <p:cNvSpPr/>
          <p:nvPr/>
        </p:nvSpPr>
        <p:spPr bwMode="auto">
          <a:xfrm>
            <a:off x="8105845" y="2374444"/>
            <a:ext cx="720495" cy="145576"/>
          </a:xfrm>
          <a:prstGeom prst="roundRect">
            <a:avLst/>
          </a:prstGeom>
          <a:noFill/>
          <a:ln w="19050" cmpd="sng">
            <a:noFill/>
          </a:ln>
          <a:effectLst/>
          <a:sp3d/>
        </p:spPr>
        <p:style>
          <a:lnRef idx="2">
            <a:scrgbClr r="0" g="0" b="0"/>
          </a:lnRef>
          <a:fillRef idx="1">
            <a:scrgbClr r="0" g="0" b="0"/>
          </a:fillRef>
          <a:effectRef idx="0">
            <a:scrgbClr r="0" g="0" b="0"/>
          </a:effectRef>
          <a:fontRef idx="minor">
            <a:schemeClr val="lt1"/>
          </a:fontRef>
        </p:style>
        <p:txBody>
          <a:bodyPr lIns="0" tIns="18000" rIns="0" bIns="18000" anchor="ctr"/>
          <a:lstStyle/>
          <a:p>
            <a:pPr algn="ctr">
              <a:defRPr/>
            </a:pPr>
            <a:r>
              <a:rPr lang="en-US" altLang="zh-CN" sz="1400" b="1"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SAG</a:t>
            </a:r>
            <a:endParaRPr lang="en-US" altLang="zh-CN" sz="14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文本框 2"/>
          <p:cNvSpPr txBox="1"/>
          <p:nvPr/>
        </p:nvSpPr>
        <p:spPr bwMode="auto">
          <a:xfrm>
            <a:off x="5174914" y="5924455"/>
            <a:ext cx="5387618" cy="418191"/>
          </a:xfrm>
          <a:prstGeom prst="rect">
            <a:avLst/>
          </a:prstGeom>
          <a:noFill/>
          <a:ln w="25400" cap="flat" cmpd="sng" algn="ctr">
            <a:noFill/>
            <a:prstDash val="solid"/>
            <a:headEnd/>
            <a:tailEnd/>
          </a:ln>
          <a:effectLst/>
          <a:extLst/>
        </p:spPr>
        <p:txBody>
          <a:bodyPr wrap="square" rtlCol="0" anchor="ctr" anchorCtr="0" upright="1">
            <a:spAutoFit/>
          </a:bodyPr>
          <a:lstStyle/>
          <a:p>
            <a:pPr marL="0" marR="0" indent="0" defTabSz="914400" eaLnBrk="0" fontAlgn="base" latinLnBrk="0" hangingPunct="0">
              <a:lnSpc>
                <a:spcPct val="150000"/>
              </a:lnSpc>
              <a:spcBef>
                <a:spcPct val="0"/>
              </a:spcBef>
              <a:spcAft>
                <a:spcPct val="0"/>
              </a:spcAft>
              <a:buClrTx/>
              <a:buSzTx/>
              <a:buFontTx/>
              <a:buNone/>
              <a:tabLst/>
            </a:pPr>
            <a:r>
              <a:rPr kumimoji="0" lang="zh-CN" altLang="en-US" sz="1600" i="0" u="none" strike="noStrike" kern="100" cap="none" spc="0" normalizeH="0" baseline="0" noProof="0" dirty="0" smtClean="0">
                <a:ln>
                  <a:noFill/>
                </a:ln>
                <a:effectLst/>
                <a:uLnTx/>
                <a:uFillTx/>
                <a:latin typeface="微软雅黑" panose="020B0503020204020204" pitchFamily="34" charset="-122"/>
                <a:ea typeface="微软雅黑" panose="020B0503020204020204" pitchFamily="34" charset="-122"/>
                <a:cs typeface="Times New Roman"/>
              </a:rPr>
              <a:t>区域</a:t>
            </a:r>
            <a:r>
              <a:rPr kumimoji="0" lang="en-US" altLang="zh-CN" sz="1600" i="0" u="none" strike="noStrike" kern="100" cap="none" spc="0" normalizeH="0" baseline="0" noProof="0" dirty="0" smtClean="0">
                <a:ln>
                  <a:noFill/>
                </a:ln>
                <a:effectLst/>
                <a:uLnTx/>
                <a:uFillTx/>
                <a:latin typeface="微软雅黑" panose="020B0503020204020204" pitchFamily="34" charset="-122"/>
                <a:ea typeface="微软雅黑" panose="020B0503020204020204" pitchFamily="34" charset="-122"/>
                <a:cs typeface="Times New Roman"/>
              </a:rPr>
              <a:t>A                     </a:t>
            </a:r>
            <a:r>
              <a:rPr kumimoji="0" lang="zh-CN" altLang="en-US" sz="1600" i="0" u="none" strike="noStrike" kern="100" cap="none" spc="0" normalizeH="0" baseline="0" noProof="0" dirty="0" smtClean="0">
                <a:ln>
                  <a:noFill/>
                </a:ln>
                <a:effectLst/>
                <a:uLnTx/>
                <a:uFillTx/>
                <a:latin typeface="微软雅黑" panose="020B0503020204020204" pitchFamily="34" charset="-122"/>
                <a:ea typeface="微软雅黑" panose="020B0503020204020204" pitchFamily="34" charset="-122"/>
                <a:cs typeface="Times New Roman"/>
              </a:rPr>
              <a:t>区域</a:t>
            </a:r>
            <a:r>
              <a:rPr kumimoji="0" lang="en-US" altLang="zh-CN" sz="1600" i="0" u="none" strike="noStrike" kern="100" cap="none" spc="0" normalizeH="0" baseline="0" noProof="0" dirty="0" smtClean="0">
                <a:ln>
                  <a:noFill/>
                </a:ln>
                <a:effectLst/>
                <a:uLnTx/>
                <a:uFillTx/>
                <a:latin typeface="微软雅黑" panose="020B0503020204020204" pitchFamily="34" charset="-122"/>
                <a:ea typeface="微软雅黑" panose="020B0503020204020204" pitchFamily="34" charset="-122"/>
                <a:cs typeface="Times New Roman"/>
              </a:rPr>
              <a:t>B                           </a:t>
            </a:r>
            <a:r>
              <a:rPr kumimoji="0" lang="zh-CN" altLang="en-US" sz="1600" i="0" u="none" strike="noStrike" kern="100" cap="none" spc="0" normalizeH="0" baseline="0" noProof="0" dirty="0" smtClean="0">
                <a:ln>
                  <a:noFill/>
                </a:ln>
                <a:effectLst/>
                <a:uLnTx/>
                <a:uFillTx/>
                <a:latin typeface="微软雅黑" panose="020B0503020204020204" pitchFamily="34" charset="-122"/>
                <a:ea typeface="微软雅黑" panose="020B0503020204020204" pitchFamily="34" charset="-122"/>
                <a:cs typeface="Times New Roman"/>
              </a:rPr>
              <a:t>区域</a:t>
            </a:r>
            <a:r>
              <a:rPr kumimoji="0" lang="en-US" altLang="zh-CN" sz="1600" i="0" u="none" strike="noStrike" kern="100" cap="none" spc="0" normalizeH="0" baseline="0" noProof="0" dirty="0" smtClean="0">
                <a:ln>
                  <a:noFill/>
                </a:ln>
                <a:effectLst/>
                <a:uLnTx/>
                <a:uFillTx/>
                <a:latin typeface="微软雅黑" panose="020B0503020204020204" pitchFamily="34" charset="-122"/>
                <a:ea typeface="微软雅黑" panose="020B0503020204020204" pitchFamily="34" charset="-122"/>
                <a:cs typeface="Times New Roman"/>
              </a:rPr>
              <a:t>C</a:t>
            </a:r>
            <a:endParaRPr kumimoji="0" lang="zh-CN" altLang="en-US" sz="1600" i="0" u="none" strike="noStrike" kern="100" cap="none" spc="0" normalizeH="0" baseline="0" noProof="0" dirty="0">
              <a:ln>
                <a:noFill/>
              </a:ln>
              <a:effectLst/>
              <a:uLnTx/>
              <a:uFillTx/>
              <a:latin typeface="微软雅黑" panose="020B0503020204020204" pitchFamily="34" charset="-122"/>
              <a:ea typeface="微软雅黑" panose="020B0503020204020204" pitchFamily="34" charset="-122"/>
              <a:cs typeface="Times New Roman"/>
            </a:endParaRPr>
          </a:p>
        </p:txBody>
      </p:sp>
    </p:spTree>
    <p:extLst>
      <p:ext uri="{BB962C8B-B14F-4D97-AF65-F5344CB8AC3E}">
        <p14:creationId xmlns:p14="http://schemas.microsoft.com/office/powerpoint/2010/main" val="450982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Line 38">
            <a:extLst>
              <a:ext uri="{FF2B5EF4-FFF2-40B4-BE49-F238E27FC236}">
                <a16:creationId xmlns:a16="http://schemas.microsoft.com/office/drawing/2014/main" id="{81EB6EF4-0B62-491B-A87C-9DB5329B101F}"/>
              </a:ext>
            </a:extLst>
          </p:cNvPr>
          <p:cNvSpPr>
            <a:spLocks noChangeShapeType="1"/>
          </p:cNvSpPr>
          <p:nvPr/>
        </p:nvSpPr>
        <p:spPr bwMode="gray">
          <a:xfrm flipH="1">
            <a:off x="180162" y="4927798"/>
            <a:ext cx="3475050" cy="1689061"/>
          </a:xfrm>
          <a:prstGeom prst="line">
            <a:avLst/>
          </a:prstGeom>
          <a:noFill/>
          <a:ln w="19050">
            <a:solidFill>
              <a:srgbClr val="B2B2B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mn-ea"/>
            </a:endParaRPr>
          </a:p>
        </p:txBody>
      </p:sp>
      <p:sp>
        <p:nvSpPr>
          <p:cNvPr id="2" name="标题 1">
            <a:extLst>
              <a:ext uri="{FF2B5EF4-FFF2-40B4-BE49-F238E27FC236}">
                <a16:creationId xmlns:a16="http://schemas.microsoft.com/office/drawing/2014/main" id="{A4A62563-7230-48B9-B228-77D34BC2902A}"/>
              </a:ext>
            </a:extLst>
          </p:cNvPr>
          <p:cNvSpPr>
            <a:spLocks noGrp="1"/>
          </p:cNvSpPr>
          <p:nvPr>
            <p:ph type="title"/>
          </p:nvPr>
        </p:nvSpPr>
        <p:spPr/>
        <p:txBody>
          <a:bodyPr/>
          <a:lstStyle/>
          <a:p>
            <a:r>
              <a:rPr lang="zh-CN" altLang="en-US" dirty="0">
                <a:latin typeface="+mn-ea"/>
                <a:ea typeface="+mn-ea"/>
              </a:rPr>
              <a:t>安全区域</a:t>
            </a:r>
            <a:r>
              <a:rPr lang="zh-CN" altLang="en-US" dirty="0" smtClean="0">
                <a:latin typeface="+mn-ea"/>
                <a:ea typeface="+mn-ea"/>
              </a:rPr>
              <a:t>边界建设</a:t>
            </a:r>
            <a:endParaRPr lang="zh-CN" altLang="en-US" dirty="0">
              <a:latin typeface="+mn-ea"/>
              <a:ea typeface="+mn-ea"/>
            </a:endParaRPr>
          </a:p>
        </p:txBody>
      </p:sp>
      <p:sp>
        <p:nvSpPr>
          <p:cNvPr id="10" name="Line 35">
            <a:extLst>
              <a:ext uri="{FF2B5EF4-FFF2-40B4-BE49-F238E27FC236}">
                <a16:creationId xmlns:a16="http://schemas.microsoft.com/office/drawing/2014/main" id="{0CA92B20-BB92-4DF3-8CC7-6FDE8587DBBF}"/>
              </a:ext>
            </a:extLst>
          </p:cNvPr>
          <p:cNvSpPr>
            <a:spLocks noChangeShapeType="1"/>
          </p:cNvSpPr>
          <p:nvPr/>
        </p:nvSpPr>
        <p:spPr bwMode="gray">
          <a:xfrm flipH="1">
            <a:off x="107502" y="3253205"/>
            <a:ext cx="3071814" cy="3201347"/>
          </a:xfrm>
          <a:prstGeom prst="line">
            <a:avLst/>
          </a:prstGeom>
          <a:noFill/>
          <a:ln w="9525">
            <a:solidFill>
              <a:srgbClr val="B2B2B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mn-ea"/>
            </a:endParaRPr>
          </a:p>
        </p:txBody>
      </p:sp>
      <p:sp>
        <p:nvSpPr>
          <p:cNvPr id="11" name="Line 36">
            <a:extLst>
              <a:ext uri="{FF2B5EF4-FFF2-40B4-BE49-F238E27FC236}">
                <a16:creationId xmlns:a16="http://schemas.microsoft.com/office/drawing/2014/main" id="{9CF0E6FF-76F2-4B2D-80A0-ED6E6AE872B5}"/>
              </a:ext>
            </a:extLst>
          </p:cNvPr>
          <p:cNvSpPr>
            <a:spLocks noChangeShapeType="1"/>
          </p:cNvSpPr>
          <p:nvPr/>
        </p:nvSpPr>
        <p:spPr bwMode="gray">
          <a:xfrm flipH="1">
            <a:off x="107504" y="2068290"/>
            <a:ext cx="1866900" cy="4386262"/>
          </a:xfrm>
          <a:prstGeom prst="line">
            <a:avLst/>
          </a:prstGeom>
          <a:noFill/>
          <a:ln w="19050">
            <a:solidFill>
              <a:srgbClr val="B2B2B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mn-ea"/>
            </a:endParaRPr>
          </a:p>
        </p:txBody>
      </p:sp>
      <p:sp>
        <p:nvSpPr>
          <p:cNvPr id="12" name="Line 37">
            <a:extLst>
              <a:ext uri="{FF2B5EF4-FFF2-40B4-BE49-F238E27FC236}">
                <a16:creationId xmlns:a16="http://schemas.microsoft.com/office/drawing/2014/main" id="{AC90DBDC-5342-4DA6-940B-68588034689E}"/>
              </a:ext>
            </a:extLst>
          </p:cNvPr>
          <p:cNvSpPr>
            <a:spLocks noChangeShapeType="1"/>
          </p:cNvSpPr>
          <p:nvPr/>
        </p:nvSpPr>
        <p:spPr bwMode="gray">
          <a:xfrm flipH="1">
            <a:off x="107502" y="2537048"/>
            <a:ext cx="2532858" cy="3917504"/>
          </a:xfrm>
          <a:prstGeom prst="line">
            <a:avLst/>
          </a:prstGeom>
          <a:noFill/>
          <a:ln w="19050">
            <a:solidFill>
              <a:srgbClr val="B2B2B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mn-ea"/>
            </a:endParaRPr>
          </a:p>
        </p:txBody>
      </p:sp>
      <p:sp>
        <p:nvSpPr>
          <p:cNvPr id="13" name="Line 38">
            <a:extLst>
              <a:ext uri="{FF2B5EF4-FFF2-40B4-BE49-F238E27FC236}">
                <a16:creationId xmlns:a16="http://schemas.microsoft.com/office/drawing/2014/main" id="{6CCCE01F-D2EB-4615-9801-4E6D4917F917}"/>
              </a:ext>
            </a:extLst>
          </p:cNvPr>
          <p:cNvSpPr>
            <a:spLocks noChangeShapeType="1"/>
          </p:cNvSpPr>
          <p:nvPr/>
        </p:nvSpPr>
        <p:spPr bwMode="gray">
          <a:xfrm flipH="1">
            <a:off x="107504" y="4092353"/>
            <a:ext cx="3361616" cy="2362199"/>
          </a:xfrm>
          <a:prstGeom prst="line">
            <a:avLst/>
          </a:prstGeom>
          <a:noFill/>
          <a:ln w="19050">
            <a:solidFill>
              <a:srgbClr val="B2B2B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mn-ea"/>
            </a:endParaRPr>
          </a:p>
        </p:txBody>
      </p:sp>
      <p:sp>
        <p:nvSpPr>
          <p:cNvPr id="14" name="Line 39">
            <a:extLst>
              <a:ext uri="{FF2B5EF4-FFF2-40B4-BE49-F238E27FC236}">
                <a16:creationId xmlns:a16="http://schemas.microsoft.com/office/drawing/2014/main" id="{DD1A1D83-A27C-47F8-B997-4B1FF1454C77}"/>
              </a:ext>
            </a:extLst>
          </p:cNvPr>
          <p:cNvSpPr>
            <a:spLocks noChangeShapeType="1"/>
          </p:cNvSpPr>
          <p:nvPr/>
        </p:nvSpPr>
        <p:spPr bwMode="gray">
          <a:xfrm flipH="1">
            <a:off x="107504" y="5771034"/>
            <a:ext cx="3582965" cy="683518"/>
          </a:xfrm>
          <a:prstGeom prst="line">
            <a:avLst/>
          </a:prstGeom>
          <a:noFill/>
          <a:ln w="19050">
            <a:solidFill>
              <a:srgbClr val="B2B2B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mn-ea"/>
            </a:endParaRPr>
          </a:p>
        </p:txBody>
      </p:sp>
      <p:sp>
        <p:nvSpPr>
          <p:cNvPr id="26" name="Text Box 51">
            <a:extLst>
              <a:ext uri="{FF2B5EF4-FFF2-40B4-BE49-F238E27FC236}">
                <a16:creationId xmlns:a16="http://schemas.microsoft.com/office/drawing/2014/main" id="{F98CCBE7-15EE-4FFD-A24F-94F241EBD123}"/>
              </a:ext>
            </a:extLst>
          </p:cNvPr>
          <p:cNvSpPr txBox="1">
            <a:spLocks noChangeArrowheads="1"/>
          </p:cNvSpPr>
          <p:nvPr/>
        </p:nvSpPr>
        <p:spPr bwMode="black">
          <a:xfrm>
            <a:off x="3241716" y="2116618"/>
            <a:ext cx="6239512" cy="377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algn="just">
              <a:lnSpc>
                <a:spcPct val="150000"/>
              </a:lnSpc>
              <a:spcAft>
                <a:spcPts val="600"/>
              </a:spcAft>
              <a:buFont typeface="Wingdings" panose="05000000000000000000" pitchFamily="2" charset="2"/>
              <a:buChar char="p"/>
            </a:pPr>
            <a:r>
              <a:rPr lang="zh-CN" altLang="en-US" sz="1400" dirty="0" smtClean="0">
                <a:latin typeface="+mn-ea"/>
              </a:rPr>
              <a:t>网络</a:t>
            </a:r>
            <a:r>
              <a:rPr lang="zh-CN" altLang="en-US" sz="1400" dirty="0">
                <a:latin typeface="+mn-ea"/>
              </a:rPr>
              <a:t>边界的安全防护，特别是无线网络与有线网络的边界控制。</a:t>
            </a:r>
            <a:endParaRPr lang="en-US" altLang="zh-CN" sz="1400" dirty="0">
              <a:latin typeface="+mn-ea"/>
            </a:endParaRPr>
          </a:p>
        </p:txBody>
      </p:sp>
      <p:sp>
        <p:nvSpPr>
          <p:cNvPr id="27" name="Text Box 52">
            <a:extLst>
              <a:ext uri="{FF2B5EF4-FFF2-40B4-BE49-F238E27FC236}">
                <a16:creationId xmlns:a16="http://schemas.microsoft.com/office/drawing/2014/main" id="{54368ED5-29DD-4560-B3A2-5A0295D93441}"/>
              </a:ext>
            </a:extLst>
          </p:cNvPr>
          <p:cNvSpPr txBox="1">
            <a:spLocks noChangeArrowheads="1"/>
          </p:cNvSpPr>
          <p:nvPr/>
        </p:nvSpPr>
        <p:spPr bwMode="black">
          <a:xfrm>
            <a:off x="3939014" y="2882239"/>
            <a:ext cx="6120717" cy="377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algn="just">
              <a:lnSpc>
                <a:spcPct val="150000"/>
              </a:lnSpc>
              <a:spcAft>
                <a:spcPts val="600"/>
              </a:spcAft>
              <a:buFont typeface="Wingdings" panose="05000000000000000000" pitchFamily="2" charset="2"/>
              <a:buChar char="p"/>
            </a:pPr>
            <a:r>
              <a:rPr lang="zh-CN" altLang="en-US" sz="1400" dirty="0" smtClean="0">
                <a:latin typeface="+mn-ea"/>
              </a:rPr>
              <a:t>实现</a:t>
            </a:r>
            <a:r>
              <a:rPr lang="zh-CN" altLang="en-US" sz="1400" dirty="0">
                <a:latin typeface="+mn-ea"/>
              </a:rPr>
              <a:t>对网络攻击特别是未知的新型网络攻击的检测和</a:t>
            </a:r>
            <a:r>
              <a:rPr lang="zh-CN" altLang="en-US" sz="1400" dirty="0" smtClean="0">
                <a:latin typeface="+mn-ea"/>
              </a:rPr>
              <a:t>分析。</a:t>
            </a:r>
            <a:endParaRPr lang="en-US" altLang="zh-CN" sz="1400" dirty="0">
              <a:latin typeface="+mn-ea"/>
            </a:endParaRPr>
          </a:p>
        </p:txBody>
      </p:sp>
      <p:sp>
        <p:nvSpPr>
          <p:cNvPr id="28" name="Text Box 53">
            <a:extLst>
              <a:ext uri="{FF2B5EF4-FFF2-40B4-BE49-F238E27FC236}">
                <a16:creationId xmlns:a16="http://schemas.microsoft.com/office/drawing/2014/main" id="{B13F2454-1274-4B84-AA5A-C9A6846C4310}"/>
              </a:ext>
            </a:extLst>
          </p:cNvPr>
          <p:cNvSpPr txBox="1">
            <a:spLocks noChangeArrowheads="1"/>
          </p:cNvSpPr>
          <p:nvPr/>
        </p:nvSpPr>
        <p:spPr bwMode="black">
          <a:xfrm>
            <a:off x="2580962" y="1412703"/>
            <a:ext cx="6285197"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algn="just">
              <a:lnSpc>
                <a:spcPct val="150000"/>
              </a:lnSpc>
              <a:spcAft>
                <a:spcPts val="600"/>
              </a:spcAft>
              <a:buFont typeface="Wingdings" panose="05000000000000000000" pitchFamily="2" charset="2"/>
              <a:buChar char="p"/>
            </a:pPr>
            <a:r>
              <a:rPr lang="zh-CN" altLang="en-US" sz="1400" dirty="0" smtClean="0">
                <a:latin typeface="+mn-ea"/>
              </a:rPr>
              <a:t>关键节点分别具备限制内部，外部发起的攻击行为。</a:t>
            </a:r>
            <a:endParaRPr lang="en-US" altLang="zh-CN" sz="1400" dirty="0">
              <a:latin typeface="+mn-ea"/>
            </a:endParaRPr>
          </a:p>
        </p:txBody>
      </p:sp>
      <p:sp>
        <p:nvSpPr>
          <p:cNvPr id="29" name="Text Box 54">
            <a:extLst>
              <a:ext uri="{FF2B5EF4-FFF2-40B4-BE49-F238E27FC236}">
                <a16:creationId xmlns:a16="http://schemas.microsoft.com/office/drawing/2014/main" id="{8C686303-D47F-4228-8F5F-671894F01CC9}"/>
              </a:ext>
            </a:extLst>
          </p:cNvPr>
          <p:cNvSpPr txBox="1">
            <a:spLocks noChangeArrowheads="1"/>
          </p:cNvSpPr>
          <p:nvPr/>
        </p:nvSpPr>
        <p:spPr bwMode="black">
          <a:xfrm>
            <a:off x="4601468" y="5451561"/>
            <a:ext cx="6437433" cy="700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algn="just">
              <a:lnSpc>
                <a:spcPct val="150000"/>
              </a:lnSpc>
              <a:spcAft>
                <a:spcPts val="600"/>
              </a:spcAft>
              <a:buFont typeface="Wingdings" panose="05000000000000000000" pitchFamily="2" charset="2"/>
              <a:buChar char="p"/>
            </a:pPr>
            <a:r>
              <a:rPr lang="zh-CN" altLang="en-US" sz="1400" dirty="0" smtClean="0">
                <a:latin typeface="+mn-ea"/>
              </a:rPr>
              <a:t>特定</a:t>
            </a:r>
            <a:r>
              <a:rPr lang="zh-CN" altLang="en-US" sz="1400" dirty="0">
                <a:latin typeface="+mn-ea"/>
              </a:rPr>
              <a:t>用户要求单独进行行为审计和数据分析。（远程访问的用户行为、访问互联网的用户行为）</a:t>
            </a:r>
            <a:endParaRPr lang="en-US" altLang="zh-CN" sz="1400" dirty="0">
              <a:latin typeface="+mn-ea"/>
            </a:endParaRPr>
          </a:p>
        </p:txBody>
      </p:sp>
      <p:sp>
        <p:nvSpPr>
          <p:cNvPr id="30" name="AutoShape 55">
            <a:extLst>
              <a:ext uri="{FF2B5EF4-FFF2-40B4-BE49-F238E27FC236}">
                <a16:creationId xmlns:a16="http://schemas.microsoft.com/office/drawing/2014/main" id="{DCBA09E9-4543-46BC-A4F7-88C61A28AD84}"/>
              </a:ext>
            </a:extLst>
          </p:cNvPr>
          <p:cNvSpPr>
            <a:spLocks noChangeArrowheads="1"/>
          </p:cNvSpPr>
          <p:nvPr/>
        </p:nvSpPr>
        <p:spPr bwMode="gray">
          <a:xfrm>
            <a:off x="1697052" y="1446994"/>
            <a:ext cx="657225" cy="657225"/>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1">
            <a:gsLst>
              <a:gs pos="0">
                <a:srgbClr val="A6C701">
                  <a:gamma/>
                  <a:tint val="20000"/>
                  <a:invGamma/>
                </a:srgbClr>
              </a:gs>
              <a:gs pos="100000">
                <a:srgbClr val="A6C701"/>
              </a:gs>
            </a:gsLst>
            <a:lin ang="5400000" scaled="1"/>
          </a:gradFill>
          <a:ln w="9525">
            <a:solidFill>
              <a:srgbClr val="FEFFFF"/>
            </a:solidFill>
            <a:round/>
            <a:headEnd/>
            <a:tailEnd/>
          </a:ln>
          <a:effectLst>
            <a:outerShdw dist="35921" dir="2700000" algn="ctr" rotWithShape="0">
              <a:srgbClr val="080808">
                <a:alpha val="50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mn-ea"/>
            </a:endParaRPr>
          </a:p>
        </p:txBody>
      </p:sp>
      <p:sp>
        <p:nvSpPr>
          <p:cNvPr id="31" name="AutoShape 56">
            <a:extLst>
              <a:ext uri="{FF2B5EF4-FFF2-40B4-BE49-F238E27FC236}">
                <a16:creationId xmlns:a16="http://schemas.microsoft.com/office/drawing/2014/main" id="{9173D738-F781-4313-9D6B-48EB8D450C07}"/>
              </a:ext>
            </a:extLst>
          </p:cNvPr>
          <p:cNvSpPr>
            <a:spLocks noChangeArrowheads="1"/>
          </p:cNvSpPr>
          <p:nvPr/>
        </p:nvSpPr>
        <p:spPr bwMode="gray">
          <a:xfrm>
            <a:off x="2428430" y="2062580"/>
            <a:ext cx="657225" cy="657225"/>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1">
            <a:gsLst>
              <a:gs pos="0">
                <a:srgbClr val="66B1CC">
                  <a:gamma/>
                  <a:tint val="28627"/>
                  <a:invGamma/>
                </a:srgbClr>
              </a:gs>
              <a:gs pos="100000">
                <a:srgbClr val="66B1CC"/>
              </a:gs>
            </a:gsLst>
            <a:lin ang="5400000" scaled="1"/>
          </a:gradFill>
          <a:ln w="9525">
            <a:solidFill>
              <a:srgbClr val="FEFFFF"/>
            </a:solidFill>
            <a:round/>
            <a:headEnd/>
            <a:tailEnd/>
          </a:ln>
          <a:effectLst>
            <a:outerShdw dist="35921" dir="2700000" algn="ctr" rotWithShape="0">
              <a:srgbClr val="080808">
                <a:alpha val="50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mn-ea"/>
            </a:endParaRPr>
          </a:p>
        </p:txBody>
      </p:sp>
      <p:sp>
        <p:nvSpPr>
          <p:cNvPr id="32" name="AutoShape 57">
            <a:extLst>
              <a:ext uri="{FF2B5EF4-FFF2-40B4-BE49-F238E27FC236}">
                <a16:creationId xmlns:a16="http://schemas.microsoft.com/office/drawing/2014/main" id="{DA4009DA-74F7-4A89-B7B6-88FFF34561D0}"/>
              </a:ext>
            </a:extLst>
          </p:cNvPr>
          <p:cNvSpPr>
            <a:spLocks noChangeArrowheads="1"/>
          </p:cNvSpPr>
          <p:nvPr/>
        </p:nvSpPr>
        <p:spPr bwMode="gray">
          <a:xfrm>
            <a:off x="2988060" y="2815763"/>
            <a:ext cx="657225" cy="657225"/>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1">
            <a:gsLst>
              <a:gs pos="0">
                <a:srgbClr val="7D94F7"/>
              </a:gs>
              <a:gs pos="100000">
                <a:srgbClr val="7D94F7">
                  <a:gamma/>
                  <a:shade val="79216"/>
                  <a:invGamma/>
                </a:srgbClr>
              </a:gs>
            </a:gsLst>
            <a:lin ang="5400000" scaled="1"/>
          </a:gradFill>
          <a:ln w="9525">
            <a:solidFill>
              <a:srgbClr val="FEFFFF"/>
            </a:solidFill>
            <a:round/>
            <a:headEnd/>
            <a:tailEnd/>
          </a:ln>
          <a:effectLst>
            <a:outerShdw dist="35921" dir="2700000" algn="ctr" rotWithShape="0">
              <a:srgbClr val="080808">
                <a:alpha val="50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i="0" u="none" strike="noStrike" kern="0" cap="none" spc="0" normalizeH="0" baseline="0" noProof="0">
              <a:ln>
                <a:noFill/>
              </a:ln>
              <a:solidFill>
                <a:sysClr val="windowText" lastClr="000000"/>
              </a:solidFill>
              <a:effectLst/>
              <a:uLnTx/>
              <a:uFillTx/>
              <a:latin typeface="+mn-ea"/>
            </a:endParaRPr>
          </a:p>
        </p:txBody>
      </p:sp>
      <p:grpSp>
        <p:nvGrpSpPr>
          <p:cNvPr id="37" name="组合 36">
            <a:extLst>
              <a:ext uri="{FF2B5EF4-FFF2-40B4-BE49-F238E27FC236}">
                <a16:creationId xmlns:a16="http://schemas.microsoft.com/office/drawing/2014/main" id="{E2A36982-5E6A-4918-B54D-3F4C92774632}"/>
              </a:ext>
            </a:extLst>
          </p:cNvPr>
          <p:cNvGrpSpPr/>
          <p:nvPr/>
        </p:nvGrpSpPr>
        <p:grpSpPr>
          <a:xfrm>
            <a:off x="107504" y="3557365"/>
            <a:ext cx="763588" cy="2897187"/>
            <a:chOff x="107504" y="3557365"/>
            <a:chExt cx="763588" cy="2897187"/>
          </a:xfrm>
        </p:grpSpPr>
        <p:sp>
          <p:nvSpPr>
            <p:cNvPr id="5" name="Line 30">
              <a:extLst>
                <a:ext uri="{FF2B5EF4-FFF2-40B4-BE49-F238E27FC236}">
                  <a16:creationId xmlns:a16="http://schemas.microsoft.com/office/drawing/2014/main" id="{5D2F06AE-1305-4EC6-975F-B3A58FBF8967}"/>
                </a:ext>
              </a:extLst>
            </p:cNvPr>
            <p:cNvSpPr>
              <a:spLocks noChangeShapeType="1"/>
            </p:cNvSpPr>
            <p:nvPr/>
          </p:nvSpPr>
          <p:spPr bwMode="gray">
            <a:xfrm flipH="1">
              <a:off x="107504" y="3787552"/>
              <a:ext cx="609600" cy="2667000"/>
            </a:xfrm>
            <a:prstGeom prst="line">
              <a:avLst/>
            </a:prstGeom>
            <a:noFill/>
            <a:ln w="9525">
              <a:solidFill>
                <a:srgbClr val="B2B2B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mn-ea"/>
              </a:endParaRPr>
            </a:p>
          </p:txBody>
        </p:sp>
        <p:sp>
          <p:nvSpPr>
            <p:cNvPr id="33" name="AutoShape 58">
              <a:extLst>
                <a:ext uri="{FF2B5EF4-FFF2-40B4-BE49-F238E27FC236}">
                  <a16:creationId xmlns:a16="http://schemas.microsoft.com/office/drawing/2014/main" id="{26E0D100-E53F-465F-BD90-58B66899E55E}"/>
                </a:ext>
              </a:extLst>
            </p:cNvPr>
            <p:cNvSpPr>
              <a:spLocks noChangeArrowheads="1"/>
            </p:cNvSpPr>
            <p:nvPr/>
          </p:nvSpPr>
          <p:spPr bwMode="gray">
            <a:xfrm>
              <a:off x="642492" y="3557365"/>
              <a:ext cx="228600" cy="2286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1">
              <a:gsLst>
                <a:gs pos="0">
                  <a:srgbClr val="66B1CC"/>
                </a:gs>
                <a:gs pos="100000">
                  <a:srgbClr val="66B1CC">
                    <a:gamma/>
                    <a:shade val="72941"/>
                    <a:invGamma/>
                  </a:srgbClr>
                </a:gs>
              </a:gsLst>
              <a:lin ang="5400000" scaled="1"/>
            </a:gradFill>
            <a:ln w="9525">
              <a:solidFill>
                <a:srgbClr val="66B1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mn-ea"/>
              </a:endParaRPr>
            </a:p>
          </p:txBody>
        </p:sp>
      </p:grpSp>
      <p:sp>
        <p:nvSpPr>
          <p:cNvPr id="35" name="AutoShape 56">
            <a:extLst>
              <a:ext uri="{FF2B5EF4-FFF2-40B4-BE49-F238E27FC236}">
                <a16:creationId xmlns:a16="http://schemas.microsoft.com/office/drawing/2014/main" id="{9EBDF824-C595-42E5-81DC-722417C8B9BB}"/>
              </a:ext>
            </a:extLst>
          </p:cNvPr>
          <p:cNvSpPr>
            <a:spLocks noChangeArrowheads="1"/>
          </p:cNvSpPr>
          <p:nvPr/>
        </p:nvSpPr>
        <p:spPr bwMode="gray">
          <a:xfrm>
            <a:off x="3371953" y="3624785"/>
            <a:ext cx="657225" cy="657225"/>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1">
            <a:gsLst>
              <a:gs pos="0">
                <a:srgbClr val="66B1CC">
                  <a:gamma/>
                  <a:tint val="28627"/>
                  <a:invGamma/>
                </a:srgbClr>
              </a:gs>
              <a:gs pos="100000">
                <a:srgbClr val="66B1CC"/>
              </a:gs>
            </a:gsLst>
            <a:lin ang="5400000" scaled="1"/>
          </a:gradFill>
          <a:ln w="9525">
            <a:solidFill>
              <a:srgbClr val="FEFFFF"/>
            </a:solidFill>
            <a:round/>
            <a:headEnd/>
            <a:tailEnd/>
          </a:ln>
          <a:effectLst>
            <a:outerShdw dist="35921" dir="2700000" algn="ctr" rotWithShape="0">
              <a:srgbClr val="080808">
                <a:alpha val="50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i="0" u="none" strike="noStrike" kern="0" cap="none" spc="0" normalizeH="0" baseline="0" noProof="0">
              <a:ln>
                <a:noFill/>
              </a:ln>
              <a:solidFill>
                <a:sysClr val="windowText" lastClr="000000"/>
              </a:solidFill>
              <a:effectLst/>
              <a:uLnTx/>
              <a:uFillTx/>
              <a:latin typeface="+mn-ea"/>
            </a:endParaRPr>
          </a:p>
        </p:txBody>
      </p:sp>
      <p:sp>
        <p:nvSpPr>
          <p:cNvPr id="36" name="AutoShape 56">
            <a:extLst>
              <a:ext uri="{FF2B5EF4-FFF2-40B4-BE49-F238E27FC236}">
                <a16:creationId xmlns:a16="http://schemas.microsoft.com/office/drawing/2014/main" id="{F5FE26D2-F53A-4849-B060-D1A3EAD652A8}"/>
              </a:ext>
            </a:extLst>
          </p:cNvPr>
          <p:cNvSpPr>
            <a:spLocks noChangeArrowheads="1"/>
          </p:cNvSpPr>
          <p:nvPr/>
        </p:nvSpPr>
        <p:spPr bwMode="gray">
          <a:xfrm>
            <a:off x="3662627" y="5346923"/>
            <a:ext cx="657225" cy="657225"/>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1">
            <a:gsLst>
              <a:gs pos="0">
                <a:srgbClr val="66B1CC">
                  <a:gamma/>
                  <a:tint val="28627"/>
                  <a:invGamma/>
                </a:srgbClr>
              </a:gs>
              <a:gs pos="100000">
                <a:srgbClr val="66B1CC"/>
              </a:gs>
            </a:gsLst>
            <a:lin ang="5400000" scaled="1"/>
          </a:gradFill>
          <a:ln w="9525">
            <a:solidFill>
              <a:srgbClr val="FEFFFF"/>
            </a:solidFill>
            <a:round/>
            <a:headEnd/>
            <a:tailEnd/>
          </a:ln>
          <a:effectLst>
            <a:outerShdw dist="35921" dir="2700000" algn="ctr" rotWithShape="0">
              <a:srgbClr val="080808">
                <a:alpha val="50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i="0" u="none" strike="noStrike" kern="0" cap="none" spc="0" normalizeH="0" baseline="0" noProof="0">
              <a:ln>
                <a:noFill/>
              </a:ln>
              <a:solidFill>
                <a:sysClr val="windowText" lastClr="000000"/>
              </a:solidFill>
              <a:effectLst/>
              <a:uLnTx/>
              <a:uFillTx/>
              <a:latin typeface="+mn-ea"/>
            </a:endParaRPr>
          </a:p>
        </p:txBody>
      </p:sp>
      <p:sp>
        <p:nvSpPr>
          <p:cNvPr id="25" name="AutoShape 50">
            <a:extLst>
              <a:ext uri="{FF2B5EF4-FFF2-40B4-BE49-F238E27FC236}">
                <a16:creationId xmlns:a16="http://schemas.microsoft.com/office/drawing/2014/main" id="{D2E9263E-CCE6-4B6A-B1E5-9CBF79215A29}"/>
              </a:ext>
            </a:extLst>
          </p:cNvPr>
          <p:cNvSpPr>
            <a:spLocks noChangeArrowheads="1"/>
          </p:cNvSpPr>
          <p:nvPr/>
        </p:nvSpPr>
        <p:spPr bwMode="gray">
          <a:xfrm>
            <a:off x="3610402" y="4496186"/>
            <a:ext cx="657225" cy="657225"/>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1">
            <a:gsLst>
              <a:gs pos="0">
                <a:srgbClr val="C85414"/>
              </a:gs>
              <a:gs pos="100000">
                <a:srgbClr val="C85414">
                  <a:gamma/>
                  <a:shade val="50980"/>
                  <a:invGamma/>
                </a:srgbClr>
              </a:gs>
            </a:gsLst>
            <a:lin ang="5400000" scaled="1"/>
          </a:gradFill>
          <a:ln w="9525">
            <a:solidFill>
              <a:srgbClr val="FEFFFF"/>
            </a:solidFill>
            <a:round/>
            <a:headEnd/>
            <a:tailEnd/>
          </a:ln>
          <a:effectLst>
            <a:outerShdw dist="35921" dir="2700000" algn="ctr" rotWithShape="0">
              <a:srgbClr val="080808">
                <a:alpha val="50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i="0" u="none" strike="noStrike" kern="0" cap="none" spc="0" normalizeH="0" baseline="0" noProof="0">
              <a:ln>
                <a:noFill/>
              </a:ln>
              <a:solidFill>
                <a:sysClr val="windowText" lastClr="000000"/>
              </a:solidFill>
              <a:effectLst/>
              <a:uLnTx/>
              <a:uFillTx/>
              <a:latin typeface="+mn-ea"/>
            </a:endParaRPr>
          </a:p>
        </p:txBody>
      </p:sp>
      <p:grpSp>
        <p:nvGrpSpPr>
          <p:cNvPr id="39" name="组合 38">
            <a:extLst>
              <a:ext uri="{FF2B5EF4-FFF2-40B4-BE49-F238E27FC236}">
                <a16:creationId xmlns:a16="http://schemas.microsoft.com/office/drawing/2014/main" id="{1C542728-04C0-4383-BAF9-A85E81FA0E08}"/>
              </a:ext>
            </a:extLst>
          </p:cNvPr>
          <p:cNvGrpSpPr/>
          <p:nvPr/>
        </p:nvGrpSpPr>
        <p:grpSpPr>
          <a:xfrm rot="899704">
            <a:off x="744617" y="3234967"/>
            <a:ext cx="763588" cy="2897187"/>
            <a:chOff x="107504" y="3557365"/>
            <a:chExt cx="763588" cy="2897187"/>
          </a:xfrm>
        </p:grpSpPr>
        <p:sp>
          <p:nvSpPr>
            <p:cNvPr id="40" name="Line 30">
              <a:extLst>
                <a:ext uri="{FF2B5EF4-FFF2-40B4-BE49-F238E27FC236}">
                  <a16:creationId xmlns:a16="http://schemas.microsoft.com/office/drawing/2014/main" id="{95BBC9D5-876A-4B2B-B592-243FC3C30DEF}"/>
                </a:ext>
              </a:extLst>
            </p:cNvPr>
            <p:cNvSpPr>
              <a:spLocks noChangeShapeType="1"/>
            </p:cNvSpPr>
            <p:nvPr/>
          </p:nvSpPr>
          <p:spPr bwMode="gray">
            <a:xfrm flipH="1">
              <a:off x="107504" y="3787552"/>
              <a:ext cx="609600" cy="2667000"/>
            </a:xfrm>
            <a:prstGeom prst="line">
              <a:avLst/>
            </a:prstGeom>
            <a:noFill/>
            <a:ln w="9525">
              <a:solidFill>
                <a:srgbClr val="B2B2B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mn-ea"/>
              </a:endParaRPr>
            </a:p>
          </p:txBody>
        </p:sp>
        <p:sp>
          <p:nvSpPr>
            <p:cNvPr id="41" name="AutoShape 58">
              <a:extLst>
                <a:ext uri="{FF2B5EF4-FFF2-40B4-BE49-F238E27FC236}">
                  <a16:creationId xmlns:a16="http://schemas.microsoft.com/office/drawing/2014/main" id="{0405B0BF-D64E-4EE9-8502-11EA250F754A}"/>
                </a:ext>
              </a:extLst>
            </p:cNvPr>
            <p:cNvSpPr>
              <a:spLocks noChangeArrowheads="1"/>
            </p:cNvSpPr>
            <p:nvPr/>
          </p:nvSpPr>
          <p:spPr bwMode="gray">
            <a:xfrm>
              <a:off x="642492" y="3557365"/>
              <a:ext cx="228600" cy="2286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1">
              <a:gsLst>
                <a:gs pos="0">
                  <a:srgbClr val="66B1CC"/>
                </a:gs>
                <a:gs pos="100000">
                  <a:srgbClr val="66B1CC">
                    <a:gamma/>
                    <a:shade val="72941"/>
                    <a:invGamma/>
                  </a:srgbClr>
                </a:gs>
              </a:gsLst>
              <a:lin ang="5400000" scaled="1"/>
            </a:gradFill>
            <a:ln w="9525">
              <a:solidFill>
                <a:srgbClr val="66B1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mn-ea"/>
              </a:endParaRPr>
            </a:p>
          </p:txBody>
        </p:sp>
      </p:grpSp>
      <p:grpSp>
        <p:nvGrpSpPr>
          <p:cNvPr id="42" name="组合 41">
            <a:extLst>
              <a:ext uri="{FF2B5EF4-FFF2-40B4-BE49-F238E27FC236}">
                <a16:creationId xmlns:a16="http://schemas.microsoft.com/office/drawing/2014/main" id="{9C4F0DAD-DEF6-4CAB-A889-EA01D1A36558}"/>
              </a:ext>
            </a:extLst>
          </p:cNvPr>
          <p:cNvGrpSpPr/>
          <p:nvPr/>
        </p:nvGrpSpPr>
        <p:grpSpPr>
          <a:xfrm rot="1609125">
            <a:off x="719997" y="3769525"/>
            <a:ext cx="763588" cy="2897187"/>
            <a:chOff x="107504" y="3557365"/>
            <a:chExt cx="763588" cy="2897187"/>
          </a:xfrm>
        </p:grpSpPr>
        <p:sp>
          <p:nvSpPr>
            <p:cNvPr id="43" name="Line 30">
              <a:extLst>
                <a:ext uri="{FF2B5EF4-FFF2-40B4-BE49-F238E27FC236}">
                  <a16:creationId xmlns:a16="http://schemas.microsoft.com/office/drawing/2014/main" id="{63BE3BF9-916D-4FAB-AF33-065D90BA33C3}"/>
                </a:ext>
              </a:extLst>
            </p:cNvPr>
            <p:cNvSpPr>
              <a:spLocks noChangeShapeType="1"/>
            </p:cNvSpPr>
            <p:nvPr/>
          </p:nvSpPr>
          <p:spPr bwMode="gray">
            <a:xfrm flipH="1">
              <a:off x="107504" y="3787552"/>
              <a:ext cx="609600" cy="2667000"/>
            </a:xfrm>
            <a:prstGeom prst="line">
              <a:avLst/>
            </a:prstGeom>
            <a:noFill/>
            <a:ln w="9525">
              <a:solidFill>
                <a:srgbClr val="B2B2B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mn-ea"/>
              </a:endParaRPr>
            </a:p>
          </p:txBody>
        </p:sp>
        <p:sp>
          <p:nvSpPr>
            <p:cNvPr id="44" name="AutoShape 58">
              <a:extLst>
                <a:ext uri="{FF2B5EF4-FFF2-40B4-BE49-F238E27FC236}">
                  <a16:creationId xmlns:a16="http://schemas.microsoft.com/office/drawing/2014/main" id="{B8AC88A7-B3C3-4988-8CE5-9A532EDDB9A4}"/>
                </a:ext>
              </a:extLst>
            </p:cNvPr>
            <p:cNvSpPr>
              <a:spLocks noChangeArrowheads="1"/>
            </p:cNvSpPr>
            <p:nvPr/>
          </p:nvSpPr>
          <p:spPr bwMode="gray">
            <a:xfrm>
              <a:off x="642492" y="3557365"/>
              <a:ext cx="228600" cy="2286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1">
              <a:gsLst>
                <a:gs pos="0">
                  <a:srgbClr val="66B1CC"/>
                </a:gs>
                <a:gs pos="100000">
                  <a:srgbClr val="66B1CC">
                    <a:gamma/>
                    <a:shade val="72941"/>
                    <a:invGamma/>
                  </a:srgbClr>
                </a:gs>
              </a:gsLst>
              <a:lin ang="5400000" scaled="1"/>
            </a:gradFill>
            <a:ln w="9525">
              <a:solidFill>
                <a:srgbClr val="66B1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mn-ea"/>
              </a:endParaRPr>
            </a:p>
          </p:txBody>
        </p:sp>
      </p:grpSp>
      <p:grpSp>
        <p:nvGrpSpPr>
          <p:cNvPr id="45" name="组合 44">
            <a:extLst>
              <a:ext uri="{FF2B5EF4-FFF2-40B4-BE49-F238E27FC236}">
                <a16:creationId xmlns:a16="http://schemas.microsoft.com/office/drawing/2014/main" id="{AFD8898F-B12B-426B-AAE4-0EB25606F3D0}"/>
              </a:ext>
            </a:extLst>
          </p:cNvPr>
          <p:cNvGrpSpPr/>
          <p:nvPr/>
        </p:nvGrpSpPr>
        <p:grpSpPr>
          <a:xfrm rot="2717743">
            <a:off x="1005688" y="4597547"/>
            <a:ext cx="763588" cy="2474630"/>
            <a:chOff x="107504" y="3557365"/>
            <a:chExt cx="763588" cy="2897187"/>
          </a:xfrm>
        </p:grpSpPr>
        <p:sp>
          <p:nvSpPr>
            <p:cNvPr id="46" name="Line 30">
              <a:extLst>
                <a:ext uri="{FF2B5EF4-FFF2-40B4-BE49-F238E27FC236}">
                  <a16:creationId xmlns:a16="http://schemas.microsoft.com/office/drawing/2014/main" id="{86684D31-DB78-458F-90ED-F926D1AD3FAC}"/>
                </a:ext>
              </a:extLst>
            </p:cNvPr>
            <p:cNvSpPr>
              <a:spLocks noChangeShapeType="1"/>
            </p:cNvSpPr>
            <p:nvPr/>
          </p:nvSpPr>
          <p:spPr bwMode="gray">
            <a:xfrm flipH="1">
              <a:off x="107504" y="3787552"/>
              <a:ext cx="609600" cy="2667000"/>
            </a:xfrm>
            <a:prstGeom prst="line">
              <a:avLst/>
            </a:prstGeom>
            <a:noFill/>
            <a:ln w="9525">
              <a:solidFill>
                <a:srgbClr val="B2B2B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mn-ea"/>
              </a:endParaRPr>
            </a:p>
          </p:txBody>
        </p:sp>
        <p:sp>
          <p:nvSpPr>
            <p:cNvPr id="47" name="AutoShape 58">
              <a:extLst>
                <a:ext uri="{FF2B5EF4-FFF2-40B4-BE49-F238E27FC236}">
                  <a16:creationId xmlns:a16="http://schemas.microsoft.com/office/drawing/2014/main" id="{9F735A4C-E7F1-42E8-9E9E-2F65420ECE64}"/>
                </a:ext>
              </a:extLst>
            </p:cNvPr>
            <p:cNvSpPr>
              <a:spLocks noChangeArrowheads="1"/>
            </p:cNvSpPr>
            <p:nvPr/>
          </p:nvSpPr>
          <p:spPr bwMode="gray">
            <a:xfrm>
              <a:off x="642492" y="3557365"/>
              <a:ext cx="228600" cy="2286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1">
              <a:gsLst>
                <a:gs pos="0">
                  <a:srgbClr val="66B1CC"/>
                </a:gs>
                <a:gs pos="100000">
                  <a:srgbClr val="66B1CC">
                    <a:gamma/>
                    <a:shade val="72941"/>
                    <a:invGamma/>
                  </a:srgbClr>
                </a:gs>
              </a:gsLst>
              <a:lin ang="5400000" scaled="1"/>
            </a:gradFill>
            <a:ln w="9525">
              <a:solidFill>
                <a:srgbClr val="66B1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mn-ea"/>
              </a:endParaRPr>
            </a:p>
          </p:txBody>
        </p:sp>
      </p:grpSp>
      <p:grpSp>
        <p:nvGrpSpPr>
          <p:cNvPr id="48" name="组合 47">
            <a:extLst>
              <a:ext uri="{FF2B5EF4-FFF2-40B4-BE49-F238E27FC236}">
                <a16:creationId xmlns:a16="http://schemas.microsoft.com/office/drawing/2014/main" id="{1450E9EB-9C3E-42CF-B81D-0B9DD8FF7968}"/>
              </a:ext>
            </a:extLst>
          </p:cNvPr>
          <p:cNvGrpSpPr/>
          <p:nvPr/>
        </p:nvGrpSpPr>
        <p:grpSpPr>
          <a:xfrm rot="2325963">
            <a:off x="1315832" y="3750607"/>
            <a:ext cx="763588" cy="2897187"/>
            <a:chOff x="107504" y="3557365"/>
            <a:chExt cx="763588" cy="2897187"/>
          </a:xfrm>
        </p:grpSpPr>
        <p:sp>
          <p:nvSpPr>
            <p:cNvPr id="49" name="Line 30">
              <a:extLst>
                <a:ext uri="{FF2B5EF4-FFF2-40B4-BE49-F238E27FC236}">
                  <a16:creationId xmlns:a16="http://schemas.microsoft.com/office/drawing/2014/main" id="{EFADCA78-B256-4AE2-BEB6-04064F3B2F59}"/>
                </a:ext>
              </a:extLst>
            </p:cNvPr>
            <p:cNvSpPr>
              <a:spLocks noChangeShapeType="1"/>
            </p:cNvSpPr>
            <p:nvPr/>
          </p:nvSpPr>
          <p:spPr bwMode="gray">
            <a:xfrm flipH="1">
              <a:off x="107504" y="3787552"/>
              <a:ext cx="609600" cy="2667000"/>
            </a:xfrm>
            <a:prstGeom prst="line">
              <a:avLst/>
            </a:prstGeom>
            <a:noFill/>
            <a:ln w="9525">
              <a:solidFill>
                <a:srgbClr val="B2B2B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mn-ea"/>
              </a:endParaRPr>
            </a:p>
          </p:txBody>
        </p:sp>
        <p:sp>
          <p:nvSpPr>
            <p:cNvPr id="50" name="AutoShape 58">
              <a:extLst>
                <a:ext uri="{FF2B5EF4-FFF2-40B4-BE49-F238E27FC236}">
                  <a16:creationId xmlns:a16="http://schemas.microsoft.com/office/drawing/2014/main" id="{5B83AD07-9928-4691-849B-37E501DA6688}"/>
                </a:ext>
              </a:extLst>
            </p:cNvPr>
            <p:cNvSpPr>
              <a:spLocks noChangeArrowheads="1"/>
            </p:cNvSpPr>
            <p:nvPr/>
          </p:nvSpPr>
          <p:spPr bwMode="gray">
            <a:xfrm>
              <a:off x="642492" y="3557365"/>
              <a:ext cx="228600" cy="2286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1">
              <a:gsLst>
                <a:gs pos="0">
                  <a:srgbClr val="66B1CC"/>
                </a:gs>
                <a:gs pos="100000">
                  <a:srgbClr val="66B1CC">
                    <a:gamma/>
                    <a:shade val="72941"/>
                    <a:invGamma/>
                  </a:srgbClr>
                </a:gs>
              </a:gsLst>
              <a:lin ang="5400000" scaled="1"/>
            </a:gradFill>
            <a:ln w="9525">
              <a:solidFill>
                <a:srgbClr val="66B1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mn-ea"/>
              </a:endParaRPr>
            </a:p>
          </p:txBody>
        </p:sp>
      </p:grpSp>
      <p:grpSp>
        <p:nvGrpSpPr>
          <p:cNvPr id="51" name="组合 50">
            <a:extLst>
              <a:ext uri="{FF2B5EF4-FFF2-40B4-BE49-F238E27FC236}">
                <a16:creationId xmlns:a16="http://schemas.microsoft.com/office/drawing/2014/main" id="{B8F5F80F-1BEA-46CD-92D5-1D47480D0C11}"/>
              </a:ext>
            </a:extLst>
          </p:cNvPr>
          <p:cNvGrpSpPr/>
          <p:nvPr/>
        </p:nvGrpSpPr>
        <p:grpSpPr>
          <a:xfrm rot="3589714">
            <a:off x="1527800" y="4580778"/>
            <a:ext cx="763588" cy="2897187"/>
            <a:chOff x="107504" y="3557365"/>
            <a:chExt cx="763588" cy="2897187"/>
          </a:xfrm>
        </p:grpSpPr>
        <p:sp>
          <p:nvSpPr>
            <p:cNvPr id="52" name="Line 30">
              <a:extLst>
                <a:ext uri="{FF2B5EF4-FFF2-40B4-BE49-F238E27FC236}">
                  <a16:creationId xmlns:a16="http://schemas.microsoft.com/office/drawing/2014/main" id="{995016F8-1C59-40DE-9B36-CD45CC090B1B}"/>
                </a:ext>
              </a:extLst>
            </p:cNvPr>
            <p:cNvSpPr>
              <a:spLocks noChangeShapeType="1"/>
            </p:cNvSpPr>
            <p:nvPr/>
          </p:nvSpPr>
          <p:spPr bwMode="gray">
            <a:xfrm flipH="1">
              <a:off x="107504" y="3787552"/>
              <a:ext cx="609600" cy="2667000"/>
            </a:xfrm>
            <a:prstGeom prst="line">
              <a:avLst/>
            </a:prstGeom>
            <a:noFill/>
            <a:ln w="9525">
              <a:solidFill>
                <a:srgbClr val="B2B2B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mn-ea"/>
              </a:endParaRPr>
            </a:p>
          </p:txBody>
        </p:sp>
        <p:sp>
          <p:nvSpPr>
            <p:cNvPr id="53" name="AutoShape 58">
              <a:extLst>
                <a:ext uri="{FF2B5EF4-FFF2-40B4-BE49-F238E27FC236}">
                  <a16:creationId xmlns:a16="http://schemas.microsoft.com/office/drawing/2014/main" id="{5E36B497-310A-489D-BDE8-6AB8DCE2BFD0}"/>
                </a:ext>
              </a:extLst>
            </p:cNvPr>
            <p:cNvSpPr>
              <a:spLocks noChangeArrowheads="1"/>
            </p:cNvSpPr>
            <p:nvPr/>
          </p:nvSpPr>
          <p:spPr bwMode="gray">
            <a:xfrm>
              <a:off x="642492" y="3557365"/>
              <a:ext cx="228600" cy="2286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1">
              <a:gsLst>
                <a:gs pos="0">
                  <a:srgbClr val="66B1CC"/>
                </a:gs>
                <a:gs pos="100000">
                  <a:srgbClr val="66B1CC">
                    <a:gamma/>
                    <a:shade val="72941"/>
                    <a:invGamma/>
                  </a:srgbClr>
                </a:gs>
              </a:gsLst>
              <a:lin ang="5400000" scaled="1"/>
            </a:gradFill>
            <a:ln w="9525">
              <a:solidFill>
                <a:srgbClr val="66B1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mn-ea"/>
              </a:endParaRPr>
            </a:p>
          </p:txBody>
        </p:sp>
      </p:grpSp>
      <p:grpSp>
        <p:nvGrpSpPr>
          <p:cNvPr id="54" name="组合 53">
            <a:extLst>
              <a:ext uri="{FF2B5EF4-FFF2-40B4-BE49-F238E27FC236}">
                <a16:creationId xmlns:a16="http://schemas.microsoft.com/office/drawing/2014/main" id="{CECEEAAD-8E3D-4F61-8C50-29D399E6B08E}"/>
              </a:ext>
            </a:extLst>
          </p:cNvPr>
          <p:cNvGrpSpPr/>
          <p:nvPr/>
        </p:nvGrpSpPr>
        <p:grpSpPr>
          <a:xfrm rot="4141469">
            <a:off x="1263866" y="5206667"/>
            <a:ext cx="763588" cy="2524757"/>
            <a:chOff x="107504" y="3557365"/>
            <a:chExt cx="763588" cy="2897187"/>
          </a:xfrm>
        </p:grpSpPr>
        <p:sp>
          <p:nvSpPr>
            <p:cNvPr id="55" name="Line 30">
              <a:extLst>
                <a:ext uri="{FF2B5EF4-FFF2-40B4-BE49-F238E27FC236}">
                  <a16:creationId xmlns:a16="http://schemas.microsoft.com/office/drawing/2014/main" id="{7A060A7C-E33B-422B-B048-ACF2BCAF652A}"/>
                </a:ext>
              </a:extLst>
            </p:cNvPr>
            <p:cNvSpPr>
              <a:spLocks noChangeShapeType="1"/>
            </p:cNvSpPr>
            <p:nvPr/>
          </p:nvSpPr>
          <p:spPr bwMode="gray">
            <a:xfrm flipH="1">
              <a:off x="107504" y="3787552"/>
              <a:ext cx="609600" cy="2667000"/>
            </a:xfrm>
            <a:prstGeom prst="line">
              <a:avLst/>
            </a:prstGeom>
            <a:noFill/>
            <a:ln w="9525">
              <a:solidFill>
                <a:srgbClr val="B2B2B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mn-ea"/>
              </a:endParaRPr>
            </a:p>
          </p:txBody>
        </p:sp>
        <p:sp>
          <p:nvSpPr>
            <p:cNvPr id="56" name="AutoShape 58">
              <a:extLst>
                <a:ext uri="{FF2B5EF4-FFF2-40B4-BE49-F238E27FC236}">
                  <a16:creationId xmlns:a16="http://schemas.microsoft.com/office/drawing/2014/main" id="{BE9022FC-5299-495E-8EB5-44D7B8B29B99}"/>
                </a:ext>
              </a:extLst>
            </p:cNvPr>
            <p:cNvSpPr>
              <a:spLocks noChangeArrowheads="1"/>
            </p:cNvSpPr>
            <p:nvPr/>
          </p:nvSpPr>
          <p:spPr bwMode="gray">
            <a:xfrm>
              <a:off x="642492" y="3557365"/>
              <a:ext cx="228600" cy="2286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1">
              <a:gsLst>
                <a:gs pos="0">
                  <a:srgbClr val="66B1CC"/>
                </a:gs>
                <a:gs pos="100000">
                  <a:srgbClr val="66B1CC">
                    <a:gamma/>
                    <a:shade val="72941"/>
                    <a:invGamma/>
                  </a:srgbClr>
                </a:gs>
              </a:gsLst>
              <a:lin ang="5400000" scaled="1"/>
            </a:gradFill>
            <a:ln w="9525">
              <a:solidFill>
                <a:srgbClr val="66B1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mn-ea"/>
              </a:endParaRPr>
            </a:p>
          </p:txBody>
        </p:sp>
      </p:grpSp>
      <p:grpSp>
        <p:nvGrpSpPr>
          <p:cNvPr id="15" name="Group 40">
            <a:extLst>
              <a:ext uri="{FF2B5EF4-FFF2-40B4-BE49-F238E27FC236}">
                <a16:creationId xmlns:a16="http://schemas.microsoft.com/office/drawing/2014/main" id="{31D5F5DA-EA1F-443A-B050-51B08BE7B94D}"/>
              </a:ext>
            </a:extLst>
          </p:cNvPr>
          <p:cNvGrpSpPr>
            <a:grpSpLocks/>
          </p:cNvGrpSpPr>
          <p:nvPr/>
        </p:nvGrpSpPr>
        <p:grpSpPr bwMode="auto">
          <a:xfrm>
            <a:off x="107504" y="4443563"/>
            <a:ext cx="2274513" cy="2239589"/>
            <a:chOff x="0" y="2733"/>
            <a:chExt cx="1440" cy="1443"/>
          </a:xfrm>
        </p:grpSpPr>
        <p:sp>
          <p:nvSpPr>
            <p:cNvPr id="16" name="Arc 41">
              <a:extLst>
                <a:ext uri="{FF2B5EF4-FFF2-40B4-BE49-F238E27FC236}">
                  <a16:creationId xmlns:a16="http://schemas.microsoft.com/office/drawing/2014/main" id="{8EDA9249-726D-44C6-8D5D-33639AB7CDA4}"/>
                </a:ext>
              </a:extLst>
            </p:cNvPr>
            <p:cNvSpPr>
              <a:spLocks/>
            </p:cNvSpPr>
            <p:nvPr/>
          </p:nvSpPr>
          <p:spPr bwMode="gray">
            <a:xfrm>
              <a:off x="0" y="2733"/>
              <a:ext cx="1440" cy="144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80808">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mn-ea"/>
              </a:endParaRPr>
            </a:p>
          </p:txBody>
        </p:sp>
        <p:sp>
          <p:nvSpPr>
            <p:cNvPr id="17" name="Line 42">
              <a:extLst>
                <a:ext uri="{FF2B5EF4-FFF2-40B4-BE49-F238E27FC236}">
                  <a16:creationId xmlns:a16="http://schemas.microsoft.com/office/drawing/2014/main" id="{5FAA69C1-93F3-4CD8-ACB4-CDDF741436F6}"/>
                </a:ext>
              </a:extLst>
            </p:cNvPr>
            <p:cNvSpPr>
              <a:spLocks noChangeShapeType="1"/>
            </p:cNvSpPr>
            <p:nvPr/>
          </p:nvSpPr>
          <p:spPr bwMode="gray">
            <a:xfrm flipH="1">
              <a:off x="0" y="3436"/>
              <a:ext cx="769" cy="740"/>
            </a:xfrm>
            <a:prstGeom prst="line">
              <a:avLst/>
            </a:prstGeom>
            <a:noFill/>
            <a:ln w="9525">
              <a:solidFill>
                <a:srgbClr val="B2B2B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mn-ea"/>
              </a:endParaRPr>
            </a:p>
          </p:txBody>
        </p:sp>
        <p:sp>
          <p:nvSpPr>
            <p:cNvPr id="18" name="Arc 43">
              <a:extLst>
                <a:ext uri="{FF2B5EF4-FFF2-40B4-BE49-F238E27FC236}">
                  <a16:creationId xmlns:a16="http://schemas.microsoft.com/office/drawing/2014/main" id="{4AF73E14-7319-48F8-BED9-94F40901A9BF}"/>
                </a:ext>
              </a:extLst>
            </p:cNvPr>
            <p:cNvSpPr>
              <a:spLocks/>
            </p:cNvSpPr>
            <p:nvPr/>
          </p:nvSpPr>
          <p:spPr bwMode="gray">
            <a:xfrm>
              <a:off x="0" y="2796"/>
              <a:ext cx="1382" cy="138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1">
              <a:gsLst>
                <a:gs pos="0">
                  <a:srgbClr val="CBBC63">
                    <a:gamma/>
                    <a:shade val="72941"/>
                    <a:invGamma/>
                  </a:srgbClr>
                </a:gs>
                <a:gs pos="100000">
                  <a:srgbClr val="CBBC63"/>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rgbClr val="CBBC63">
                        <a:gamma/>
                        <a:shade val="60000"/>
                        <a:invGamma/>
                      </a:srgb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mn-ea"/>
              </a:endParaRPr>
            </a:p>
          </p:txBody>
        </p:sp>
        <p:sp>
          <p:nvSpPr>
            <p:cNvPr id="19" name="Arc 44">
              <a:extLst>
                <a:ext uri="{FF2B5EF4-FFF2-40B4-BE49-F238E27FC236}">
                  <a16:creationId xmlns:a16="http://schemas.microsoft.com/office/drawing/2014/main" id="{9C88D406-5717-4F3A-A76D-4A8E6960D0C9}"/>
                </a:ext>
              </a:extLst>
            </p:cNvPr>
            <p:cNvSpPr>
              <a:spLocks/>
            </p:cNvSpPr>
            <p:nvPr/>
          </p:nvSpPr>
          <p:spPr bwMode="gray">
            <a:xfrm>
              <a:off x="14" y="2817"/>
              <a:ext cx="1347" cy="134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1">
              <a:gsLst>
                <a:gs pos="0">
                  <a:srgbClr val="CBBC63">
                    <a:alpha val="0"/>
                  </a:srgbClr>
                </a:gs>
                <a:gs pos="100000">
                  <a:srgbClr val="CBBC63">
                    <a:gamma/>
                    <a:tint val="63529"/>
                    <a:invGamma/>
                  </a:srgbClr>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rgbClr val="CBBC63">
                        <a:gamma/>
                        <a:shade val="60000"/>
                        <a:invGamma/>
                      </a:srgb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mn-ea"/>
              </a:endParaRPr>
            </a:p>
          </p:txBody>
        </p:sp>
        <p:sp>
          <p:nvSpPr>
            <p:cNvPr id="20" name="Text Box 45">
              <a:extLst>
                <a:ext uri="{FF2B5EF4-FFF2-40B4-BE49-F238E27FC236}">
                  <a16:creationId xmlns:a16="http://schemas.microsoft.com/office/drawing/2014/main" id="{DB2AF71A-AC5F-4CD0-8596-B1AF7257707A}"/>
                </a:ext>
              </a:extLst>
            </p:cNvPr>
            <p:cNvSpPr txBox="1">
              <a:spLocks noChangeArrowheads="1"/>
            </p:cNvSpPr>
            <p:nvPr/>
          </p:nvSpPr>
          <p:spPr bwMode="gray">
            <a:xfrm>
              <a:off x="46" y="3373"/>
              <a:ext cx="1036" cy="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zh-CN" altLang="en-US" sz="2800" b="1" i="0" u="none" strike="noStrike" kern="0" cap="none" spc="0" normalizeH="0" baseline="0" noProof="0" dirty="0">
                  <a:ln>
                    <a:noFill/>
                  </a:ln>
                  <a:solidFill>
                    <a:srgbClr val="080808"/>
                  </a:solidFill>
                  <a:effectLst>
                    <a:outerShdw blurRad="38100" dist="38100" dir="2700000" algn="tl">
                      <a:srgbClr val="FFFFFF"/>
                    </a:outerShdw>
                  </a:effectLst>
                  <a:uLnTx/>
                  <a:uFillTx/>
                  <a:latin typeface="+mn-ea"/>
                </a:rPr>
                <a:t>安全区域边界</a:t>
              </a:r>
              <a:endParaRPr kumimoji="0" lang="en-US" altLang="zh-CN" sz="2800" b="1" i="0" u="none" strike="noStrike" kern="0" cap="none" spc="0" normalizeH="0" baseline="0" noProof="0" dirty="0">
                <a:ln>
                  <a:noFill/>
                </a:ln>
                <a:solidFill>
                  <a:srgbClr val="080808"/>
                </a:solidFill>
                <a:effectLst>
                  <a:outerShdw blurRad="38100" dist="38100" dir="2700000" algn="tl">
                    <a:srgbClr val="FFFFFF"/>
                  </a:outerShdw>
                </a:effectLst>
                <a:uLnTx/>
                <a:uFillTx/>
                <a:latin typeface="+mn-ea"/>
              </a:endParaRPr>
            </a:p>
          </p:txBody>
        </p:sp>
      </p:grpSp>
      <p:sp>
        <p:nvSpPr>
          <p:cNvPr id="57" name="Text Box 53">
            <a:extLst>
              <a:ext uri="{FF2B5EF4-FFF2-40B4-BE49-F238E27FC236}">
                <a16:creationId xmlns:a16="http://schemas.microsoft.com/office/drawing/2014/main" id="{E8B1B2C7-31D6-4C7F-A633-2684B505E5E0}"/>
              </a:ext>
            </a:extLst>
          </p:cNvPr>
          <p:cNvSpPr txBox="1">
            <a:spLocks noChangeArrowheads="1"/>
          </p:cNvSpPr>
          <p:nvPr/>
        </p:nvSpPr>
        <p:spPr bwMode="black">
          <a:xfrm>
            <a:off x="4221815" y="3679388"/>
            <a:ext cx="6285197" cy="377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algn="just">
              <a:lnSpc>
                <a:spcPct val="150000"/>
              </a:lnSpc>
              <a:spcAft>
                <a:spcPts val="600"/>
              </a:spcAft>
              <a:buFont typeface="Wingdings" panose="05000000000000000000" pitchFamily="2" charset="2"/>
              <a:buChar char="p"/>
            </a:pPr>
            <a:r>
              <a:rPr lang="zh-CN" altLang="en-US" sz="1400" dirty="0">
                <a:latin typeface="+mn-ea"/>
              </a:rPr>
              <a:t>对恶意代码和垃圾邮件的防范要求，强调在“关键网络节点”。</a:t>
            </a:r>
            <a:endParaRPr lang="en-US" altLang="zh-CN" sz="1400" dirty="0">
              <a:latin typeface="+mn-ea"/>
            </a:endParaRPr>
          </a:p>
        </p:txBody>
      </p:sp>
      <p:sp>
        <p:nvSpPr>
          <p:cNvPr id="58" name="Text Box 53">
            <a:extLst>
              <a:ext uri="{FF2B5EF4-FFF2-40B4-BE49-F238E27FC236}">
                <a16:creationId xmlns:a16="http://schemas.microsoft.com/office/drawing/2014/main" id="{C771EAAD-316C-4D5F-A568-5067E50C648E}"/>
              </a:ext>
            </a:extLst>
          </p:cNvPr>
          <p:cNvSpPr txBox="1">
            <a:spLocks noChangeArrowheads="1"/>
          </p:cNvSpPr>
          <p:nvPr/>
        </p:nvSpPr>
        <p:spPr bwMode="black">
          <a:xfrm>
            <a:off x="4386875" y="4478393"/>
            <a:ext cx="5550339" cy="700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algn="just">
              <a:lnSpc>
                <a:spcPct val="150000"/>
              </a:lnSpc>
              <a:spcAft>
                <a:spcPts val="600"/>
              </a:spcAft>
              <a:buFont typeface="Wingdings" panose="05000000000000000000" pitchFamily="2" charset="2"/>
              <a:buChar char="p"/>
            </a:pPr>
            <a:r>
              <a:rPr lang="zh-CN" altLang="en-US" sz="1400" dirty="0" smtClean="0">
                <a:latin typeface="+mn-ea"/>
              </a:rPr>
              <a:t>对重</a:t>
            </a:r>
            <a:r>
              <a:rPr lang="zh-CN" altLang="en-US" sz="1400" dirty="0">
                <a:latin typeface="+mn-ea"/>
              </a:rPr>
              <a:t>要网络节点进行安全审计，审计覆盖到每个用户，对重要的用户行为和重要安全事件进行审计；</a:t>
            </a:r>
            <a:endParaRPr lang="en-US" altLang="zh-CN" sz="1400" dirty="0">
              <a:latin typeface="+mn-ea"/>
            </a:endParaRPr>
          </a:p>
        </p:txBody>
      </p:sp>
    </p:spTree>
    <p:extLst>
      <p:ext uri="{BB962C8B-B14F-4D97-AF65-F5344CB8AC3E}">
        <p14:creationId xmlns:p14="http://schemas.microsoft.com/office/powerpoint/2010/main" val="14774280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安全区域边界建设</a:t>
            </a:r>
            <a:endParaRPr lang="zh-CN" altLang="en-US" dirty="0"/>
          </a:p>
        </p:txBody>
      </p:sp>
      <p:sp>
        <p:nvSpPr>
          <p:cNvPr id="19" name="内容占位符 107">
            <a:extLst>
              <a:ext uri="{FF2B5EF4-FFF2-40B4-BE49-F238E27FC236}">
                <a16:creationId xmlns:a16="http://schemas.microsoft.com/office/drawing/2014/main" id="{B1E3E2A6-59A0-354F-BC29-3AAA2B0CF5CC}"/>
              </a:ext>
            </a:extLst>
          </p:cNvPr>
          <p:cNvSpPr txBox="1">
            <a:spLocks/>
          </p:cNvSpPr>
          <p:nvPr/>
        </p:nvSpPr>
        <p:spPr>
          <a:xfrm>
            <a:off x="802655" y="1513516"/>
            <a:ext cx="3273860" cy="4567795"/>
          </a:xfrm>
          <a:prstGeom prst="rect">
            <a:avLst/>
          </a:prstGeom>
        </p:spPr>
        <p:txBody>
          <a:bodyPr/>
          <a:lstStyle>
            <a:lvl1pPr>
              <a:lnSpc>
                <a:spcPct val="90000"/>
              </a:lnSpc>
              <a:spcBef>
                <a:spcPts val="1000"/>
              </a:spcBef>
              <a:buFont typeface="Arial" charset="0"/>
              <a:buChar char="•"/>
              <a:defRPr sz="2800">
                <a:solidFill>
                  <a:schemeClr val="tx1"/>
                </a:solidFill>
                <a:latin typeface="微软雅黑" charset="0"/>
                <a:ea typeface="微软雅黑" charset="0"/>
              </a:defRPr>
            </a:lvl1pPr>
            <a:lvl2pPr marL="685800" indent="-228600">
              <a:lnSpc>
                <a:spcPct val="90000"/>
              </a:lnSpc>
              <a:spcBef>
                <a:spcPts val="500"/>
              </a:spcBef>
              <a:buFont typeface="Arial" charset="0"/>
              <a:buChar char="•"/>
              <a:defRPr sz="2400">
                <a:solidFill>
                  <a:schemeClr val="tx1"/>
                </a:solidFill>
                <a:latin typeface="微软雅黑" charset="0"/>
                <a:ea typeface="微软雅黑" charset="0"/>
              </a:defRPr>
            </a:lvl2pPr>
            <a:lvl3pPr marL="1143000" indent="-228600">
              <a:lnSpc>
                <a:spcPct val="90000"/>
              </a:lnSpc>
              <a:spcBef>
                <a:spcPts val="500"/>
              </a:spcBef>
              <a:buFont typeface="Arial" charset="0"/>
              <a:buChar char="•"/>
              <a:defRPr sz="2000">
                <a:solidFill>
                  <a:schemeClr val="tx1"/>
                </a:solidFill>
                <a:latin typeface="微软雅黑" charset="0"/>
                <a:ea typeface="微软雅黑" charset="0"/>
              </a:defRPr>
            </a:lvl3pPr>
            <a:lvl4pPr marL="1600200" indent="-228600">
              <a:lnSpc>
                <a:spcPct val="90000"/>
              </a:lnSpc>
              <a:spcBef>
                <a:spcPts val="500"/>
              </a:spcBef>
              <a:buFont typeface="Arial" charset="0"/>
              <a:buChar char="•"/>
              <a:defRPr>
                <a:solidFill>
                  <a:schemeClr val="tx1"/>
                </a:solidFill>
                <a:latin typeface="微软雅黑" charset="0"/>
                <a:ea typeface="微软雅黑" charset="0"/>
              </a:defRPr>
            </a:lvl4pPr>
            <a:lvl5pPr marL="2057400" indent="-228600">
              <a:lnSpc>
                <a:spcPct val="90000"/>
              </a:lnSpc>
              <a:spcBef>
                <a:spcPts val="500"/>
              </a:spcBef>
              <a:buFont typeface="Arial" charset="0"/>
              <a:buChar char="•"/>
              <a:defRPr>
                <a:solidFill>
                  <a:schemeClr val="tx1"/>
                </a:solidFill>
                <a:latin typeface="微软雅黑" charset="0"/>
                <a:ea typeface="微软雅黑"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微软雅黑" charset="0"/>
                <a:ea typeface="微软雅黑"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微软雅黑" charset="0"/>
                <a:ea typeface="微软雅黑"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微软雅黑" charset="0"/>
                <a:ea typeface="微软雅黑"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微软雅黑" charset="0"/>
                <a:ea typeface="微软雅黑" charset="0"/>
              </a:defRPr>
            </a:lvl9pPr>
          </a:lstStyle>
          <a:p>
            <a:pPr marL="285750" lvl="0" indent="-285750">
              <a:lnSpc>
                <a:spcPct val="150000"/>
              </a:lnSpc>
              <a:spcBef>
                <a:spcPts val="0"/>
              </a:spcBef>
              <a:buClr>
                <a:schemeClr val="accent1">
                  <a:lumMod val="60000"/>
                  <a:lumOff val="40000"/>
                </a:schemeClr>
              </a:buClr>
              <a:buFont typeface="Wingdings" panose="05000000000000000000" pitchFamily="2" charset="2"/>
              <a:buChar char="p"/>
            </a:pPr>
            <a:r>
              <a:rPr lang="zh-CN" altLang="en-US" sz="1600" b="1" dirty="0" smtClean="0">
                <a:latin typeface="微软雅黑" panose="020B0503020204020204" pitchFamily="34" charset="-122"/>
                <a:ea typeface="微软雅黑" panose="020B0503020204020204" pitchFamily="34" charset="-122"/>
              </a:rPr>
              <a:t>边界防护</a:t>
            </a:r>
            <a:r>
              <a:rPr lang="en-US" altLang="zh-CN" sz="1600" b="1" dirty="0" smtClean="0">
                <a:latin typeface="微软雅黑" panose="020B0503020204020204" pitchFamily="34" charset="-122"/>
                <a:ea typeface="微软雅黑" panose="020B0503020204020204" pitchFamily="34" charset="-122"/>
              </a:rPr>
              <a:t>&amp;</a:t>
            </a:r>
            <a:r>
              <a:rPr lang="zh-CN" altLang="en-US" sz="1600" b="1" dirty="0" smtClean="0">
                <a:latin typeface="微软雅黑" panose="020B0503020204020204" pitchFamily="34" charset="-122"/>
                <a:ea typeface="微软雅黑" panose="020B0503020204020204" pitchFamily="34" charset="-122"/>
              </a:rPr>
              <a:t>入侵防范</a:t>
            </a:r>
            <a:endParaRPr lang="en-US" altLang="zh-CN" sz="1600" b="1" dirty="0">
              <a:latin typeface="微软雅黑" panose="020B0503020204020204" pitchFamily="34" charset="-122"/>
              <a:ea typeface="微软雅黑" panose="020B0503020204020204" pitchFamily="34" charset="-122"/>
            </a:endParaRPr>
          </a:p>
          <a:p>
            <a:pPr lvl="0">
              <a:lnSpc>
                <a:spcPct val="150000"/>
              </a:lnSpc>
              <a:spcBef>
                <a:spcPts val="0"/>
              </a:spcBef>
              <a:buClr>
                <a:schemeClr val="accent1">
                  <a:lumMod val="60000"/>
                  <a:lumOff val="40000"/>
                </a:schemeClr>
              </a:buClr>
              <a:buNone/>
            </a:pPr>
            <a:r>
              <a:rPr lang="zh-CN" altLang="zh-CN" sz="1400" dirty="0">
                <a:latin typeface="微软雅黑" panose="020B0503020204020204" pitchFamily="34" charset="-122"/>
                <a:ea typeface="微软雅黑" panose="020B0503020204020204" pitchFamily="34" charset="-122"/>
              </a:rPr>
              <a:t>防病毒，</a:t>
            </a:r>
            <a:r>
              <a:rPr lang="zh-CN" altLang="en-US" sz="1400" dirty="0">
                <a:latin typeface="微软雅黑" panose="020B0503020204020204" pitchFamily="34" charset="-122"/>
                <a:ea typeface="微软雅黑" panose="020B0503020204020204" pitchFamily="34" charset="-122"/>
              </a:rPr>
              <a:t>防</a:t>
            </a:r>
            <a:r>
              <a:rPr lang="zh-CN" altLang="zh-CN" sz="1400" dirty="0">
                <a:latin typeface="微软雅黑" panose="020B0503020204020204" pitchFamily="34" charset="-122"/>
                <a:ea typeface="微软雅黑" panose="020B0503020204020204" pitchFamily="34" charset="-122"/>
              </a:rPr>
              <a:t>入侵，防勒索，防</a:t>
            </a:r>
            <a:r>
              <a:rPr lang="en-US" altLang="zh-CN" sz="1400" dirty="0">
                <a:latin typeface="微软雅黑" panose="020B0503020204020204" pitchFamily="34" charset="-122"/>
                <a:ea typeface="微软雅黑" panose="020B0503020204020204" pitchFamily="34" charset="-122"/>
              </a:rPr>
              <a:t>APT</a:t>
            </a:r>
            <a:r>
              <a:rPr lang="zh-CN" altLang="zh-CN" sz="1400" dirty="0">
                <a:latin typeface="微软雅黑" panose="020B0503020204020204" pitchFamily="34" charset="-122"/>
                <a:ea typeface="微软雅黑" panose="020B0503020204020204" pitchFamily="34" charset="-122"/>
              </a:rPr>
              <a:t>，攻击链各个阶段全面防御；</a:t>
            </a:r>
            <a:endParaRPr lang="en-US" altLang="zh-CN" sz="1400" dirty="0">
              <a:latin typeface="微软雅黑" panose="020B0503020204020204" pitchFamily="34" charset="-122"/>
              <a:ea typeface="微软雅黑" panose="020B0503020204020204" pitchFamily="34" charset="-122"/>
            </a:endParaRPr>
          </a:p>
          <a:p>
            <a:pPr marL="285750" lvl="0" indent="-285750">
              <a:lnSpc>
                <a:spcPct val="150000"/>
              </a:lnSpc>
              <a:spcBef>
                <a:spcPts val="0"/>
              </a:spcBef>
              <a:buClr>
                <a:schemeClr val="accent1">
                  <a:lumMod val="60000"/>
                  <a:lumOff val="40000"/>
                </a:schemeClr>
              </a:buClr>
              <a:buFont typeface="Wingdings" panose="05000000000000000000" pitchFamily="2" charset="2"/>
              <a:buChar char="p"/>
            </a:pPr>
            <a:endParaRPr lang="zh-CN" altLang="zh-CN" sz="1400" dirty="0">
              <a:latin typeface="微软雅黑" panose="020B0503020204020204" pitchFamily="34" charset="-122"/>
              <a:ea typeface="微软雅黑" panose="020B0503020204020204" pitchFamily="34" charset="-122"/>
            </a:endParaRPr>
          </a:p>
          <a:p>
            <a:pPr marL="285750" lvl="0" indent="-285750">
              <a:lnSpc>
                <a:spcPct val="150000"/>
              </a:lnSpc>
              <a:spcBef>
                <a:spcPts val="0"/>
              </a:spcBef>
              <a:buClr>
                <a:schemeClr val="accent1">
                  <a:lumMod val="60000"/>
                  <a:lumOff val="40000"/>
                </a:schemeClr>
              </a:buClr>
              <a:buFont typeface="Wingdings" panose="05000000000000000000" pitchFamily="2" charset="2"/>
              <a:buChar char="p"/>
            </a:pPr>
            <a:r>
              <a:rPr lang="zh-CN" altLang="en-US" sz="1600" b="1" dirty="0" smtClean="0">
                <a:latin typeface="微软雅黑" panose="020B0503020204020204" pitchFamily="34" charset="-122"/>
                <a:ea typeface="微软雅黑" panose="020B0503020204020204" pitchFamily="34" charset="-122"/>
              </a:rPr>
              <a:t>安全审计</a:t>
            </a:r>
            <a:endParaRPr lang="en-US" altLang="zh-CN" sz="1600" b="1" dirty="0">
              <a:latin typeface="微软雅黑" panose="020B0503020204020204" pitchFamily="34" charset="-122"/>
              <a:ea typeface="微软雅黑" panose="020B0503020204020204" pitchFamily="34" charset="-122"/>
            </a:endParaRPr>
          </a:p>
          <a:p>
            <a:pPr lvl="0">
              <a:lnSpc>
                <a:spcPct val="150000"/>
              </a:lnSpc>
              <a:spcBef>
                <a:spcPts val="0"/>
              </a:spcBef>
              <a:buClr>
                <a:schemeClr val="accent1">
                  <a:lumMod val="60000"/>
                  <a:lumOff val="40000"/>
                </a:schemeClr>
              </a:buClr>
              <a:buNone/>
            </a:pPr>
            <a:r>
              <a:rPr lang="zh-CN" altLang="en-US" sz="1400" dirty="0">
                <a:latin typeface="微软雅黑" panose="020B0503020204020204" pitchFamily="34" charset="-122"/>
                <a:ea typeface="微软雅黑" panose="020B0503020204020204" pitchFamily="34" charset="-122"/>
              </a:rPr>
              <a:t>对远程访问的用户行为、访问互联网的用户行为等单独进行行为审计和</a:t>
            </a:r>
            <a:r>
              <a:rPr lang="zh-CN" altLang="en-US" sz="1400" dirty="0" smtClean="0">
                <a:latin typeface="微软雅黑" panose="020B0503020204020204" pitchFamily="34" charset="-122"/>
                <a:ea typeface="微软雅黑" panose="020B0503020204020204" pitchFamily="34" charset="-122"/>
              </a:rPr>
              <a:t>数据分析。</a:t>
            </a:r>
            <a:endParaRPr lang="en-US" altLang="zh-CN" sz="1400" dirty="0" smtClean="0">
              <a:latin typeface="微软雅黑" panose="020B0503020204020204" pitchFamily="34" charset="-122"/>
              <a:ea typeface="微软雅黑" panose="020B0503020204020204" pitchFamily="34" charset="-122"/>
            </a:endParaRPr>
          </a:p>
          <a:p>
            <a:pPr lvl="0">
              <a:lnSpc>
                <a:spcPct val="150000"/>
              </a:lnSpc>
              <a:spcBef>
                <a:spcPts val="0"/>
              </a:spcBef>
              <a:buClr>
                <a:schemeClr val="accent1">
                  <a:lumMod val="60000"/>
                  <a:lumOff val="40000"/>
                </a:schemeClr>
              </a:buClr>
              <a:buNone/>
            </a:pPr>
            <a:endParaRPr lang="zh-CN" altLang="zh-CN" sz="1600" b="1" dirty="0">
              <a:latin typeface="微软雅黑" panose="020B0503020204020204" pitchFamily="34" charset="-122"/>
              <a:ea typeface="微软雅黑" panose="020B0503020204020204" pitchFamily="34" charset="-122"/>
            </a:endParaRPr>
          </a:p>
          <a:p>
            <a:pPr marL="285750" lvl="0" indent="-285750">
              <a:lnSpc>
                <a:spcPct val="150000"/>
              </a:lnSpc>
              <a:spcBef>
                <a:spcPts val="0"/>
              </a:spcBef>
              <a:buClr>
                <a:schemeClr val="accent1">
                  <a:lumMod val="60000"/>
                  <a:lumOff val="40000"/>
                </a:schemeClr>
              </a:buClr>
              <a:buFont typeface="Wingdings" panose="05000000000000000000" pitchFamily="2" charset="2"/>
              <a:buChar char="p"/>
            </a:pPr>
            <a:r>
              <a:rPr lang="zh-CN" altLang="en-US" sz="1600" b="1" dirty="0" smtClean="0">
                <a:latin typeface="微软雅黑" panose="020B0503020204020204" pitchFamily="34" charset="-122"/>
                <a:ea typeface="微软雅黑" panose="020B0503020204020204" pitchFamily="34" charset="-122"/>
              </a:rPr>
              <a:t>恶意代码防范</a:t>
            </a:r>
            <a:endParaRPr lang="en-US" altLang="zh-CN" sz="1600" b="1" dirty="0" smtClean="0">
              <a:latin typeface="微软雅黑" panose="020B0503020204020204" pitchFamily="34" charset="-122"/>
              <a:ea typeface="微软雅黑" panose="020B0503020204020204" pitchFamily="34" charset="-122"/>
            </a:endParaRPr>
          </a:p>
          <a:p>
            <a:pPr lvl="0">
              <a:lnSpc>
                <a:spcPct val="150000"/>
              </a:lnSpc>
              <a:spcBef>
                <a:spcPts val="0"/>
              </a:spcBef>
              <a:buClr>
                <a:schemeClr val="accent1">
                  <a:lumMod val="60000"/>
                  <a:lumOff val="40000"/>
                </a:schemeClr>
              </a:buClr>
              <a:buNone/>
            </a:pPr>
            <a:r>
              <a:rPr lang="zh-CN" altLang="zh-CN" sz="1400" dirty="0" smtClean="0">
                <a:latin typeface="微软雅黑" panose="020B0503020204020204" pitchFamily="34" charset="-122"/>
                <a:ea typeface="微软雅黑" panose="020B0503020204020204" pitchFamily="34" charset="-122"/>
              </a:rPr>
              <a:t>恶意代码，特种木马消灭干净，数据传输异常检测，敏感数据不出内网。</a:t>
            </a:r>
            <a:endParaRPr lang="zh-CN" altLang="zh-CN" sz="1400" dirty="0">
              <a:latin typeface="微软雅黑" panose="020B0503020204020204" pitchFamily="34" charset="-122"/>
              <a:ea typeface="微软雅黑" panose="020B0503020204020204" pitchFamily="34" charset="-122"/>
            </a:endParaRPr>
          </a:p>
        </p:txBody>
      </p:sp>
      <p:grpSp>
        <p:nvGrpSpPr>
          <p:cNvPr id="4" name="组合 3">
            <a:extLst>
              <a:ext uri="{FF2B5EF4-FFF2-40B4-BE49-F238E27FC236}">
                <a16:creationId xmlns:a16="http://schemas.microsoft.com/office/drawing/2014/main" id="{9C36FDE0-DFF5-1943-B8AA-C7E45E1ADEC6}"/>
              </a:ext>
            </a:extLst>
          </p:cNvPr>
          <p:cNvGrpSpPr/>
          <p:nvPr/>
        </p:nvGrpSpPr>
        <p:grpSpPr>
          <a:xfrm>
            <a:off x="8846795" y="2839052"/>
            <a:ext cx="1598189" cy="1161273"/>
            <a:chOff x="6108664" y="2992019"/>
            <a:chExt cx="1676356" cy="1072327"/>
          </a:xfrm>
        </p:grpSpPr>
        <p:sp>
          <p:nvSpPr>
            <p:cNvPr id="5" name="剪去对角的矩形 4">
              <a:extLst>
                <a:ext uri="{FF2B5EF4-FFF2-40B4-BE49-F238E27FC236}">
                  <a16:creationId xmlns:a16="http://schemas.microsoft.com/office/drawing/2014/main" id="{B4739117-1089-FD4C-870A-AC6B02BD9035}"/>
                </a:ext>
              </a:extLst>
            </p:cNvPr>
            <p:cNvSpPr/>
            <p:nvPr/>
          </p:nvSpPr>
          <p:spPr>
            <a:xfrm>
              <a:off x="6175568" y="3060159"/>
              <a:ext cx="1609452" cy="1004187"/>
            </a:xfrm>
            <a:prstGeom prst="snip2DiagRect">
              <a:avLst/>
            </a:prstGeom>
            <a:solidFill>
              <a:schemeClr val="accent1">
                <a:lumMod val="75000"/>
              </a:scheme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剪去对角的矩形 5">
              <a:extLst>
                <a:ext uri="{FF2B5EF4-FFF2-40B4-BE49-F238E27FC236}">
                  <a16:creationId xmlns:a16="http://schemas.microsoft.com/office/drawing/2014/main" id="{D5DE8450-87C3-6047-AF9F-57238F069D15}"/>
                </a:ext>
              </a:extLst>
            </p:cNvPr>
            <p:cNvSpPr/>
            <p:nvPr/>
          </p:nvSpPr>
          <p:spPr>
            <a:xfrm>
              <a:off x="6108664" y="2992019"/>
              <a:ext cx="1609452" cy="1004187"/>
            </a:xfrm>
            <a:prstGeom prst="snip2DiagRect">
              <a:avLst/>
            </a:prstGeom>
            <a:solidFill>
              <a:schemeClr val="bg1"/>
            </a:solidFill>
            <a:ln w="127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TextBox 19">
            <a:extLst>
              <a:ext uri="{FF2B5EF4-FFF2-40B4-BE49-F238E27FC236}">
                <a16:creationId xmlns:a16="http://schemas.microsoft.com/office/drawing/2014/main" id="{00156E0D-BBF0-634E-96C1-9A98771EC704}"/>
              </a:ext>
            </a:extLst>
          </p:cNvPr>
          <p:cNvSpPr txBox="1"/>
          <p:nvPr/>
        </p:nvSpPr>
        <p:spPr>
          <a:xfrm>
            <a:off x="8781949" y="2878299"/>
            <a:ext cx="1569660" cy="276999"/>
          </a:xfrm>
          <a:prstGeom prst="rect">
            <a:avLst/>
          </a:prstGeom>
          <a:noFill/>
        </p:spPr>
        <p:txBody>
          <a:bodyPr wrap="none" rtlCol="0">
            <a:spAutoFit/>
          </a:bodyPr>
          <a:lstStyle/>
          <a:p>
            <a:pPr algn="ctr"/>
            <a:r>
              <a:rPr lang="zh-CN" altLang="en-US" sz="1200" dirty="0">
                <a:latin typeface="微软雅黑" panose="020B0503020204020204" pitchFamily="34" charset="-122"/>
                <a:ea typeface="微软雅黑" panose="020B0503020204020204" pitchFamily="34" charset="-122"/>
              </a:rPr>
              <a:t>未知威胁检测与分析</a:t>
            </a:r>
          </a:p>
        </p:txBody>
      </p:sp>
      <p:sp>
        <p:nvSpPr>
          <p:cNvPr id="8" name="剪去对角的矩形 7">
            <a:extLst>
              <a:ext uri="{FF2B5EF4-FFF2-40B4-BE49-F238E27FC236}">
                <a16:creationId xmlns:a16="http://schemas.microsoft.com/office/drawing/2014/main" id="{EE370D1F-ED76-AB45-9F57-CC258F0D8FB3}"/>
              </a:ext>
            </a:extLst>
          </p:cNvPr>
          <p:cNvSpPr/>
          <p:nvPr/>
        </p:nvSpPr>
        <p:spPr>
          <a:xfrm>
            <a:off x="9495953" y="4435060"/>
            <a:ext cx="1665684" cy="1087481"/>
          </a:xfrm>
          <a:prstGeom prst="snip2DiagRect">
            <a:avLst/>
          </a:prstGeom>
          <a:solidFill>
            <a:schemeClr val="bg1"/>
          </a:solidFill>
          <a:ln w="127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 name="剪去对角的矩形 8">
            <a:extLst>
              <a:ext uri="{FF2B5EF4-FFF2-40B4-BE49-F238E27FC236}">
                <a16:creationId xmlns:a16="http://schemas.microsoft.com/office/drawing/2014/main" id="{9A3B1F10-11C2-7346-BFDB-89712112509F}"/>
              </a:ext>
            </a:extLst>
          </p:cNvPr>
          <p:cNvSpPr/>
          <p:nvPr/>
        </p:nvSpPr>
        <p:spPr>
          <a:xfrm>
            <a:off x="6483050" y="4427296"/>
            <a:ext cx="1338961" cy="1087481"/>
          </a:xfrm>
          <a:prstGeom prst="snip2DiagRect">
            <a:avLst/>
          </a:prstGeom>
          <a:solidFill>
            <a:schemeClr val="bg1"/>
          </a:solidFill>
          <a:ln w="127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10" name="组合 9">
            <a:extLst>
              <a:ext uri="{FF2B5EF4-FFF2-40B4-BE49-F238E27FC236}">
                <a16:creationId xmlns:a16="http://schemas.microsoft.com/office/drawing/2014/main" id="{1A974528-3430-8C4E-8573-25C3EDD0ECB1}"/>
              </a:ext>
            </a:extLst>
          </p:cNvPr>
          <p:cNvGrpSpPr/>
          <p:nvPr/>
        </p:nvGrpSpPr>
        <p:grpSpPr>
          <a:xfrm>
            <a:off x="10724915" y="2555734"/>
            <a:ext cx="1163541" cy="1152886"/>
            <a:chOff x="10304797" y="2999763"/>
            <a:chExt cx="1220449" cy="1064583"/>
          </a:xfrm>
        </p:grpSpPr>
        <p:sp>
          <p:nvSpPr>
            <p:cNvPr id="11" name="剪去对角的矩形 10">
              <a:extLst>
                <a:ext uri="{FF2B5EF4-FFF2-40B4-BE49-F238E27FC236}">
                  <a16:creationId xmlns:a16="http://schemas.microsoft.com/office/drawing/2014/main" id="{EF412E67-10C9-3B4D-A14E-D6B3CBCE8F4D}"/>
                </a:ext>
              </a:extLst>
            </p:cNvPr>
            <p:cNvSpPr/>
            <p:nvPr/>
          </p:nvSpPr>
          <p:spPr>
            <a:xfrm>
              <a:off x="10367790" y="3060159"/>
              <a:ext cx="1157456" cy="1004187"/>
            </a:xfrm>
            <a:prstGeom prst="snip2DiagRect">
              <a:avLst/>
            </a:prstGeom>
            <a:solidFill>
              <a:schemeClr val="accent1">
                <a:lumMod val="75000"/>
              </a:scheme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剪去对角的矩形 11">
              <a:extLst>
                <a:ext uri="{FF2B5EF4-FFF2-40B4-BE49-F238E27FC236}">
                  <a16:creationId xmlns:a16="http://schemas.microsoft.com/office/drawing/2014/main" id="{0100D8DA-88BD-E345-BD91-D8D762F561BF}"/>
                </a:ext>
              </a:extLst>
            </p:cNvPr>
            <p:cNvSpPr/>
            <p:nvPr/>
          </p:nvSpPr>
          <p:spPr>
            <a:xfrm>
              <a:off x="10304797" y="2999763"/>
              <a:ext cx="1157456" cy="1004187"/>
            </a:xfrm>
            <a:prstGeom prst="snip2DiagRect">
              <a:avLst/>
            </a:prstGeom>
            <a:solidFill>
              <a:schemeClr val="bg1"/>
            </a:solidFill>
            <a:ln w="127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3" name="六边形 12">
            <a:extLst>
              <a:ext uri="{FF2B5EF4-FFF2-40B4-BE49-F238E27FC236}">
                <a16:creationId xmlns:a16="http://schemas.microsoft.com/office/drawing/2014/main" id="{BAFB24C2-CCEF-5542-8961-A164926AEF6F}"/>
              </a:ext>
            </a:extLst>
          </p:cNvPr>
          <p:cNvSpPr/>
          <p:nvPr/>
        </p:nvSpPr>
        <p:spPr>
          <a:xfrm rot="16200000">
            <a:off x="4408113" y="2974683"/>
            <a:ext cx="893491" cy="678090"/>
          </a:xfrm>
          <a:prstGeom prst="hexagon">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grpSp>
        <p:nvGrpSpPr>
          <p:cNvPr id="14" name="组合 13">
            <a:extLst>
              <a:ext uri="{FF2B5EF4-FFF2-40B4-BE49-F238E27FC236}">
                <a16:creationId xmlns:a16="http://schemas.microsoft.com/office/drawing/2014/main" id="{CCCDD3B6-C7FA-6E48-ABA7-4C61C89755A6}"/>
              </a:ext>
            </a:extLst>
          </p:cNvPr>
          <p:cNvGrpSpPr/>
          <p:nvPr/>
        </p:nvGrpSpPr>
        <p:grpSpPr>
          <a:xfrm>
            <a:off x="6809308" y="2839052"/>
            <a:ext cx="1598189" cy="1161273"/>
            <a:chOff x="6108664" y="2992019"/>
            <a:chExt cx="1676356" cy="1072327"/>
          </a:xfrm>
        </p:grpSpPr>
        <p:sp>
          <p:nvSpPr>
            <p:cNvPr id="15" name="剪去对角的矩形 14">
              <a:extLst>
                <a:ext uri="{FF2B5EF4-FFF2-40B4-BE49-F238E27FC236}">
                  <a16:creationId xmlns:a16="http://schemas.microsoft.com/office/drawing/2014/main" id="{3CEC6958-F5C9-5D40-AB5E-17C17DB16D66}"/>
                </a:ext>
              </a:extLst>
            </p:cNvPr>
            <p:cNvSpPr/>
            <p:nvPr/>
          </p:nvSpPr>
          <p:spPr>
            <a:xfrm>
              <a:off x="6175568" y="3060159"/>
              <a:ext cx="1609452" cy="1004187"/>
            </a:xfrm>
            <a:prstGeom prst="snip2DiagRect">
              <a:avLst/>
            </a:prstGeom>
            <a:solidFill>
              <a:schemeClr val="accent1">
                <a:lumMod val="75000"/>
              </a:scheme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剪去对角的矩形 15">
              <a:extLst>
                <a:ext uri="{FF2B5EF4-FFF2-40B4-BE49-F238E27FC236}">
                  <a16:creationId xmlns:a16="http://schemas.microsoft.com/office/drawing/2014/main" id="{16721009-4977-A043-A7D0-F6916A905781}"/>
                </a:ext>
              </a:extLst>
            </p:cNvPr>
            <p:cNvSpPr/>
            <p:nvPr/>
          </p:nvSpPr>
          <p:spPr>
            <a:xfrm>
              <a:off x="6108664" y="2992019"/>
              <a:ext cx="1609452" cy="1004187"/>
            </a:xfrm>
            <a:prstGeom prst="snip2DiagRect">
              <a:avLst/>
            </a:prstGeom>
            <a:solidFill>
              <a:schemeClr val="bg1"/>
            </a:solidFill>
            <a:ln w="127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7" name="剪去对角的矩形 16">
            <a:extLst>
              <a:ext uri="{FF2B5EF4-FFF2-40B4-BE49-F238E27FC236}">
                <a16:creationId xmlns:a16="http://schemas.microsoft.com/office/drawing/2014/main" id="{E936DCE1-9B85-B943-ABF1-19925DDE24D8}"/>
              </a:ext>
            </a:extLst>
          </p:cNvPr>
          <p:cNvSpPr/>
          <p:nvPr/>
        </p:nvSpPr>
        <p:spPr>
          <a:xfrm>
            <a:off x="5575529" y="2912844"/>
            <a:ext cx="833776" cy="1087481"/>
          </a:xfrm>
          <a:prstGeom prst="snip2DiagRect">
            <a:avLst/>
          </a:prstGeom>
          <a:solidFill>
            <a:schemeClr val="accent1">
              <a:lumMod val="75000"/>
            </a:scheme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剪去对角的矩形 17">
            <a:extLst>
              <a:ext uri="{FF2B5EF4-FFF2-40B4-BE49-F238E27FC236}">
                <a16:creationId xmlns:a16="http://schemas.microsoft.com/office/drawing/2014/main" id="{FBC2D7A9-B500-CB4D-B173-AC462687C372}"/>
              </a:ext>
            </a:extLst>
          </p:cNvPr>
          <p:cNvSpPr/>
          <p:nvPr/>
        </p:nvSpPr>
        <p:spPr>
          <a:xfrm>
            <a:off x="5515132" y="2843396"/>
            <a:ext cx="833776" cy="1087481"/>
          </a:xfrm>
          <a:prstGeom prst="snip2DiagRect">
            <a:avLst/>
          </a:prstGeom>
          <a:solidFill>
            <a:schemeClr val="bg1"/>
          </a:solidFill>
          <a:ln w="127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TextBox 19">
            <a:extLst>
              <a:ext uri="{FF2B5EF4-FFF2-40B4-BE49-F238E27FC236}">
                <a16:creationId xmlns:a16="http://schemas.microsoft.com/office/drawing/2014/main" id="{9551CA61-6651-BE48-B374-84014107F025}"/>
              </a:ext>
            </a:extLst>
          </p:cNvPr>
          <p:cNvSpPr txBox="1"/>
          <p:nvPr/>
        </p:nvSpPr>
        <p:spPr>
          <a:xfrm>
            <a:off x="9662203" y="3652622"/>
            <a:ext cx="654090" cy="276999"/>
          </a:xfrm>
          <a:prstGeom prst="rect">
            <a:avLst/>
          </a:prstGeom>
          <a:noFill/>
        </p:spPr>
        <p:txBody>
          <a:bodyPr wrap="none" rtlCol="0">
            <a:spAutoFit/>
          </a:bodyPr>
          <a:lstStyle/>
          <a:p>
            <a:pPr algn="ctr"/>
            <a:r>
              <a:rPr lang="en-US" altLang="zh-CN" sz="1200" dirty="0">
                <a:latin typeface="微软雅黑" panose="020B0503020204020204" pitchFamily="34" charset="-122"/>
                <a:ea typeface="微软雅黑" panose="020B0503020204020204" pitchFamily="34" charset="-122"/>
              </a:rPr>
              <a:t>TAC-D</a:t>
            </a:r>
            <a:endParaRPr lang="zh-CN" altLang="en-US" sz="1200" dirty="0">
              <a:latin typeface="微软雅黑" panose="020B0503020204020204" pitchFamily="34" charset="-122"/>
              <a:ea typeface="微软雅黑" panose="020B0503020204020204" pitchFamily="34" charset="-122"/>
            </a:endParaRPr>
          </a:p>
        </p:txBody>
      </p:sp>
      <p:sp>
        <p:nvSpPr>
          <p:cNvPr id="24" name="TextBox 19">
            <a:extLst>
              <a:ext uri="{FF2B5EF4-FFF2-40B4-BE49-F238E27FC236}">
                <a16:creationId xmlns:a16="http://schemas.microsoft.com/office/drawing/2014/main" id="{7F2A5094-5437-384D-9F74-4E23D2E26943}"/>
              </a:ext>
            </a:extLst>
          </p:cNvPr>
          <p:cNvSpPr txBox="1"/>
          <p:nvPr/>
        </p:nvSpPr>
        <p:spPr>
          <a:xfrm>
            <a:off x="6744462" y="2878299"/>
            <a:ext cx="1569660" cy="276999"/>
          </a:xfrm>
          <a:prstGeom prst="rect">
            <a:avLst/>
          </a:prstGeom>
          <a:noFill/>
        </p:spPr>
        <p:txBody>
          <a:bodyPr wrap="none" rtlCol="0">
            <a:spAutoFit/>
          </a:bodyPr>
          <a:lstStyle/>
          <a:p>
            <a:pPr algn="ctr"/>
            <a:r>
              <a:rPr lang="zh-CN" altLang="en-US" sz="1200" dirty="0">
                <a:latin typeface="微软雅黑" panose="020B0503020204020204" pitchFamily="34" charset="-122"/>
                <a:ea typeface="微软雅黑" panose="020B0503020204020204" pitchFamily="34" charset="-122"/>
              </a:rPr>
              <a:t>已知威胁检测与防御</a:t>
            </a:r>
          </a:p>
        </p:txBody>
      </p:sp>
      <p:sp>
        <p:nvSpPr>
          <p:cNvPr id="25" name="TextBox 19">
            <a:extLst>
              <a:ext uri="{FF2B5EF4-FFF2-40B4-BE49-F238E27FC236}">
                <a16:creationId xmlns:a16="http://schemas.microsoft.com/office/drawing/2014/main" id="{5EDABA98-7F06-AE41-BCFA-DF4AEC573CB7}"/>
              </a:ext>
            </a:extLst>
          </p:cNvPr>
          <p:cNvSpPr txBox="1"/>
          <p:nvPr/>
        </p:nvSpPr>
        <p:spPr>
          <a:xfrm>
            <a:off x="6946864" y="3617332"/>
            <a:ext cx="841897" cy="276999"/>
          </a:xfrm>
          <a:prstGeom prst="rect">
            <a:avLst/>
          </a:prstGeom>
          <a:noFill/>
        </p:spPr>
        <p:txBody>
          <a:bodyPr wrap="none" rtlCol="0">
            <a:spAutoFit/>
          </a:bodyPr>
          <a:lstStyle/>
          <a:p>
            <a:pPr algn="ctr"/>
            <a:r>
              <a:rPr lang="en-US" altLang="zh-CN" sz="1200" dirty="0">
                <a:latin typeface="微软雅黑" panose="020B0503020204020204" pitchFamily="34" charset="-122"/>
                <a:ea typeface="微软雅黑" panose="020B0503020204020204" pitchFamily="34" charset="-122"/>
              </a:rPr>
              <a:t>FW/NIPS</a:t>
            </a:r>
            <a:endParaRPr lang="zh-CN" altLang="en-US" sz="1200" dirty="0">
              <a:latin typeface="微软雅黑" panose="020B0503020204020204" pitchFamily="34" charset="-122"/>
              <a:ea typeface="微软雅黑" panose="020B0503020204020204" pitchFamily="34" charset="-122"/>
            </a:endParaRPr>
          </a:p>
        </p:txBody>
      </p:sp>
      <p:sp>
        <p:nvSpPr>
          <p:cNvPr id="26" name="TextBox 19">
            <a:extLst>
              <a:ext uri="{FF2B5EF4-FFF2-40B4-BE49-F238E27FC236}">
                <a16:creationId xmlns:a16="http://schemas.microsoft.com/office/drawing/2014/main" id="{330E5496-5507-BE4D-8AAC-6B38D7167DEC}"/>
              </a:ext>
            </a:extLst>
          </p:cNvPr>
          <p:cNvSpPr txBox="1"/>
          <p:nvPr/>
        </p:nvSpPr>
        <p:spPr>
          <a:xfrm>
            <a:off x="10730853" y="2614739"/>
            <a:ext cx="1107997" cy="276999"/>
          </a:xfrm>
          <a:prstGeom prst="rect">
            <a:avLst/>
          </a:prstGeom>
          <a:noFill/>
        </p:spPr>
        <p:txBody>
          <a:bodyPr wrap="none" rtlCol="0">
            <a:spAutoFit/>
          </a:bodyPr>
          <a:lstStyle/>
          <a:p>
            <a:pPr algn="ctr"/>
            <a:r>
              <a:rPr lang="zh-CN" altLang="en-US" sz="1200" dirty="0">
                <a:latin typeface="微软雅黑" panose="020B0503020204020204" pitchFamily="34" charset="-122"/>
                <a:ea typeface="微软雅黑" panose="020B0503020204020204" pitchFamily="34" charset="-122"/>
              </a:rPr>
              <a:t>智能安全管理</a:t>
            </a:r>
          </a:p>
        </p:txBody>
      </p:sp>
      <p:sp>
        <p:nvSpPr>
          <p:cNvPr id="27" name="TextBox 19">
            <a:extLst>
              <a:ext uri="{FF2B5EF4-FFF2-40B4-BE49-F238E27FC236}">
                <a16:creationId xmlns:a16="http://schemas.microsoft.com/office/drawing/2014/main" id="{5B6A94C1-4413-C346-91C3-BB1AE5A5F6F7}"/>
              </a:ext>
            </a:extLst>
          </p:cNvPr>
          <p:cNvSpPr txBox="1"/>
          <p:nvPr/>
        </p:nvSpPr>
        <p:spPr>
          <a:xfrm>
            <a:off x="11084448" y="3369260"/>
            <a:ext cx="537327" cy="276999"/>
          </a:xfrm>
          <a:prstGeom prst="rect">
            <a:avLst/>
          </a:prstGeom>
          <a:noFill/>
        </p:spPr>
        <p:txBody>
          <a:bodyPr wrap="none" rtlCol="0">
            <a:spAutoFit/>
          </a:bodyPr>
          <a:lstStyle/>
          <a:p>
            <a:pPr algn="ctr"/>
            <a:r>
              <a:rPr lang="en-US" altLang="zh-CN" sz="1200" dirty="0" smtClean="0">
                <a:latin typeface="微软雅黑" panose="020B0503020204020204" pitchFamily="34" charset="-122"/>
                <a:ea typeface="微软雅黑" panose="020B0503020204020204" pitchFamily="34" charset="-122"/>
              </a:rPr>
              <a:t>ISOP</a:t>
            </a:r>
            <a:endParaRPr lang="zh-CN" altLang="en-US" sz="1200" dirty="0">
              <a:latin typeface="微软雅黑" panose="020B0503020204020204" pitchFamily="34" charset="-122"/>
              <a:ea typeface="微软雅黑" panose="020B0503020204020204" pitchFamily="34" charset="-122"/>
            </a:endParaRPr>
          </a:p>
        </p:txBody>
      </p:sp>
      <p:sp>
        <p:nvSpPr>
          <p:cNvPr id="28" name="TextBox 19">
            <a:extLst>
              <a:ext uri="{FF2B5EF4-FFF2-40B4-BE49-F238E27FC236}">
                <a16:creationId xmlns:a16="http://schemas.microsoft.com/office/drawing/2014/main" id="{7F336C39-ABB6-AB49-B546-DB33E8FB3106}"/>
              </a:ext>
            </a:extLst>
          </p:cNvPr>
          <p:cNvSpPr txBox="1"/>
          <p:nvPr/>
        </p:nvSpPr>
        <p:spPr>
          <a:xfrm>
            <a:off x="4443302" y="3781571"/>
            <a:ext cx="794705" cy="276999"/>
          </a:xfrm>
          <a:prstGeom prst="rect">
            <a:avLst/>
          </a:prstGeom>
          <a:noFill/>
        </p:spPr>
        <p:txBody>
          <a:bodyPr wrap="none" rtlCol="0">
            <a:spAutoFit/>
          </a:bodyPr>
          <a:lstStyle/>
          <a:p>
            <a:pPr algn="ctr"/>
            <a:r>
              <a:rPr lang="en-US" altLang="zh-CN" sz="1200" dirty="0">
                <a:latin typeface="微软雅黑" panose="020B0503020204020204" pitchFamily="34" charset="-122"/>
                <a:ea typeface="微软雅黑" panose="020B0503020204020204" pitchFamily="34" charset="-122"/>
              </a:rPr>
              <a:t>Attacker</a:t>
            </a:r>
            <a:endParaRPr lang="zh-CN" altLang="en-US" sz="1200" dirty="0">
              <a:latin typeface="微软雅黑" panose="020B0503020204020204" pitchFamily="34" charset="-122"/>
              <a:ea typeface="微软雅黑" panose="020B0503020204020204" pitchFamily="34" charset="-122"/>
            </a:endParaRPr>
          </a:p>
        </p:txBody>
      </p:sp>
      <p:cxnSp>
        <p:nvCxnSpPr>
          <p:cNvPr id="29" name="连接符: 肘形 4">
            <a:extLst>
              <a:ext uri="{FF2B5EF4-FFF2-40B4-BE49-F238E27FC236}">
                <a16:creationId xmlns:a16="http://schemas.microsoft.com/office/drawing/2014/main" id="{7515052B-C87A-424C-B75D-27BEC522CB8B}"/>
              </a:ext>
            </a:extLst>
          </p:cNvPr>
          <p:cNvCxnSpPr/>
          <p:nvPr/>
        </p:nvCxnSpPr>
        <p:spPr>
          <a:xfrm rot="5400000" flipH="1" flipV="1">
            <a:off x="8650712" y="1894358"/>
            <a:ext cx="73" cy="1876890"/>
          </a:xfrm>
          <a:prstGeom prst="bentConnector3">
            <a:avLst>
              <a:gd name="adj1" fmla="val 1336378082"/>
            </a:avLst>
          </a:prstGeom>
          <a:ln w="19050">
            <a:solidFill>
              <a:schemeClr val="accent1">
                <a:lumMod val="50000"/>
              </a:schemeClr>
            </a:solidFill>
            <a:prstDash val="sysDash"/>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0" name="TextBox 19">
            <a:extLst>
              <a:ext uri="{FF2B5EF4-FFF2-40B4-BE49-F238E27FC236}">
                <a16:creationId xmlns:a16="http://schemas.microsoft.com/office/drawing/2014/main" id="{B5A97D65-ABA7-B24C-91BC-6DD9205BF25D}"/>
              </a:ext>
            </a:extLst>
          </p:cNvPr>
          <p:cNvSpPr txBox="1"/>
          <p:nvPr/>
        </p:nvSpPr>
        <p:spPr>
          <a:xfrm>
            <a:off x="7792534" y="1419621"/>
            <a:ext cx="1569660" cy="276999"/>
          </a:xfrm>
          <a:prstGeom prst="rect">
            <a:avLst/>
          </a:prstGeom>
          <a:noFill/>
        </p:spPr>
        <p:txBody>
          <a:bodyPr wrap="none" rtlCol="0">
            <a:spAutoFit/>
          </a:bodyPr>
          <a:lstStyle/>
          <a:p>
            <a:pPr algn="ctr"/>
            <a:r>
              <a:rPr lang="zh-CN" altLang="en-US" sz="1200" dirty="0">
                <a:latin typeface="微软雅黑" panose="020B0503020204020204" pitchFamily="34" charset="-122"/>
                <a:ea typeface="微软雅黑" panose="020B0503020204020204" pitchFamily="34" charset="-122"/>
              </a:rPr>
              <a:t>协同分析与联动防御</a:t>
            </a:r>
          </a:p>
        </p:txBody>
      </p:sp>
      <p:cxnSp>
        <p:nvCxnSpPr>
          <p:cNvPr id="31" name="连接符: 肘形 70">
            <a:extLst>
              <a:ext uri="{FF2B5EF4-FFF2-40B4-BE49-F238E27FC236}">
                <a16:creationId xmlns:a16="http://schemas.microsoft.com/office/drawing/2014/main" id="{9F003A44-85D2-964C-86E8-1B0B5D81E1E5}"/>
              </a:ext>
            </a:extLst>
          </p:cNvPr>
          <p:cNvCxnSpPr>
            <a:cxnSpLocks/>
          </p:cNvCxnSpPr>
          <p:nvPr/>
        </p:nvCxnSpPr>
        <p:spPr>
          <a:xfrm flipV="1">
            <a:off x="7816525" y="4069962"/>
            <a:ext cx="517879" cy="721111"/>
          </a:xfrm>
          <a:prstGeom prst="bentConnector2">
            <a:avLst/>
          </a:prstGeom>
          <a:ln w="28575">
            <a:solidFill>
              <a:schemeClr val="accent1">
                <a:lumMod val="50000"/>
              </a:schemeClr>
            </a:solidFill>
            <a:prstDash val="sysDash"/>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直接箭头连接符 22">
            <a:extLst>
              <a:ext uri="{FF2B5EF4-FFF2-40B4-BE49-F238E27FC236}">
                <a16:creationId xmlns:a16="http://schemas.microsoft.com/office/drawing/2014/main" id="{9F52DE6B-56D9-424B-B0AE-D91E92508D66}"/>
              </a:ext>
            </a:extLst>
          </p:cNvPr>
          <p:cNvCxnSpPr>
            <a:cxnSpLocks/>
          </p:cNvCxnSpPr>
          <p:nvPr/>
        </p:nvCxnSpPr>
        <p:spPr>
          <a:xfrm>
            <a:off x="8326189" y="4789639"/>
            <a:ext cx="1080073" cy="1412"/>
          </a:xfrm>
          <a:prstGeom prst="straightConnector1">
            <a:avLst/>
          </a:prstGeom>
          <a:ln w="28575">
            <a:solidFill>
              <a:schemeClr val="accent1">
                <a:lumMod val="50000"/>
              </a:schemeClr>
            </a:solidFill>
            <a:prstDash val="sysDash"/>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33" name="直接箭头连接符 23">
            <a:extLst>
              <a:ext uri="{FF2B5EF4-FFF2-40B4-BE49-F238E27FC236}">
                <a16:creationId xmlns:a16="http://schemas.microsoft.com/office/drawing/2014/main" id="{9BED60C0-D64C-1047-B7D7-A30CCDA5D9BD}"/>
              </a:ext>
            </a:extLst>
          </p:cNvPr>
          <p:cNvCxnSpPr>
            <a:cxnSpLocks/>
          </p:cNvCxnSpPr>
          <p:nvPr/>
        </p:nvCxnSpPr>
        <p:spPr>
          <a:xfrm flipV="1">
            <a:off x="8948780" y="4069645"/>
            <a:ext cx="1" cy="721429"/>
          </a:xfrm>
          <a:prstGeom prst="straightConnector1">
            <a:avLst/>
          </a:prstGeom>
          <a:ln w="28575">
            <a:solidFill>
              <a:schemeClr val="accent1">
                <a:lumMod val="50000"/>
              </a:schemeClr>
            </a:solidFill>
            <a:prstDash val="sysDash"/>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34" name="TextBox 19">
            <a:extLst>
              <a:ext uri="{FF2B5EF4-FFF2-40B4-BE49-F238E27FC236}">
                <a16:creationId xmlns:a16="http://schemas.microsoft.com/office/drawing/2014/main" id="{D8911EDA-460A-2045-97F0-F831A7DF1C7A}"/>
              </a:ext>
            </a:extLst>
          </p:cNvPr>
          <p:cNvSpPr txBox="1"/>
          <p:nvPr/>
        </p:nvSpPr>
        <p:spPr>
          <a:xfrm>
            <a:off x="7821652" y="4915371"/>
            <a:ext cx="1569661" cy="276999"/>
          </a:xfrm>
          <a:prstGeom prst="rect">
            <a:avLst/>
          </a:prstGeom>
          <a:noFill/>
        </p:spPr>
        <p:txBody>
          <a:bodyPr wrap="none" rtlCol="0">
            <a:spAutoFit/>
          </a:bodyPr>
          <a:lstStyle/>
          <a:p>
            <a:pPr algn="ctr"/>
            <a:r>
              <a:rPr lang="zh-CN" altLang="en-US" sz="1200" dirty="0">
                <a:latin typeface="微软雅黑" panose="020B0503020204020204" pitchFamily="34" charset="-122"/>
                <a:ea typeface="微软雅黑" panose="020B0503020204020204" pitchFamily="34" charset="-122"/>
              </a:rPr>
              <a:t>威胁情报上报与分发</a:t>
            </a:r>
          </a:p>
        </p:txBody>
      </p:sp>
      <p:cxnSp>
        <p:nvCxnSpPr>
          <p:cNvPr id="35" name="直接箭头连接符 25">
            <a:extLst>
              <a:ext uri="{FF2B5EF4-FFF2-40B4-BE49-F238E27FC236}">
                <a16:creationId xmlns:a16="http://schemas.microsoft.com/office/drawing/2014/main" id="{0A2DFCAF-D2BD-1048-81B3-6D2093AE0AAA}"/>
              </a:ext>
            </a:extLst>
          </p:cNvPr>
          <p:cNvCxnSpPr>
            <a:cxnSpLocks/>
          </p:cNvCxnSpPr>
          <p:nvPr/>
        </p:nvCxnSpPr>
        <p:spPr>
          <a:xfrm flipV="1">
            <a:off x="5244589" y="3347181"/>
            <a:ext cx="224300" cy="7493"/>
          </a:xfrm>
          <a:prstGeom prst="straightConnector1">
            <a:avLst/>
          </a:prstGeom>
          <a:ln w="38100">
            <a:solidFill>
              <a:schemeClr val="accent2"/>
            </a:solidFill>
            <a:prstDash val="sysDash"/>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36" name="直接箭头连接符 26">
            <a:extLst>
              <a:ext uri="{FF2B5EF4-FFF2-40B4-BE49-F238E27FC236}">
                <a16:creationId xmlns:a16="http://schemas.microsoft.com/office/drawing/2014/main" id="{27EA8450-B775-D94E-82F0-D9565F7BC463}"/>
              </a:ext>
            </a:extLst>
          </p:cNvPr>
          <p:cNvCxnSpPr>
            <a:cxnSpLocks/>
          </p:cNvCxnSpPr>
          <p:nvPr/>
        </p:nvCxnSpPr>
        <p:spPr>
          <a:xfrm flipV="1">
            <a:off x="6445561" y="3350114"/>
            <a:ext cx="335497" cy="3747"/>
          </a:xfrm>
          <a:prstGeom prst="straightConnector1">
            <a:avLst/>
          </a:prstGeom>
          <a:ln w="38100">
            <a:solidFill>
              <a:schemeClr val="accent2"/>
            </a:solidFill>
            <a:prstDash val="sysDash"/>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37" name="TextBox 19">
            <a:extLst>
              <a:ext uri="{FF2B5EF4-FFF2-40B4-BE49-F238E27FC236}">
                <a16:creationId xmlns:a16="http://schemas.microsoft.com/office/drawing/2014/main" id="{DC7EC581-F621-5046-9B31-2B586D7558A3}"/>
              </a:ext>
            </a:extLst>
          </p:cNvPr>
          <p:cNvSpPr txBox="1"/>
          <p:nvPr/>
        </p:nvSpPr>
        <p:spPr>
          <a:xfrm>
            <a:off x="10562113" y="3772253"/>
            <a:ext cx="1569661" cy="276999"/>
          </a:xfrm>
          <a:prstGeom prst="rect">
            <a:avLst/>
          </a:prstGeom>
          <a:noFill/>
        </p:spPr>
        <p:txBody>
          <a:bodyPr wrap="none" rtlCol="0">
            <a:spAutoFit/>
          </a:bodyPr>
          <a:lstStyle/>
          <a:p>
            <a:pPr algn="ctr"/>
            <a:r>
              <a:rPr lang="zh-CN" altLang="en-US" sz="1200" dirty="0">
                <a:latin typeface="微软雅黑" panose="020B0503020204020204" pitchFamily="34" charset="-122"/>
                <a:ea typeface="微软雅黑" panose="020B0503020204020204" pitchFamily="34" charset="-122"/>
              </a:rPr>
              <a:t>集中管理与智能分析</a:t>
            </a:r>
          </a:p>
        </p:txBody>
      </p:sp>
      <p:cxnSp>
        <p:nvCxnSpPr>
          <p:cNvPr id="38" name="直接箭头连接符 32">
            <a:extLst>
              <a:ext uri="{FF2B5EF4-FFF2-40B4-BE49-F238E27FC236}">
                <a16:creationId xmlns:a16="http://schemas.microsoft.com/office/drawing/2014/main" id="{96B7488E-60F4-9541-AE8C-525EC3F3E9BE}"/>
              </a:ext>
            </a:extLst>
          </p:cNvPr>
          <p:cNvCxnSpPr>
            <a:cxnSpLocks/>
          </p:cNvCxnSpPr>
          <p:nvPr/>
        </p:nvCxnSpPr>
        <p:spPr>
          <a:xfrm flipV="1">
            <a:off x="8401581" y="3327673"/>
            <a:ext cx="443653" cy="2940"/>
          </a:xfrm>
          <a:prstGeom prst="straightConnector1">
            <a:avLst/>
          </a:prstGeom>
          <a:ln w="38100">
            <a:solidFill>
              <a:schemeClr val="accent1">
                <a:lumMod val="50000"/>
              </a:schemeClr>
            </a:solidFill>
            <a:prstDash val="sysDash"/>
            <a:headEnd type="arrow" w="med" len="med"/>
            <a:tailEnd type="arrow" w="med" len="med"/>
          </a:ln>
        </p:spPr>
        <p:style>
          <a:lnRef idx="1">
            <a:schemeClr val="dk1"/>
          </a:lnRef>
          <a:fillRef idx="0">
            <a:schemeClr val="dk1"/>
          </a:fillRef>
          <a:effectRef idx="0">
            <a:schemeClr val="dk1"/>
          </a:effectRef>
          <a:fontRef idx="minor">
            <a:schemeClr val="tx1"/>
          </a:fontRef>
        </p:style>
      </p:cxnSp>
      <p:pic>
        <p:nvPicPr>
          <p:cNvPr id="39" name="Picture 82">
            <a:extLst>
              <a:ext uri="{FF2B5EF4-FFF2-40B4-BE49-F238E27FC236}">
                <a16:creationId xmlns:a16="http://schemas.microsoft.com/office/drawing/2014/main" id="{0FC2C27D-7426-CC4F-BF00-ACF2B893ECBF}"/>
              </a:ext>
            </a:extLst>
          </p:cNvPr>
          <p:cNvPicPr>
            <a:picLocks noChangeAspect="1" noChangeArrowheads="1"/>
          </p:cNvPicPr>
          <p:nvPr/>
        </p:nvPicPr>
        <p:blipFill>
          <a:blip r:embed="rId3">
            <a:duotone>
              <a:prstClr val="black"/>
              <a:schemeClr val="tx2">
                <a:tint val="45000"/>
                <a:satMod val="400000"/>
              </a:schemeClr>
            </a:duotone>
            <a:lum bright="-40000"/>
            <a:extLst>
              <a:ext uri="{28A0092B-C50C-407E-A947-70E740481C1C}">
                <a14:useLocalDpi xmlns:a14="http://schemas.microsoft.com/office/drawing/2010/main"/>
              </a:ext>
            </a:extLst>
          </a:blip>
          <a:srcRect/>
          <a:stretch>
            <a:fillRect/>
          </a:stretch>
        </p:blipFill>
        <p:spPr bwMode="auto">
          <a:xfrm>
            <a:off x="4636997" y="3008051"/>
            <a:ext cx="415127" cy="562305"/>
          </a:xfrm>
          <a:prstGeom prst="rect">
            <a:avLst/>
          </a:prstGeom>
          <a:noFill/>
          <a:ln>
            <a:noFill/>
          </a:ln>
          <a:effectLst/>
          <a:extLst/>
        </p:spPr>
      </p:pic>
      <p:pic>
        <p:nvPicPr>
          <p:cNvPr id="40" name="Picture 77">
            <a:extLst>
              <a:ext uri="{FF2B5EF4-FFF2-40B4-BE49-F238E27FC236}">
                <a16:creationId xmlns:a16="http://schemas.microsoft.com/office/drawing/2014/main" id="{A80DF078-28B4-1942-B4FC-A9BE98331C97}"/>
              </a:ext>
            </a:extLst>
          </p:cNvPr>
          <p:cNvPicPr>
            <a:picLocks noChangeAspect="1" noChangeArrowheads="1"/>
          </p:cNvPicPr>
          <p:nvPr/>
        </p:nvPicPr>
        <p:blipFill>
          <a:blip r:embed="rId4">
            <a:duotone>
              <a:prstClr val="black"/>
              <a:schemeClr val="tx2">
                <a:tint val="45000"/>
                <a:satMod val="400000"/>
              </a:schemeClr>
            </a:duotone>
            <a:lum bright="-42000"/>
            <a:extLst>
              <a:ext uri="{28A0092B-C50C-407E-A947-70E740481C1C}">
                <a14:useLocalDpi xmlns:a14="http://schemas.microsoft.com/office/drawing/2010/main"/>
              </a:ext>
            </a:extLst>
          </a:blip>
          <a:srcRect/>
          <a:stretch>
            <a:fillRect/>
          </a:stretch>
        </p:blipFill>
        <p:spPr bwMode="auto">
          <a:xfrm>
            <a:off x="5691073" y="3015947"/>
            <a:ext cx="491609" cy="436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97">
            <a:extLst>
              <a:ext uri="{FF2B5EF4-FFF2-40B4-BE49-F238E27FC236}">
                <a16:creationId xmlns:a16="http://schemas.microsoft.com/office/drawing/2014/main" id="{322EA819-0DDF-3E4F-932F-B432BE7A877F}"/>
              </a:ext>
            </a:extLst>
          </p:cNvPr>
          <p:cNvPicPr>
            <a:picLocks noChangeAspect="1" noChangeArrowheads="1"/>
          </p:cNvPicPr>
          <p:nvPr/>
        </p:nvPicPr>
        <p:blipFill>
          <a:blip r:embed="rId5">
            <a:duotone>
              <a:prstClr val="black"/>
              <a:schemeClr val="tx2">
                <a:tint val="45000"/>
                <a:satMod val="400000"/>
              </a:schemeClr>
            </a:duotone>
            <a:lum bright="-40000"/>
            <a:extLst>
              <a:ext uri="{28A0092B-C50C-407E-A947-70E740481C1C}">
                <a14:useLocalDpi xmlns:a14="http://schemas.microsoft.com/office/drawing/2010/main"/>
              </a:ext>
            </a:extLst>
          </a:blip>
          <a:srcRect/>
          <a:stretch>
            <a:fillRect/>
          </a:stretch>
        </p:blipFill>
        <p:spPr bwMode="auto">
          <a:xfrm>
            <a:off x="7901144" y="3313080"/>
            <a:ext cx="267404" cy="304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127">
            <a:extLst>
              <a:ext uri="{FF2B5EF4-FFF2-40B4-BE49-F238E27FC236}">
                <a16:creationId xmlns:a16="http://schemas.microsoft.com/office/drawing/2014/main" id="{B872D743-E98F-4A4B-90EF-78857697BDCE}"/>
              </a:ext>
            </a:extLst>
          </p:cNvPr>
          <p:cNvPicPr>
            <a:picLocks noChangeAspect="1" noChangeArrowheads="1"/>
          </p:cNvPicPr>
          <p:nvPr/>
        </p:nvPicPr>
        <p:blipFill>
          <a:blip r:embed="rId6">
            <a:duotone>
              <a:prstClr val="black"/>
              <a:schemeClr val="tx2">
                <a:tint val="45000"/>
                <a:satMod val="400000"/>
              </a:schemeClr>
            </a:duotone>
            <a:lum bright="-40000"/>
            <a:extLst>
              <a:ext uri="{28A0092B-C50C-407E-A947-70E740481C1C}">
                <a14:useLocalDpi xmlns:a14="http://schemas.microsoft.com/office/drawing/2010/main"/>
              </a:ext>
            </a:extLst>
          </a:blip>
          <a:srcRect/>
          <a:stretch>
            <a:fillRect/>
          </a:stretch>
        </p:blipFill>
        <p:spPr bwMode="auto">
          <a:xfrm>
            <a:off x="9106720" y="3327673"/>
            <a:ext cx="278415" cy="317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剪去对角的矩形 45">
            <a:extLst>
              <a:ext uri="{FF2B5EF4-FFF2-40B4-BE49-F238E27FC236}">
                <a16:creationId xmlns:a16="http://schemas.microsoft.com/office/drawing/2014/main" id="{9F656EF9-4D88-FF49-BCC0-AA0637170EF4}"/>
              </a:ext>
            </a:extLst>
          </p:cNvPr>
          <p:cNvSpPr/>
          <p:nvPr/>
        </p:nvSpPr>
        <p:spPr>
          <a:xfrm>
            <a:off x="6409508" y="4353776"/>
            <a:ext cx="1338961" cy="1087481"/>
          </a:xfrm>
          <a:prstGeom prst="snip2DiagRect">
            <a:avLst/>
          </a:prstGeom>
          <a:solidFill>
            <a:schemeClr val="accent1">
              <a:lumMod val="60000"/>
              <a:lumOff val="40000"/>
            </a:scheme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7" name="TextBox 19">
            <a:extLst>
              <a:ext uri="{FF2B5EF4-FFF2-40B4-BE49-F238E27FC236}">
                <a16:creationId xmlns:a16="http://schemas.microsoft.com/office/drawing/2014/main" id="{CA873F5B-C31F-734F-8E5E-3746B2992382}"/>
              </a:ext>
            </a:extLst>
          </p:cNvPr>
          <p:cNvSpPr txBox="1"/>
          <p:nvPr/>
        </p:nvSpPr>
        <p:spPr>
          <a:xfrm>
            <a:off x="6389304" y="4407240"/>
            <a:ext cx="1313181" cy="261610"/>
          </a:xfrm>
          <a:prstGeom prst="rect">
            <a:avLst/>
          </a:prstGeom>
          <a:noFill/>
        </p:spPr>
        <p:txBody>
          <a:bodyPr wrap="none" rtlCol="0">
            <a:spAutoFit/>
          </a:bodyPr>
          <a:lstStyle/>
          <a:p>
            <a:pPr algn="ctr"/>
            <a:r>
              <a:rPr lang="zh-CN" altLang="en-US" sz="1100" dirty="0">
                <a:latin typeface="微软雅黑" panose="020B0503020204020204" pitchFamily="34" charset="-122"/>
                <a:ea typeface="微软雅黑" panose="020B0503020204020204" pitchFamily="34" charset="-122"/>
              </a:rPr>
              <a:t>全球威胁情报协同</a:t>
            </a:r>
          </a:p>
        </p:txBody>
      </p:sp>
      <p:sp>
        <p:nvSpPr>
          <p:cNvPr id="48" name="TextBox 19">
            <a:extLst>
              <a:ext uri="{FF2B5EF4-FFF2-40B4-BE49-F238E27FC236}">
                <a16:creationId xmlns:a16="http://schemas.microsoft.com/office/drawing/2014/main" id="{2E9091B3-919D-AC44-9240-A1926AB96A52}"/>
              </a:ext>
            </a:extLst>
          </p:cNvPr>
          <p:cNvSpPr txBox="1"/>
          <p:nvPr/>
        </p:nvSpPr>
        <p:spPr>
          <a:xfrm>
            <a:off x="6938610" y="5128878"/>
            <a:ext cx="184730" cy="261610"/>
          </a:xfrm>
          <a:prstGeom prst="rect">
            <a:avLst/>
          </a:prstGeom>
          <a:noFill/>
        </p:spPr>
        <p:txBody>
          <a:bodyPr wrap="none" rtlCol="0">
            <a:spAutoFit/>
          </a:bodyPr>
          <a:lstStyle/>
          <a:p>
            <a:pPr algn="ctr"/>
            <a:endParaRPr lang="zh-CN" altLang="en-US" sz="1100" dirty="0">
              <a:latin typeface="微软雅黑" panose="020B0503020204020204" pitchFamily="34" charset="-122"/>
              <a:ea typeface="微软雅黑" panose="020B0503020204020204" pitchFamily="34" charset="-122"/>
            </a:endParaRPr>
          </a:p>
        </p:txBody>
      </p:sp>
      <p:sp>
        <p:nvSpPr>
          <p:cNvPr id="50" name="剪去对角的矩形 49">
            <a:extLst>
              <a:ext uri="{FF2B5EF4-FFF2-40B4-BE49-F238E27FC236}">
                <a16:creationId xmlns:a16="http://schemas.microsoft.com/office/drawing/2014/main" id="{EEA01D4F-4147-E547-B319-F5453CBEFCF1}"/>
              </a:ext>
            </a:extLst>
          </p:cNvPr>
          <p:cNvSpPr/>
          <p:nvPr/>
        </p:nvSpPr>
        <p:spPr>
          <a:xfrm>
            <a:off x="9414689" y="4357301"/>
            <a:ext cx="1665684" cy="1087481"/>
          </a:xfrm>
          <a:prstGeom prst="snip2DiagRect">
            <a:avLst/>
          </a:prstGeom>
          <a:solidFill>
            <a:schemeClr val="accent1">
              <a:lumMod val="60000"/>
              <a:lumOff val="40000"/>
            </a:scheme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1" name="TextBox 19">
            <a:extLst>
              <a:ext uri="{FF2B5EF4-FFF2-40B4-BE49-F238E27FC236}">
                <a16:creationId xmlns:a16="http://schemas.microsoft.com/office/drawing/2014/main" id="{498E31A2-6A72-C94B-B3AC-7455C6B6FB6E}"/>
              </a:ext>
            </a:extLst>
          </p:cNvPr>
          <p:cNvSpPr txBox="1"/>
          <p:nvPr/>
        </p:nvSpPr>
        <p:spPr>
          <a:xfrm>
            <a:off x="9350470" y="4418220"/>
            <a:ext cx="1736373" cy="261610"/>
          </a:xfrm>
          <a:prstGeom prst="rect">
            <a:avLst/>
          </a:prstGeom>
          <a:noFill/>
        </p:spPr>
        <p:txBody>
          <a:bodyPr wrap="none" rtlCol="0">
            <a:spAutoFit/>
          </a:bodyPr>
          <a:lstStyle/>
          <a:p>
            <a:pPr algn="ctr"/>
            <a:r>
              <a:rPr lang="zh-CN" altLang="en-US" sz="1100" dirty="0">
                <a:latin typeface="微软雅黑" panose="020B0503020204020204" pitchFamily="34" charset="-122"/>
                <a:ea typeface="微软雅黑" panose="020B0503020204020204" pitchFamily="34" charset="-122"/>
              </a:rPr>
              <a:t>邮件高级威胁检测与防御</a:t>
            </a:r>
          </a:p>
        </p:txBody>
      </p:sp>
      <p:sp>
        <p:nvSpPr>
          <p:cNvPr id="52" name="TextBox 19">
            <a:extLst>
              <a:ext uri="{FF2B5EF4-FFF2-40B4-BE49-F238E27FC236}">
                <a16:creationId xmlns:a16="http://schemas.microsoft.com/office/drawing/2014/main" id="{D6A30991-B053-754E-879A-E03CAA60691D}"/>
              </a:ext>
            </a:extLst>
          </p:cNvPr>
          <p:cNvSpPr txBox="1"/>
          <p:nvPr/>
        </p:nvSpPr>
        <p:spPr>
          <a:xfrm>
            <a:off x="9935915" y="5150062"/>
            <a:ext cx="596638" cy="261610"/>
          </a:xfrm>
          <a:prstGeom prst="rect">
            <a:avLst/>
          </a:prstGeom>
          <a:noFill/>
        </p:spPr>
        <p:txBody>
          <a:bodyPr wrap="none" rtlCol="0">
            <a:spAutoFit/>
          </a:bodyPr>
          <a:lstStyle/>
          <a:p>
            <a:pPr algn="ctr"/>
            <a:r>
              <a:rPr lang="en-US" altLang="zh-CN" sz="1100" dirty="0" smtClean="0">
                <a:latin typeface="微软雅黑" panose="020B0503020204020204" pitchFamily="34" charset="-122"/>
                <a:ea typeface="微软雅黑" panose="020B0503020204020204" pitchFamily="34" charset="-122"/>
              </a:rPr>
              <a:t>TAC-E</a:t>
            </a:r>
            <a:endParaRPr lang="zh-CN" altLang="en-US" sz="1100" dirty="0">
              <a:latin typeface="微软雅黑" panose="020B0503020204020204" pitchFamily="34" charset="-122"/>
              <a:ea typeface="微软雅黑" panose="020B0503020204020204" pitchFamily="34" charset="-122"/>
            </a:endParaRPr>
          </a:p>
        </p:txBody>
      </p:sp>
      <p:sp>
        <p:nvSpPr>
          <p:cNvPr id="54" name="TextBox 19">
            <a:extLst>
              <a:ext uri="{FF2B5EF4-FFF2-40B4-BE49-F238E27FC236}">
                <a16:creationId xmlns:a16="http://schemas.microsoft.com/office/drawing/2014/main" id="{8DF8B1AD-2B03-4840-A7DC-8DF902935A64}"/>
              </a:ext>
            </a:extLst>
          </p:cNvPr>
          <p:cNvSpPr txBox="1"/>
          <p:nvPr/>
        </p:nvSpPr>
        <p:spPr>
          <a:xfrm>
            <a:off x="5606272" y="3522414"/>
            <a:ext cx="862953" cy="276999"/>
          </a:xfrm>
          <a:prstGeom prst="rect">
            <a:avLst/>
          </a:prstGeom>
          <a:noFill/>
        </p:spPr>
        <p:txBody>
          <a:bodyPr wrap="square" rtlCol="0">
            <a:spAutoFit/>
          </a:bodyPr>
          <a:lstStyle/>
          <a:p>
            <a:r>
              <a:rPr lang="en-US" altLang="zh-CN" sz="1200" dirty="0">
                <a:latin typeface="微软雅黑" panose="020B0503020204020204" pitchFamily="34" charset="-122"/>
                <a:ea typeface="微软雅黑" panose="020B0503020204020204" pitchFamily="34" charset="-122"/>
              </a:rPr>
              <a:t>Internet</a:t>
            </a:r>
            <a:endParaRPr lang="zh-CN" altLang="en-US" sz="1400" dirty="0">
              <a:latin typeface="微软雅黑" panose="020B0503020204020204" pitchFamily="34" charset="-122"/>
              <a:ea typeface="微软雅黑" panose="020B0503020204020204" pitchFamily="34" charset="-122"/>
            </a:endParaRPr>
          </a:p>
        </p:txBody>
      </p:sp>
      <p:cxnSp>
        <p:nvCxnSpPr>
          <p:cNvPr id="71" name="连接符: 肘形 70">
            <a:extLst>
              <a:ext uri="{FF2B5EF4-FFF2-40B4-BE49-F238E27FC236}">
                <a16:creationId xmlns:a16="http://schemas.microsoft.com/office/drawing/2014/main" id="{9F003A44-85D2-964C-86E8-1B0B5D81E1E5}"/>
              </a:ext>
            </a:extLst>
          </p:cNvPr>
          <p:cNvCxnSpPr>
            <a:cxnSpLocks/>
          </p:cNvCxnSpPr>
          <p:nvPr/>
        </p:nvCxnSpPr>
        <p:spPr>
          <a:xfrm rot="5400000" flipH="1" flipV="1">
            <a:off x="6225106" y="2931399"/>
            <a:ext cx="706493" cy="3540"/>
          </a:xfrm>
          <a:prstGeom prst="bentConnector3">
            <a:avLst>
              <a:gd name="adj1" fmla="val 50000"/>
            </a:avLst>
          </a:prstGeom>
          <a:ln w="28575">
            <a:solidFill>
              <a:schemeClr val="accent1">
                <a:lumMod val="50000"/>
              </a:schemeClr>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20" name="组合 19"/>
          <p:cNvGrpSpPr/>
          <p:nvPr/>
        </p:nvGrpSpPr>
        <p:grpSpPr>
          <a:xfrm>
            <a:off x="5821899" y="1663550"/>
            <a:ext cx="1483414" cy="905587"/>
            <a:chOff x="5649274" y="993416"/>
            <a:chExt cx="894173" cy="1156929"/>
          </a:xfrm>
        </p:grpSpPr>
        <p:sp>
          <p:nvSpPr>
            <p:cNvPr id="57" name="剪去对角的矩形 56">
              <a:extLst>
                <a:ext uri="{FF2B5EF4-FFF2-40B4-BE49-F238E27FC236}">
                  <a16:creationId xmlns:a16="http://schemas.microsoft.com/office/drawing/2014/main" id="{E936DCE1-9B85-B943-ABF1-19925DDE24D8}"/>
                </a:ext>
              </a:extLst>
            </p:cNvPr>
            <p:cNvSpPr/>
            <p:nvPr/>
          </p:nvSpPr>
          <p:spPr>
            <a:xfrm>
              <a:off x="5709671" y="1062864"/>
              <a:ext cx="833776" cy="1087481"/>
            </a:xfrm>
            <a:prstGeom prst="snip2DiagRect">
              <a:avLst/>
            </a:prstGeom>
            <a:solidFill>
              <a:schemeClr val="accent1">
                <a:lumMod val="75000"/>
              </a:scheme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8" name="剪去对角的矩形 57">
              <a:extLst>
                <a:ext uri="{FF2B5EF4-FFF2-40B4-BE49-F238E27FC236}">
                  <a16:creationId xmlns:a16="http://schemas.microsoft.com/office/drawing/2014/main" id="{FBC2D7A9-B500-CB4D-B173-AC462687C372}"/>
                </a:ext>
              </a:extLst>
            </p:cNvPr>
            <p:cNvSpPr/>
            <p:nvPr/>
          </p:nvSpPr>
          <p:spPr>
            <a:xfrm>
              <a:off x="5649274" y="993416"/>
              <a:ext cx="833776" cy="1087481"/>
            </a:xfrm>
            <a:prstGeom prst="snip2DiagRect">
              <a:avLst/>
            </a:prstGeom>
            <a:solidFill>
              <a:schemeClr val="bg1"/>
            </a:solidFill>
            <a:ln w="127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2" name="TextBox 19">
            <a:extLst>
              <a:ext uri="{FF2B5EF4-FFF2-40B4-BE49-F238E27FC236}">
                <a16:creationId xmlns:a16="http://schemas.microsoft.com/office/drawing/2014/main" id="{8DF8B1AD-2B03-4840-A7DC-8DF902935A64}"/>
              </a:ext>
            </a:extLst>
          </p:cNvPr>
          <p:cNvSpPr txBox="1"/>
          <p:nvPr/>
        </p:nvSpPr>
        <p:spPr>
          <a:xfrm>
            <a:off x="5821899" y="2234217"/>
            <a:ext cx="1443273" cy="276999"/>
          </a:xfrm>
          <a:prstGeom prst="rect">
            <a:avLst/>
          </a:prstGeom>
          <a:noFill/>
        </p:spPr>
        <p:txBody>
          <a:bodyPr wrap="square" rtlCol="0">
            <a:spAutoFit/>
          </a:bodyPr>
          <a:lstStyle/>
          <a:p>
            <a:r>
              <a:rPr lang="en-US" altLang="zh-CN" sz="1200" dirty="0" smtClean="0">
                <a:latin typeface="微软雅黑" panose="020B0503020204020204" pitchFamily="34" charset="-122"/>
                <a:ea typeface="微软雅黑" panose="020B0503020204020204" pitchFamily="34" charset="-122"/>
              </a:rPr>
              <a:t>SAS-W     OSMS</a:t>
            </a:r>
            <a:endParaRPr lang="zh-CN" altLang="en-US" sz="1400" dirty="0">
              <a:latin typeface="微软雅黑" panose="020B0503020204020204" pitchFamily="34" charset="-122"/>
              <a:ea typeface="微软雅黑" panose="020B0503020204020204" pitchFamily="34" charset="-122"/>
            </a:endParaRPr>
          </a:p>
        </p:txBody>
      </p:sp>
      <p:pic>
        <p:nvPicPr>
          <p:cNvPr id="59" name="Picture 2" descr="G:\Company\界面制作&amp;配图\部署图-元件\设备_1.png"/>
          <p:cNvPicPr>
            <a:picLocks noChangeAspect="1" noChangeArrowheads="1"/>
          </p:cNvPicPr>
          <p:nvPr/>
        </p:nvPicPr>
        <p:blipFill>
          <a:blip r:embed="rId7" cstate="print"/>
          <a:srcRect/>
          <a:stretch>
            <a:fillRect/>
          </a:stretch>
        </p:blipFill>
        <p:spPr bwMode="auto">
          <a:xfrm>
            <a:off x="5877170" y="1708851"/>
            <a:ext cx="644778" cy="494285"/>
          </a:xfrm>
          <a:prstGeom prst="rect">
            <a:avLst/>
          </a:prstGeom>
          <a:noFill/>
          <a:ln>
            <a:noFill/>
          </a:ln>
        </p:spPr>
      </p:pic>
      <p:sp>
        <p:nvSpPr>
          <p:cNvPr id="60" name="圆角矩形 59"/>
          <p:cNvSpPr/>
          <p:nvPr/>
        </p:nvSpPr>
        <p:spPr>
          <a:xfrm>
            <a:off x="5877170" y="1827920"/>
            <a:ext cx="683886" cy="211476"/>
          </a:xfrm>
          <a:prstGeom prst="roundRect">
            <a:avLst/>
          </a:prstGeom>
          <a:noFill/>
          <a:ln w="19050" cmpd="sng">
            <a:noFill/>
          </a:ln>
          <a:effectLst/>
          <a:sp3d/>
        </p:spPr>
        <p:style>
          <a:lnRef idx="2">
            <a:scrgbClr r="0" g="0" b="0"/>
          </a:lnRef>
          <a:fillRef idx="1">
            <a:scrgbClr r="0" g="0" b="0"/>
          </a:fillRef>
          <a:effectRef idx="0">
            <a:scrgbClr r="0" g="0" b="0"/>
          </a:effectRef>
          <a:fontRef idx="minor">
            <a:schemeClr val="lt1"/>
          </a:fontRef>
        </p:style>
        <p:txBody>
          <a:bodyPr lIns="0" tIns="18000" rIns="0" bIns="18000" rtlCol="0" anchor="ctr"/>
          <a:lstStyle/>
          <a:p>
            <a:pPr algn="ctr"/>
            <a:r>
              <a:rPr lang="zh-CN" altLang="en-US" sz="700" b="1" dirty="0" smtClean="0">
                <a:solidFill>
                  <a:schemeClr val="bg1"/>
                </a:solidFill>
                <a:latin typeface="微软雅黑" pitchFamily="34" charset="-122"/>
                <a:ea typeface="微软雅黑" pitchFamily="34" charset="-122"/>
              </a:rPr>
              <a:t>上网行为</a:t>
            </a:r>
            <a:endParaRPr lang="en-US" altLang="zh-CN" sz="700" b="1" dirty="0" smtClean="0">
              <a:solidFill>
                <a:schemeClr val="bg1"/>
              </a:solidFill>
              <a:latin typeface="微软雅黑" pitchFamily="34" charset="-122"/>
              <a:ea typeface="微软雅黑" pitchFamily="34" charset="-122"/>
            </a:endParaRPr>
          </a:p>
          <a:p>
            <a:pPr algn="ctr"/>
            <a:r>
              <a:rPr lang="zh-CN" altLang="en-US" sz="700" b="1" dirty="0" smtClean="0">
                <a:solidFill>
                  <a:schemeClr val="bg1"/>
                </a:solidFill>
                <a:latin typeface="微软雅黑" pitchFamily="34" charset="-122"/>
                <a:ea typeface="微软雅黑" pitchFamily="34" charset="-122"/>
              </a:rPr>
              <a:t>管理</a:t>
            </a:r>
            <a:r>
              <a:rPr lang="en-US" altLang="zh-CN" sz="1100" b="1" dirty="0" smtClean="0">
                <a:solidFill>
                  <a:schemeClr val="bg1"/>
                </a:solidFill>
                <a:latin typeface="微软雅黑" pitchFamily="34" charset="-122"/>
                <a:ea typeface="微软雅黑" pitchFamily="34" charset="-122"/>
              </a:rPr>
              <a:t> </a:t>
            </a:r>
            <a:endParaRPr lang="zh-CN" altLang="en-US" sz="1100" b="1" dirty="0" smtClean="0">
              <a:solidFill>
                <a:schemeClr val="bg1"/>
              </a:solidFill>
              <a:latin typeface="微软雅黑" pitchFamily="34" charset="-122"/>
              <a:ea typeface="微软雅黑" pitchFamily="34" charset="-122"/>
            </a:endParaRPr>
          </a:p>
        </p:txBody>
      </p:sp>
      <p:grpSp>
        <p:nvGrpSpPr>
          <p:cNvPr id="65" name="组合 142"/>
          <p:cNvGrpSpPr>
            <a:grpSpLocks noChangeAspect="1"/>
          </p:cNvGrpSpPr>
          <p:nvPr/>
        </p:nvGrpSpPr>
        <p:grpSpPr>
          <a:xfrm>
            <a:off x="6990810" y="3087394"/>
            <a:ext cx="812264" cy="577162"/>
            <a:chOff x="3779707" y="3579673"/>
            <a:chExt cx="953453" cy="709499"/>
          </a:xfrm>
        </p:grpSpPr>
        <p:pic>
          <p:nvPicPr>
            <p:cNvPr id="66" name="图片 65" descr="设备图标 调整11127.png"/>
            <p:cNvPicPr>
              <a:picLocks noChangeAspect="1"/>
            </p:cNvPicPr>
            <p:nvPr/>
          </p:nvPicPr>
          <p:blipFill>
            <a:blip r:embed="rId8" cstate="print"/>
            <a:stretch>
              <a:fillRect/>
            </a:stretch>
          </p:blipFill>
          <p:spPr>
            <a:xfrm>
              <a:off x="3779707" y="3579673"/>
              <a:ext cx="953453" cy="709499"/>
            </a:xfrm>
            <a:prstGeom prst="rect">
              <a:avLst/>
            </a:prstGeom>
          </p:spPr>
        </p:pic>
        <p:sp>
          <p:nvSpPr>
            <p:cNvPr id="68" name="圆角矩形 67"/>
            <p:cNvSpPr/>
            <p:nvPr/>
          </p:nvSpPr>
          <p:spPr>
            <a:xfrm>
              <a:off x="3846976" y="3784318"/>
              <a:ext cx="828001" cy="191061"/>
            </a:xfrm>
            <a:prstGeom prst="roundRect">
              <a:avLst/>
            </a:prstGeom>
            <a:noFill/>
            <a:ln w="19050" cmpd="sng">
              <a:noFill/>
            </a:ln>
            <a:effectLst/>
            <a:sp3d/>
          </p:spPr>
          <p:style>
            <a:lnRef idx="2">
              <a:scrgbClr r="0" g="0" b="0"/>
            </a:lnRef>
            <a:fillRef idx="1">
              <a:scrgbClr r="0" g="0" b="0"/>
            </a:fillRef>
            <a:effectRef idx="0">
              <a:scrgbClr r="0" g="0" b="0"/>
            </a:effectRef>
            <a:fontRef idx="minor">
              <a:schemeClr val="lt1"/>
            </a:fontRef>
          </p:style>
          <p:txBody>
            <a:bodyPr lIns="0" tIns="18000" rIns="0" bIns="18000" rtlCol="0" anchor="ctr"/>
            <a:lstStyle/>
            <a:p>
              <a:pPr algn="ctr"/>
              <a:r>
                <a:rPr lang="zh-CN" altLang="en-US" sz="1050" b="1" dirty="0" smtClean="0">
                  <a:solidFill>
                    <a:schemeClr val="bg1"/>
                  </a:solidFill>
                  <a:latin typeface="微软雅黑" pitchFamily="34" charset="-122"/>
                  <a:ea typeface="微软雅黑" pitchFamily="34" charset="-122"/>
                </a:rPr>
                <a:t>防火墙</a:t>
              </a:r>
              <a:endParaRPr lang="zh-CN" altLang="en-US" sz="1200" b="1" dirty="0" smtClean="0">
                <a:solidFill>
                  <a:schemeClr val="bg1"/>
                </a:solidFill>
                <a:latin typeface="微软雅黑" pitchFamily="34" charset="-122"/>
                <a:ea typeface="微软雅黑" pitchFamily="34" charset="-122"/>
              </a:endParaRPr>
            </a:p>
          </p:txBody>
        </p:sp>
      </p:grpSp>
      <p:pic>
        <p:nvPicPr>
          <p:cNvPr id="70" name="图片 69" descr="设备图标 调整11126.png"/>
          <p:cNvPicPr>
            <a:picLocks noChangeAspect="1"/>
          </p:cNvPicPr>
          <p:nvPr/>
        </p:nvPicPr>
        <p:blipFill>
          <a:blip r:embed="rId9" cstate="print"/>
          <a:stretch>
            <a:fillRect/>
          </a:stretch>
        </p:blipFill>
        <p:spPr>
          <a:xfrm>
            <a:off x="6781058" y="4707510"/>
            <a:ext cx="632440" cy="453481"/>
          </a:xfrm>
          <a:prstGeom prst="rect">
            <a:avLst/>
          </a:prstGeom>
        </p:spPr>
      </p:pic>
      <p:sp>
        <p:nvSpPr>
          <p:cNvPr id="74" name="圆角矩形 73"/>
          <p:cNvSpPr/>
          <p:nvPr/>
        </p:nvSpPr>
        <p:spPr>
          <a:xfrm>
            <a:off x="6845550" y="4783048"/>
            <a:ext cx="528615" cy="179723"/>
          </a:xfrm>
          <a:prstGeom prst="roundRect">
            <a:avLst/>
          </a:prstGeom>
          <a:noFill/>
          <a:ln w="19050" cmpd="sng">
            <a:noFill/>
          </a:ln>
          <a:effectLst/>
          <a:sp3d/>
        </p:spPr>
        <p:style>
          <a:lnRef idx="2">
            <a:scrgbClr r="0" g="0" b="0"/>
          </a:lnRef>
          <a:fillRef idx="1">
            <a:scrgbClr r="0" g="0" b="0"/>
          </a:fillRef>
          <a:effectRef idx="0">
            <a:scrgbClr r="0" g="0" b="0"/>
          </a:effectRef>
          <a:fontRef idx="minor">
            <a:schemeClr val="lt1"/>
          </a:fontRef>
        </p:style>
        <p:txBody>
          <a:bodyPr lIns="0" tIns="18000" rIns="0" bIns="18000" rtlCol="0" anchor="ctr"/>
          <a:lstStyle/>
          <a:p>
            <a:pPr algn="ctr"/>
            <a:r>
              <a:rPr lang="zh-CN" altLang="en-US" sz="800" b="1" dirty="0" smtClean="0">
                <a:solidFill>
                  <a:schemeClr val="bg1"/>
                </a:solidFill>
                <a:latin typeface="微软雅黑" pitchFamily="34" charset="-122"/>
                <a:ea typeface="微软雅黑" pitchFamily="34" charset="-122"/>
              </a:rPr>
              <a:t>威胁情报</a:t>
            </a:r>
            <a:endParaRPr lang="zh-CN" altLang="en-US" sz="1200" b="1" dirty="0" smtClean="0">
              <a:solidFill>
                <a:schemeClr val="bg1"/>
              </a:solidFill>
              <a:latin typeface="微软雅黑" pitchFamily="34" charset="-122"/>
              <a:ea typeface="微软雅黑" pitchFamily="34" charset="-122"/>
            </a:endParaRPr>
          </a:p>
        </p:txBody>
      </p:sp>
      <p:sp>
        <p:nvSpPr>
          <p:cNvPr id="79" name="TextBox 19">
            <a:extLst>
              <a:ext uri="{FF2B5EF4-FFF2-40B4-BE49-F238E27FC236}">
                <a16:creationId xmlns:a16="http://schemas.microsoft.com/office/drawing/2014/main" id="{D6A30991-B053-754E-879A-E03CAA60691D}"/>
              </a:ext>
            </a:extLst>
          </p:cNvPr>
          <p:cNvSpPr txBox="1"/>
          <p:nvPr/>
        </p:nvSpPr>
        <p:spPr>
          <a:xfrm>
            <a:off x="6891852" y="5144935"/>
            <a:ext cx="421910" cy="261610"/>
          </a:xfrm>
          <a:prstGeom prst="rect">
            <a:avLst/>
          </a:prstGeom>
          <a:noFill/>
        </p:spPr>
        <p:txBody>
          <a:bodyPr wrap="none" rtlCol="0">
            <a:spAutoFit/>
          </a:bodyPr>
          <a:lstStyle/>
          <a:p>
            <a:pPr algn="ctr"/>
            <a:r>
              <a:rPr lang="en-US" altLang="zh-CN" sz="1100" dirty="0" smtClean="0">
                <a:latin typeface="微软雅黑" panose="020B0503020204020204" pitchFamily="34" charset="-122"/>
                <a:ea typeface="微软雅黑" panose="020B0503020204020204" pitchFamily="34" charset="-122"/>
              </a:rPr>
              <a:t>NTI</a:t>
            </a:r>
            <a:endParaRPr lang="zh-CN" altLang="en-US" sz="1100" dirty="0">
              <a:latin typeface="微软雅黑" panose="020B0503020204020204" pitchFamily="34" charset="-122"/>
              <a:ea typeface="微软雅黑" panose="020B0503020204020204" pitchFamily="34" charset="-122"/>
            </a:endParaRPr>
          </a:p>
        </p:txBody>
      </p:sp>
      <p:pic>
        <p:nvPicPr>
          <p:cNvPr id="80" name="Picture 2" descr="G:\Company\界面制作&amp;配图\部署图-元件\设备_1.png"/>
          <p:cNvPicPr>
            <a:picLocks noChangeAspect="1" noChangeArrowheads="1"/>
          </p:cNvPicPr>
          <p:nvPr/>
        </p:nvPicPr>
        <p:blipFill>
          <a:blip r:embed="rId7" cstate="print"/>
          <a:srcRect/>
          <a:stretch>
            <a:fillRect/>
          </a:stretch>
        </p:blipFill>
        <p:spPr bwMode="auto">
          <a:xfrm>
            <a:off x="6550703" y="1708850"/>
            <a:ext cx="644778" cy="494285"/>
          </a:xfrm>
          <a:prstGeom prst="rect">
            <a:avLst/>
          </a:prstGeom>
          <a:noFill/>
          <a:ln>
            <a:noFill/>
          </a:ln>
        </p:spPr>
      </p:pic>
      <p:sp>
        <p:nvSpPr>
          <p:cNvPr id="81" name="圆角矩形 80"/>
          <p:cNvSpPr/>
          <p:nvPr/>
        </p:nvSpPr>
        <p:spPr>
          <a:xfrm>
            <a:off x="6549909" y="1833248"/>
            <a:ext cx="683886" cy="211476"/>
          </a:xfrm>
          <a:prstGeom prst="roundRect">
            <a:avLst/>
          </a:prstGeom>
          <a:noFill/>
          <a:ln w="19050" cmpd="sng">
            <a:noFill/>
          </a:ln>
          <a:effectLst/>
          <a:sp3d/>
        </p:spPr>
        <p:style>
          <a:lnRef idx="2">
            <a:scrgbClr r="0" g="0" b="0"/>
          </a:lnRef>
          <a:fillRef idx="1">
            <a:scrgbClr r="0" g="0" b="0"/>
          </a:fillRef>
          <a:effectRef idx="0">
            <a:scrgbClr r="0" g="0" b="0"/>
          </a:effectRef>
          <a:fontRef idx="minor">
            <a:schemeClr val="lt1"/>
          </a:fontRef>
        </p:style>
        <p:txBody>
          <a:bodyPr lIns="0" tIns="18000" rIns="0" bIns="18000" rtlCol="0" anchor="ctr"/>
          <a:lstStyle/>
          <a:p>
            <a:pPr algn="ctr"/>
            <a:r>
              <a:rPr lang="zh-CN" altLang="en-US" sz="700" b="1" dirty="0" smtClean="0">
                <a:solidFill>
                  <a:schemeClr val="bg1"/>
                </a:solidFill>
                <a:latin typeface="微软雅黑" pitchFamily="34" charset="-122"/>
                <a:ea typeface="微软雅黑" pitchFamily="34" charset="-122"/>
              </a:rPr>
              <a:t>堡垒机</a:t>
            </a:r>
            <a:endParaRPr lang="zh-CN" altLang="en-US" sz="1100" b="1" dirty="0" smtClean="0">
              <a:solidFill>
                <a:schemeClr val="bg1"/>
              </a:solidFill>
              <a:latin typeface="微软雅黑" pitchFamily="34" charset="-122"/>
              <a:ea typeface="微软雅黑" pitchFamily="34" charset="-122"/>
            </a:endParaRPr>
          </a:p>
        </p:txBody>
      </p:sp>
      <p:grpSp>
        <p:nvGrpSpPr>
          <p:cNvPr id="82" name="组合 142"/>
          <p:cNvGrpSpPr>
            <a:grpSpLocks noChangeAspect="1"/>
          </p:cNvGrpSpPr>
          <p:nvPr/>
        </p:nvGrpSpPr>
        <p:grpSpPr>
          <a:xfrm>
            <a:off x="9554141" y="3098083"/>
            <a:ext cx="812264" cy="577162"/>
            <a:chOff x="3779707" y="3579673"/>
            <a:chExt cx="953453" cy="709499"/>
          </a:xfrm>
        </p:grpSpPr>
        <p:pic>
          <p:nvPicPr>
            <p:cNvPr id="83" name="图片 82" descr="设备图标 调整11127.png"/>
            <p:cNvPicPr>
              <a:picLocks noChangeAspect="1"/>
            </p:cNvPicPr>
            <p:nvPr/>
          </p:nvPicPr>
          <p:blipFill>
            <a:blip r:embed="rId8" cstate="print"/>
            <a:stretch>
              <a:fillRect/>
            </a:stretch>
          </p:blipFill>
          <p:spPr>
            <a:xfrm>
              <a:off x="3779707" y="3579673"/>
              <a:ext cx="953453" cy="709499"/>
            </a:xfrm>
            <a:prstGeom prst="rect">
              <a:avLst/>
            </a:prstGeom>
          </p:spPr>
        </p:pic>
        <p:sp>
          <p:nvSpPr>
            <p:cNvPr id="84" name="圆角矩形 83"/>
            <p:cNvSpPr/>
            <p:nvPr/>
          </p:nvSpPr>
          <p:spPr>
            <a:xfrm>
              <a:off x="3846976" y="3784318"/>
              <a:ext cx="828001" cy="191061"/>
            </a:xfrm>
            <a:prstGeom prst="roundRect">
              <a:avLst/>
            </a:prstGeom>
            <a:noFill/>
            <a:ln w="19050" cmpd="sng">
              <a:noFill/>
            </a:ln>
            <a:effectLst/>
            <a:sp3d/>
          </p:spPr>
          <p:style>
            <a:lnRef idx="2">
              <a:scrgbClr r="0" g="0" b="0"/>
            </a:lnRef>
            <a:fillRef idx="1">
              <a:scrgbClr r="0" g="0" b="0"/>
            </a:fillRef>
            <a:effectRef idx="0">
              <a:scrgbClr r="0" g="0" b="0"/>
            </a:effectRef>
            <a:fontRef idx="minor">
              <a:schemeClr val="lt1"/>
            </a:fontRef>
          </p:style>
          <p:txBody>
            <a:bodyPr lIns="0" tIns="18000" rIns="0" bIns="18000" rtlCol="0" anchor="ctr"/>
            <a:lstStyle/>
            <a:p>
              <a:pPr algn="ctr"/>
              <a:r>
                <a:rPr lang="zh-CN" altLang="en-US" sz="1050" b="1" dirty="0" smtClean="0">
                  <a:solidFill>
                    <a:schemeClr val="bg1"/>
                  </a:solidFill>
                  <a:latin typeface="微软雅黑" pitchFamily="34" charset="-122"/>
                  <a:ea typeface="微软雅黑" pitchFamily="34" charset="-122"/>
                </a:rPr>
                <a:t>威胁分析</a:t>
              </a:r>
              <a:endParaRPr lang="zh-CN" altLang="en-US" sz="1200" b="1" dirty="0" smtClean="0">
                <a:solidFill>
                  <a:schemeClr val="bg1"/>
                </a:solidFill>
                <a:latin typeface="微软雅黑" pitchFamily="34" charset="-122"/>
                <a:ea typeface="微软雅黑" pitchFamily="34" charset="-122"/>
              </a:endParaRPr>
            </a:p>
          </p:txBody>
        </p:sp>
      </p:grpSp>
      <p:pic>
        <p:nvPicPr>
          <p:cNvPr id="85" name="Picture 2" descr="G:\Company\界面制作&amp;配图\冰之眼IPS部署图-元件\终端_3.png"/>
          <p:cNvPicPr>
            <a:picLocks noChangeAspect="1" noChangeArrowheads="1"/>
          </p:cNvPicPr>
          <p:nvPr/>
        </p:nvPicPr>
        <p:blipFill>
          <a:blip r:embed="rId10" cstate="print"/>
          <a:srcRect/>
          <a:stretch>
            <a:fillRect/>
          </a:stretch>
        </p:blipFill>
        <p:spPr bwMode="auto">
          <a:xfrm>
            <a:off x="11181772" y="2938556"/>
            <a:ext cx="320354" cy="446061"/>
          </a:xfrm>
          <a:prstGeom prst="rect">
            <a:avLst/>
          </a:prstGeom>
          <a:noFill/>
        </p:spPr>
      </p:pic>
      <p:pic>
        <p:nvPicPr>
          <p:cNvPr id="86" name="图片 85" descr="设备图标 调整11126.png"/>
          <p:cNvPicPr>
            <a:picLocks noChangeAspect="1"/>
          </p:cNvPicPr>
          <p:nvPr/>
        </p:nvPicPr>
        <p:blipFill>
          <a:blip r:embed="rId9" cstate="print"/>
          <a:stretch>
            <a:fillRect/>
          </a:stretch>
        </p:blipFill>
        <p:spPr>
          <a:xfrm>
            <a:off x="9872170" y="4679924"/>
            <a:ext cx="632440" cy="453481"/>
          </a:xfrm>
          <a:prstGeom prst="rect">
            <a:avLst/>
          </a:prstGeom>
        </p:spPr>
      </p:pic>
      <p:sp>
        <p:nvSpPr>
          <p:cNvPr id="87" name="圆角矩形 86"/>
          <p:cNvSpPr/>
          <p:nvPr/>
        </p:nvSpPr>
        <p:spPr>
          <a:xfrm>
            <a:off x="9924082" y="4788723"/>
            <a:ext cx="528615" cy="179723"/>
          </a:xfrm>
          <a:prstGeom prst="roundRect">
            <a:avLst/>
          </a:prstGeom>
          <a:noFill/>
          <a:ln w="19050" cmpd="sng">
            <a:noFill/>
          </a:ln>
          <a:effectLst/>
          <a:sp3d/>
        </p:spPr>
        <p:style>
          <a:lnRef idx="2">
            <a:scrgbClr r="0" g="0" b="0"/>
          </a:lnRef>
          <a:fillRef idx="1">
            <a:scrgbClr r="0" g="0" b="0"/>
          </a:fillRef>
          <a:effectRef idx="0">
            <a:scrgbClr r="0" g="0" b="0"/>
          </a:effectRef>
          <a:fontRef idx="minor">
            <a:schemeClr val="lt1"/>
          </a:fontRef>
        </p:style>
        <p:txBody>
          <a:bodyPr lIns="0" tIns="18000" rIns="0" bIns="18000" rtlCol="0" anchor="ctr"/>
          <a:lstStyle/>
          <a:p>
            <a:pPr algn="ctr"/>
            <a:r>
              <a:rPr lang="zh-CN" altLang="en-US" sz="800" b="1" dirty="0" smtClean="0">
                <a:solidFill>
                  <a:schemeClr val="bg1"/>
                </a:solidFill>
                <a:latin typeface="微软雅黑" pitchFamily="34" charset="-122"/>
                <a:ea typeface="微软雅黑" pitchFamily="34" charset="-122"/>
              </a:rPr>
              <a:t>邮件安全</a:t>
            </a:r>
            <a:endParaRPr lang="en-US" altLang="zh-CN" sz="800" b="1" dirty="0" smtClean="0">
              <a:solidFill>
                <a:schemeClr val="bg1"/>
              </a:solidFill>
              <a:latin typeface="微软雅黑" pitchFamily="34" charset="-122"/>
              <a:ea typeface="微软雅黑" pitchFamily="34" charset="-122"/>
            </a:endParaRPr>
          </a:p>
          <a:p>
            <a:pPr algn="ctr"/>
            <a:r>
              <a:rPr lang="zh-CN" altLang="en-US" sz="800" b="1" dirty="0" smtClean="0">
                <a:solidFill>
                  <a:schemeClr val="bg1"/>
                </a:solidFill>
                <a:latin typeface="微软雅黑" pitchFamily="34" charset="-122"/>
                <a:ea typeface="微软雅黑" pitchFamily="34" charset="-122"/>
              </a:rPr>
              <a:t>网关</a:t>
            </a:r>
            <a:endParaRPr lang="zh-CN" altLang="en-US" sz="1200" b="1" dirty="0" smtClean="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31071378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等级保护</a:t>
            </a:r>
            <a:r>
              <a:rPr lang="en-US" altLang="zh-CN" dirty="0" smtClean="0"/>
              <a:t>2.0</a:t>
            </a:r>
            <a:r>
              <a:rPr lang="zh-CN" altLang="en-US" dirty="0" smtClean="0"/>
              <a:t>介绍</a:t>
            </a:r>
            <a:endParaRPr lang="zh-CN" altLang="en-US" dirty="0"/>
          </a:p>
        </p:txBody>
      </p:sp>
      <p:sp>
        <p:nvSpPr>
          <p:cNvPr id="3" name="副标题 2"/>
          <p:cNvSpPr>
            <a:spLocks noGrp="1"/>
          </p:cNvSpPr>
          <p:nvPr>
            <p:ph type="subTitle" idx="1"/>
          </p:nvPr>
        </p:nvSpPr>
        <p:spPr>
          <a:xfrm>
            <a:off x="4392118" y="3957131"/>
            <a:ext cx="3432748" cy="968437"/>
          </a:xfrm>
        </p:spPr>
        <p:txBody>
          <a:bodyPr>
            <a:normAutofit/>
          </a:bodyPr>
          <a:lstStyle/>
          <a:p>
            <a:endParaRPr lang="en-US" altLang="zh-CN" dirty="0"/>
          </a:p>
        </p:txBody>
      </p:sp>
      <p:sp>
        <p:nvSpPr>
          <p:cNvPr id="4" name="文本占位符 3"/>
          <p:cNvSpPr>
            <a:spLocks noGrp="1"/>
          </p:cNvSpPr>
          <p:nvPr>
            <p:ph type="body" sz="quarter" idx="10"/>
          </p:nvPr>
        </p:nvSpPr>
        <p:spPr/>
        <p:txBody>
          <a:bodyPr/>
          <a:lstStyle/>
          <a:p>
            <a:r>
              <a:rPr lang="en-US" altLang="zh-CN" dirty="0" smtClean="0"/>
              <a:t>01</a:t>
            </a:r>
            <a:endParaRPr lang="zh-CN" altLang="en-US" dirty="0"/>
          </a:p>
        </p:txBody>
      </p:sp>
    </p:spTree>
    <p:extLst>
      <p:ext uri="{BB962C8B-B14F-4D97-AF65-F5344CB8AC3E}">
        <p14:creationId xmlns:p14="http://schemas.microsoft.com/office/powerpoint/2010/main" val="3000562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4920F8-02D9-4DD4-9E63-56CBD08FAE06}"/>
              </a:ext>
            </a:extLst>
          </p:cNvPr>
          <p:cNvSpPr>
            <a:spLocks noGrp="1"/>
          </p:cNvSpPr>
          <p:nvPr>
            <p:ph type="title"/>
          </p:nvPr>
        </p:nvSpPr>
        <p:spPr/>
        <p:txBody>
          <a:bodyPr/>
          <a:lstStyle/>
          <a:p>
            <a:pPr>
              <a:defRPr/>
            </a:pPr>
            <a:r>
              <a:rPr lang="zh-CN" altLang="en-US" dirty="0">
                <a:latin typeface="+mn-ea"/>
              </a:rPr>
              <a:t>安全计算</a:t>
            </a:r>
            <a:r>
              <a:rPr lang="zh-CN" altLang="en-US" dirty="0" smtClean="0">
                <a:latin typeface="+mn-ea"/>
              </a:rPr>
              <a:t>环境建设</a:t>
            </a:r>
            <a:endParaRPr lang="en-US" altLang="zh-CN" dirty="0">
              <a:latin typeface="+mn-ea"/>
            </a:endParaRPr>
          </a:p>
        </p:txBody>
      </p:sp>
      <p:sp>
        <p:nvSpPr>
          <p:cNvPr id="5" name="Oval 4">
            <a:extLst>
              <a:ext uri="{FF2B5EF4-FFF2-40B4-BE49-F238E27FC236}">
                <a16:creationId xmlns:a16="http://schemas.microsoft.com/office/drawing/2014/main" id="{67DE1020-D6AA-40B0-AA5C-B1E7B0F5F2B5}"/>
              </a:ext>
            </a:extLst>
          </p:cNvPr>
          <p:cNvSpPr>
            <a:spLocks noChangeArrowheads="1"/>
          </p:cNvSpPr>
          <p:nvPr/>
        </p:nvSpPr>
        <p:spPr bwMode="gray">
          <a:xfrm>
            <a:off x="1328335" y="1798019"/>
            <a:ext cx="1381815" cy="3809567"/>
          </a:xfrm>
          <a:prstGeom prst="ellipse">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p>
            <a:pPr eaLnBrk="1" hangingPunct="1">
              <a:defRPr/>
            </a:pPr>
            <a:endParaRPr lang="zh-CN" altLang="en-US">
              <a:latin typeface="Arial" charset="0"/>
            </a:endParaRPr>
          </a:p>
        </p:txBody>
      </p:sp>
      <p:sp>
        <p:nvSpPr>
          <p:cNvPr id="11" name="Text Box 10">
            <a:extLst>
              <a:ext uri="{FF2B5EF4-FFF2-40B4-BE49-F238E27FC236}">
                <a16:creationId xmlns:a16="http://schemas.microsoft.com/office/drawing/2014/main" id="{9735717A-E538-40AF-821B-458705ACB85F}"/>
              </a:ext>
            </a:extLst>
          </p:cNvPr>
          <p:cNvSpPr txBox="1">
            <a:spLocks noChangeArrowheads="1"/>
          </p:cNvSpPr>
          <p:nvPr/>
        </p:nvSpPr>
        <p:spPr bwMode="gray">
          <a:xfrm>
            <a:off x="1606342" y="2330871"/>
            <a:ext cx="790764" cy="2308324"/>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lgn="ctr">
              <a:defRPr/>
            </a:pPr>
            <a:r>
              <a:rPr lang="zh-CN" altLang="en-US" sz="2400" b="1" dirty="0">
                <a:solidFill>
                  <a:srgbClr val="FFFFFF"/>
                </a:solidFill>
                <a:latin typeface="+mn-ea"/>
              </a:rPr>
              <a:t>安全计算环境</a:t>
            </a:r>
            <a:endParaRPr lang="en-US" altLang="zh-CN" sz="2400" b="1" dirty="0">
              <a:solidFill>
                <a:srgbClr val="FFFFFF"/>
              </a:solidFill>
              <a:latin typeface="+mn-ea"/>
            </a:endParaRPr>
          </a:p>
        </p:txBody>
      </p:sp>
      <p:sp>
        <p:nvSpPr>
          <p:cNvPr id="16" name="AutoShape 3">
            <a:extLst>
              <a:ext uri="{FF2B5EF4-FFF2-40B4-BE49-F238E27FC236}">
                <a16:creationId xmlns:a16="http://schemas.microsoft.com/office/drawing/2014/main" id="{79CB19C1-EF90-4E9B-868A-8F8ACF9C62DA}"/>
              </a:ext>
            </a:extLst>
          </p:cNvPr>
          <p:cNvSpPr>
            <a:spLocks noChangeArrowheads="1"/>
          </p:cNvSpPr>
          <p:nvPr/>
        </p:nvSpPr>
        <p:spPr bwMode="gray">
          <a:xfrm>
            <a:off x="1195552" y="1398920"/>
            <a:ext cx="1668836" cy="4599020"/>
          </a:xfrm>
          <a:custGeom>
            <a:avLst/>
            <a:gdLst>
              <a:gd name="G0" fmla="+- 1914 0 0"/>
              <a:gd name="G1" fmla="+- 21600 0 1914"/>
              <a:gd name="G2" fmla="+- 21600 0 1914"/>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914" y="10800"/>
                </a:moveTo>
                <a:cubicBezTo>
                  <a:pt x="1914" y="15708"/>
                  <a:pt x="5892" y="19686"/>
                  <a:pt x="10800" y="19686"/>
                </a:cubicBezTo>
                <a:cubicBezTo>
                  <a:pt x="15708" y="19686"/>
                  <a:pt x="19686" y="15708"/>
                  <a:pt x="19686" y="10800"/>
                </a:cubicBezTo>
                <a:cubicBezTo>
                  <a:pt x="19686" y="5892"/>
                  <a:pt x="15708" y="1914"/>
                  <a:pt x="10800" y="1914"/>
                </a:cubicBezTo>
                <a:cubicBezTo>
                  <a:pt x="5892" y="1914"/>
                  <a:pt x="1914" y="5892"/>
                  <a:pt x="1914" y="10800"/>
                </a:cubicBezTo>
                <a:close/>
              </a:path>
            </a:pathLst>
          </a:custGeom>
          <a:gradFill rotWithShape="1">
            <a:gsLst>
              <a:gs pos="0">
                <a:schemeClr val="accent1">
                  <a:gamma/>
                  <a:shade val="66667"/>
                  <a:invGamma/>
                  <a:lumMod val="88000"/>
                  <a:lumOff val="12000"/>
                  <a:alpha val="70000"/>
                </a:schemeClr>
              </a:gs>
              <a:gs pos="50000">
                <a:schemeClr val="accent1"/>
              </a:gs>
              <a:gs pos="100000">
                <a:schemeClr val="accent1">
                  <a:gamma/>
                  <a:shade val="66667"/>
                  <a:invGamma/>
                  <a:alpha val="12000"/>
                </a:schemeClr>
              </a:gs>
            </a:gsLst>
            <a:lin ang="0" scaled="1"/>
          </a:gradFill>
          <a:ln w="9525">
            <a:noFill/>
            <a:round/>
            <a:headEnd/>
            <a:tailEnd/>
          </a:ln>
          <a:effectLst/>
        </p:spPr>
        <p:txBody>
          <a:bodyPr wrap="none" anchor="ctr"/>
          <a:lstStyle/>
          <a:p>
            <a:pPr eaLnBrk="1" hangingPunct="1">
              <a:defRPr/>
            </a:pPr>
            <a:endParaRPr lang="zh-CN" altLang="en-US">
              <a:latin typeface="Arial" charset="0"/>
            </a:endParaRPr>
          </a:p>
        </p:txBody>
      </p:sp>
      <p:graphicFrame>
        <p:nvGraphicFramePr>
          <p:cNvPr id="3" name="图示 2"/>
          <p:cNvGraphicFramePr/>
          <p:nvPr>
            <p:extLst>
              <p:ext uri="{D42A27DB-BD31-4B8C-83A1-F6EECF244321}">
                <p14:modId xmlns:p14="http://schemas.microsoft.com/office/powerpoint/2010/main" val="864528574"/>
              </p:ext>
            </p:extLst>
          </p:nvPr>
        </p:nvGraphicFramePr>
        <p:xfrm>
          <a:off x="2397106" y="111028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786747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安全计算环境建设</a:t>
            </a:r>
            <a:endParaRPr lang="zh-CN" altLang="en-US" dirty="0"/>
          </a:p>
        </p:txBody>
      </p:sp>
      <p:cxnSp>
        <p:nvCxnSpPr>
          <p:cNvPr id="7" name="直接连接符 67"/>
          <p:cNvCxnSpPr>
            <a:stCxn id="97" idx="3"/>
            <a:endCxn id="78" idx="2"/>
          </p:cNvCxnSpPr>
          <p:nvPr/>
        </p:nvCxnSpPr>
        <p:spPr>
          <a:xfrm>
            <a:off x="5217789" y="1654699"/>
            <a:ext cx="3245329" cy="673332"/>
          </a:xfrm>
          <a:prstGeom prst="line">
            <a:avLst/>
          </a:prstGeom>
          <a:ln>
            <a:solidFill>
              <a:schemeClr val="bg2">
                <a:lumMod val="60000"/>
                <a:lumOff val="40000"/>
              </a:schemeClr>
            </a:solidFill>
          </a:ln>
        </p:spPr>
        <p:style>
          <a:lnRef idx="2">
            <a:schemeClr val="dk1"/>
          </a:lnRef>
          <a:fillRef idx="0">
            <a:schemeClr val="dk1"/>
          </a:fillRef>
          <a:effectRef idx="1">
            <a:schemeClr val="dk1"/>
          </a:effectRef>
          <a:fontRef idx="minor">
            <a:schemeClr val="tx1"/>
          </a:fontRef>
        </p:style>
      </p:cxnSp>
      <p:pic>
        <p:nvPicPr>
          <p:cNvPr id="23" name="图片 22"/>
          <p:cNvPicPr>
            <a:picLocks noChangeAspect="1"/>
          </p:cNvPicPr>
          <p:nvPr/>
        </p:nvPicPr>
        <p:blipFill>
          <a:blip r:embed="rId3"/>
          <a:stretch>
            <a:fillRect/>
          </a:stretch>
        </p:blipFill>
        <p:spPr>
          <a:xfrm>
            <a:off x="6530254" y="1540758"/>
            <a:ext cx="588139" cy="753479"/>
          </a:xfrm>
          <a:prstGeom prst="rect">
            <a:avLst/>
          </a:prstGeom>
        </p:spPr>
      </p:pic>
      <p:cxnSp>
        <p:nvCxnSpPr>
          <p:cNvPr id="8" name="直接连接符 63"/>
          <p:cNvCxnSpPr>
            <a:endCxn id="112" idx="1"/>
          </p:cNvCxnSpPr>
          <p:nvPr/>
        </p:nvCxnSpPr>
        <p:spPr>
          <a:xfrm flipV="1">
            <a:off x="7112161" y="3684211"/>
            <a:ext cx="2041851" cy="929"/>
          </a:xfrm>
          <a:prstGeom prst="line">
            <a:avLst/>
          </a:prstGeom>
          <a:ln>
            <a:solidFill>
              <a:schemeClr val="bg2">
                <a:lumMod val="60000"/>
                <a:lumOff val="40000"/>
              </a:schemeClr>
            </a:solidFill>
          </a:ln>
        </p:spPr>
        <p:style>
          <a:lnRef idx="2">
            <a:schemeClr val="dk1"/>
          </a:lnRef>
          <a:fillRef idx="0">
            <a:schemeClr val="dk1"/>
          </a:fillRef>
          <a:effectRef idx="1">
            <a:schemeClr val="dk1"/>
          </a:effectRef>
          <a:fontRef idx="minor">
            <a:schemeClr val="tx1"/>
          </a:fontRef>
        </p:style>
      </p:cxnSp>
      <p:cxnSp>
        <p:nvCxnSpPr>
          <p:cNvPr id="9" name="直接连接符 46"/>
          <p:cNvCxnSpPr>
            <a:stCxn id="77" idx="2"/>
          </p:cNvCxnSpPr>
          <p:nvPr/>
        </p:nvCxnSpPr>
        <p:spPr>
          <a:xfrm>
            <a:off x="8463590" y="2441998"/>
            <a:ext cx="39715" cy="3081706"/>
          </a:xfrm>
          <a:prstGeom prst="line">
            <a:avLst/>
          </a:prstGeom>
          <a:ln>
            <a:solidFill>
              <a:schemeClr val="bg2">
                <a:lumMod val="60000"/>
                <a:lumOff val="40000"/>
              </a:schemeClr>
            </a:solidFill>
          </a:ln>
        </p:spPr>
        <p:style>
          <a:lnRef idx="2">
            <a:schemeClr val="dk1"/>
          </a:lnRef>
          <a:fillRef idx="0">
            <a:schemeClr val="dk1"/>
          </a:fillRef>
          <a:effectRef idx="1">
            <a:schemeClr val="dk1"/>
          </a:effectRef>
          <a:fontRef idx="minor">
            <a:schemeClr val="tx1"/>
          </a:fontRef>
        </p:style>
      </p:cxnSp>
      <p:cxnSp>
        <p:nvCxnSpPr>
          <p:cNvPr id="10" name="直接连接符 52"/>
          <p:cNvCxnSpPr/>
          <p:nvPr/>
        </p:nvCxnSpPr>
        <p:spPr>
          <a:xfrm>
            <a:off x="10686478" y="4742859"/>
            <a:ext cx="10645" cy="780847"/>
          </a:xfrm>
          <a:prstGeom prst="line">
            <a:avLst/>
          </a:prstGeom>
          <a:ln>
            <a:solidFill>
              <a:schemeClr val="bg2">
                <a:lumMod val="60000"/>
                <a:lumOff val="40000"/>
              </a:schemeClr>
            </a:solidFill>
          </a:ln>
        </p:spPr>
        <p:style>
          <a:lnRef idx="2">
            <a:schemeClr val="dk1"/>
          </a:lnRef>
          <a:fillRef idx="0">
            <a:schemeClr val="dk1"/>
          </a:fillRef>
          <a:effectRef idx="1">
            <a:schemeClr val="dk1"/>
          </a:effectRef>
          <a:fontRef idx="minor">
            <a:schemeClr val="tx1"/>
          </a:fontRef>
        </p:style>
      </p:cxnSp>
      <p:cxnSp>
        <p:nvCxnSpPr>
          <p:cNvPr id="11" name="直接连接符 50"/>
          <p:cNvCxnSpPr/>
          <p:nvPr/>
        </p:nvCxnSpPr>
        <p:spPr>
          <a:xfrm>
            <a:off x="6704447" y="4735743"/>
            <a:ext cx="1" cy="197324"/>
          </a:xfrm>
          <a:prstGeom prst="line">
            <a:avLst/>
          </a:prstGeom>
          <a:ln>
            <a:solidFill>
              <a:schemeClr val="bg2">
                <a:lumMod val="60000"/>
                <a:lumOff val="40000"/>
              </a:schemeClr>
            </a:solidFill>
          </a:ln>
        </p:spPr>
        <p:style>
          <a:lnRef idx="2">
            <a:schemeClr val="dk1"/>
          </a:lnRef>
          <a:fillRef idx="0">
            <a:schemeClr val="dk1"/>
          </a:fillRef>
          <a:effectRef idx="1">
            <a:schemeClr val="dk1"/>
          </a:effectRef>
          <a:fontRef idx="minor">
            <a:schemeClr val="tx1"/>
          </a:fontRef>
        </p:style>
      </p:cxnSp>
      <p:cxnSp>
        <p:nvCxnSpPr>
          <p:cNvPr id="12" name="直接连接符 77"/>
          <p:cNvCxnSpPr/>
          <p:nvPr/>
        </p:nvCxnSpPr>
        <p:spPr>
          <a:xfrm>
            <a:off x="6129838" y="5322758"/>
            <a:ext cx="1" cy="197324"/>
          </a:xfrm>
          <a:prstGeom prst="line">
            <a:avLst/>
          </a:prstGeom>
          <a:ln>
            <a:solidFill>
              <a:schemeClr val="bg2">
                <a:lumMod val="60000"/>
                <a:lumOff val="40000"/>
              </a:schemeClr>
            </a:solidFill>
          </a:ln>
        </p:spPr>
        <p:style>
          <a:lnRef idx="2">
            <a:schemeClr val="dk1"/>
          </a:lnRef>
          <a:fillRef idx="0">
            <a:schemeClr val="dk1"/>
          </a:fillRef>
          <a:effectRef idx="1">
            <a:schemeClr val="dk1"/>
          </a:effectRef>
          <a:fontRef idx="minor">
            <a:schemeClr val="tx1"/>
          </a:fontRef>
        </p:style>
      </p:cxnSp>
      <p:cxnSp>
        <p:nvCxnSpPr>
          <p:cNvPr id="13" name="直接连接符 78"/>
          <p:cNvCxnSpPr/>
          <p:nvPr/>
        </p:nvCxnSpPr>
        <p:spPr>
          <a:xfrm>
            <a:off x="6704448" y="5124035"/>
            <a:ext cx="0" cy="194400"/>
          </a:xfrm>
          <a:prstGeom prst="line">
            <a:avLst/>
          </a:prstGeom>
          <a:ln>
            <a:solidFill>
              <a:schemeClr val="bg2">
                <a:lumMod val="60000"/>
                <a:lumOff val="40000"/>
              </a:schemeClr>
            </a:solidFill>
          </a:ln>
        </p:spPr>
        <p:style>
          <a:lnRef idx="2">
            <a:schemeClr val="dk1"/>
          </a:lnRef>
          <a:fillRef idx="0">
            <a:schemeClr val="dk1"/>
          </a:fillRef>
          <a:effectRef idx="1">
            <a:schemeClr val="dk1"/>
          </a:effectRef>
          <a:fontRef idx="minor">
            <a:schemeClr val="tx1"/>
          </a:fontRef>
        </p:style>
      </p:cxnSp>
      <p:cxnSp>
        <p:nvCxnSpPr>
          <p:cNvPr id="14" name="直接连接符 79"/>
          <p:cNvCxnSpPr/>
          <p:nvPr/>
        </p:nvCxnSpPr>
        <p:spPr>
          <a:xfrm>
            <a:off x="7336313" y="5327677"/>
            <a:ext cx="1" cy="204578"/>
          </a:xfrm>
          <a:prstGeom prst="line">
            <a:avLst/>
          </a:prstGeom>
          <a:ln>
            <a:solidFill>
              <a:schemeClr val="bg2">
                <a:lumMod val="60000"/>
                <a:lumOff val="40000"/>
              </a:schemeClr>
            </a:solidFill>
          </a:ln>
        </p:spPr>
        <p:style>
          <a:lnRef idx="2">
            <a:schemeClr val="dk1"/>
          </a:lnRef>
          <a:fillRef idx="0">
            <a:schemeClr val="dk1"/>
          </a:fillRef>
          <a:effectRef idx="1">
            <a:schemeClr val="dk1"/>
          </a:effectRef>
          <a:fontRef idx="minor">
            <a:schemeClr val="tx1"/>
          </a:fontRef>
        </p:style>
      </p:cxnSp>
      <p:cxnSp>
        <p:nvCxnSpPr>
          <p:cNvPr id="15" name="直接连接符 83"/>
          <p:cNvCxnSpPr/>
          <p:nvPr/>
        </p:nvCxnSpPr>
        <p:spPr>
          <a:xfrm>
            <a:off x="6129838" y="5322758"/>
            <a:ext cx="1206475" cy="0"/>
          </a:xfrm>
          <a:prstGeom prst="line">
            <a:avLst/>
          </a:prstGeom>
          <a:ln>
            <a:solidFill>
              <a:schemeClr val="bg2">
                <a:lumMod val="60000"/>
                <a:lumOff val="40000"/>
              </a:schemeClr>
            </a:solidFill>
          </a:ln>
        </p:spPr>
        <p:style>
          <a:lnRef idx="2">
            <a:schemeClr val="dk1"/>
          </a:lnRef>
          <a:fillRef idx="0">
            <a:schemeClr val="dk1"/>
          </a:fillRef>
          <a:effectRef idx="1">
            <a:schemeClr val="dk1"/>
          </a:effectRef>
          <a:fontRef idx="minor">
            <a:schemeClr val="tx1"/>
          </a:fontRef>
        </p:style>
      </p:cxnSp>
      <p:sp>
        <p:nvSpPr>
          <p:cNvPr id="16" name="矩形 15"/>
          <p:cNvSpPr/>
          <p:nvPr/>
        </p:nvSpPr>
        <p:spPr>
          <a:xfrm>
            <a:off x="10093447" y="5523705"/>
            <a:ext cx="1207352" cy="42379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zh-CN" altLang="en-US">
              <a:solidFill>
                <a:schemeClr val="tx1"/>
              </a:solidFill>
            </a:endParaRPr>
          </a:p>
        </p:txBody>
      </p:sp>
      <p:sp>
        <p:nvSpPr>
          <p:cNvPr id="17" name="矩形 16"/>
          <p:cNvSpPr/>
          <p:nvPr/>
        </p:nvSpPr>
        <p:spPr>
          <a:xfrm>
            <a:off x="7862041" y="5527217"/>
            <a:ext cx="1407340" cy="42379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zh-CN" altLang="en-US">
              <a:solidFill>
                <a:schemeClr val="tx1"/>
              </a:solidFill>
            </a:endParaRPr>
          </a:p>
        </p:txBody>
      </p:sp>
      <p:sp>
        <p:nvSpPr>
          <p:cNvPr id="18" name="矩形 17"/>
          <p:cNvSpPr/>
          <p:nvPr/>
        </p:nvSpPr>
        <p:spPr>
          <a:xfrm>
            <a:off x="6680414" y="5533700"/>
            <a:ext cx="896675" cy="42379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zh-CN" altLang="en-US">
              <a:solidFill>
                <a:schemeClr val="tx1"/>
              </a:solidFill>
            </a:endParaRPr>
          </a:p>
        </p:txBody>
      </p:sp>
      <p:sp>
        <p:nvSpPr>
          <p:cNvPr id="20" name="矩形 19"/>
          <p:cNvSpPr/>
          <p:nvPr/>
        </p:nvSpPr>
        <p:spPr>
          <a:xfrm>
            <a:off x="5633579" y="5525761"/>
            <a:ext cx="896675" cy="42379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zh-CN" altLang="en-US">
              <a:solidFill>
                <a:schemeClr val="tx1"/>
              </a:solidFill>
            </a:endParaRPr>
          </a:p>
        </p:txBody>
      </p:sp>
      <p:pic>
        <p:nvPicPr>
          <p:cNvPr id="25" name="图片 24"/>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702358" y="5547045"/>
            <a:ext cx="256919" cy="377121"/>
          </a:xfrm>
          <a:prstGeom prst="rect">
            <a:avLst/>
          </a:prstGeom>
        </p:spPr>
      </p:pic>
      <p:pic>
        <p:nvPicPr>
          <p:cNvPr id="26" name="图片 25"/>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59276" y="5550776"/>
            <a:ext cx="256919" cy="377121"/>
          </a:xfrm>
          <a:prstGeom prst="rect">
            <a:avLst/>
          </a:prstGeom>
        </p:spPr>
      </p:pic>
      <p:pic>
        <p:nvPicPr>
          <p:cNvPr id="27" name="图片 26"/>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216195" y="5547415"/>
            <a:ext cx="256919" cy="377121"/>
          </a:xfrm>
          <a:prstGeom prst="rect">
            <a:avLst/>
          </a:prstGeom>
        </p:spPr>
      </p:pic>
      <p:pic>
        <p:nvPicPr>
          <p:cNvPr id="31" name="图片 30"/>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750204" y="5549809"/>
            <a:ext cx="256919" cy="377121"/>
          </a:xfrm>
          <a:prstGeom prst="rect">
            <a:avLst/>
          </a:prstGeom>
        </p:spPr>
      </p:pic>
      <p:pic>
        <p:nvPicPr>
          <p:cNvPr id="32" name="图片 31"/>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007123" y="5553539"/>
            <a:ext cx="256919" cy="377121"/>
          </a:xfrm>
          <a:prstGeom prst="rect">
            <a:avLst/>
          </a:prstGeom>
        </p:spPr>
      </p:pic>
      <p:pic>
        <p:nvPicPr>
          <p:cNvPr id="33" name="图片 32"/>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264041" y="5550179"/>
            <a:ext cx="256919" cy="377121"/>
          </a:xfrm>
          <a:prstGeom prst="rect">
            <a:avLst/>
          </a:prstGeom>
        </p:spPr>
      </p:pic>
      <p:pic>
        <p:nvPicPr>
          <p:cNvPr id="34" name="图片 33"/>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868785" y="5557462"/>
            <a:ext cx="338651" cy="338621"/>
          </a:xfrm>
          <a:prstGeom prst="rect">
            <a:avLst/>
          </a:prstGeom>
        </p:spPr>
      </p:pic>
      <p:pic>
        <p:nvPicPr>
          <p:cNvPr id="35" name="图片 34"/>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443649" y="5562461"/>
            <a:ext cx="245067" cy="343608"/>
          </a:xfrm>
          <a:prstGeom prst="rect">
            <a:avLst/>
          </a:prstGeom>
        </p:spPr>
      </p:pic>
      <p:pic>
        <p:nvPicPr>
          <p:cNvPr id="37" name="图片 36"/>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972324" y="5570433"/>
            <a:ext cx="245067" cy="343608"/>
          </a:xfrm>
          <a:prstGeom prst="rect">
            <a:avLst/>
          </a:prstGeom>
        </p:spPr>
      </p:pic>
      <p:pic>
        <p:nvPicPr>
          <p:cNvPr id="39" name="图片 38"/>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204334" y="5575617"/>
            <a:ext cx="245067" cy="343608"/>
          </a:xfrm>
          <a:prstGeom prst="rect">
            <a:avLst/>
          </a:prstGeom>
        </p:spPr>
      </p:pic>
      <p:pic>
        <p:nvPicPr>
          <p:cNvPr id="40" name="图片 39"/>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598135" y="5568442"/>
            <a:ext cx="245067" cy="343608"/>
          </a:xfrm>
          <a:prstGeom prst="rect">
            <a:avLst/>
          </a:prstGeom>
        </p:spPr>
      </p:pic>
      <p:pic>
        <p:nvPicPr>
          <p:cNvPr id="41" name="图片 40"/>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973451" y="5575617"/>
            <a:ext cx="245067" cy="343608"/>
          </a:xfrm>
          <a:prstGeom prst="rect">
            <a:avLst/>
          </a:prstGeom>
        </p:spPr>
      </p:pic>
      <p:cxnSp>
        <p:nvCxnSpPr>
          <p:cNvPr id="87" name="直接连接符 48"/>
          <p:cNvCxnSpPr/>
          <p:nvPr/>
        </p:nvCxnSpPr>
        <p:spPr>
          <a:xfrm>
            <a:off x="6708829" y="4742859"/>
            <a:ext cx="3981944" cy="0"/>
          </a:xfrm>
          <a:prstGeom prst="line">
            <a:avLst/>
          </a:prstGeom>
          <a:ln>
            <a:solidFill>
              <a:schemeClr val="bg2">
                <a:lumMod val="60000"/>
                <a:lumOff val="40000"/>
              </a:schemeClr>
            </a:solidFill>
          </a:ln>
        </p:spPr>
        <p:style>
          <a:lnRef idx="2">
            <a:schemeClr val="dk1"/>
          </a:lnRef>
          <a:fillRef idx="0">
            <a:schemeClr val="dk1"/>
          </a:fillRef>
          <a:effectRef idx="1">
            <a:schemeClr val="dk1"/>
          </a:effectRef>
          <a:fontRef idx="minor">
            <a:schemeClr val="tx1"/>
          </a:fontRef>
        </p:style>
      </p:cxnSp>
      <p:grpSp>
        <p:nvGrpSpPr>
          <p:cNvPr id="114" name="组合 113"/>
          <p:cNvGrpSpPr/>
          <p:nvPr/>
        </p:nvGrpSpPr>
        <p:grpSpPr>
          <a:xfrm>
            <a:off x="9154012" y="2889862"/>
            <a:ext cx="1995157" cy="1588697"/>
            <a:chOff x="5702357" y="2837645"/>
            <a:chExt cx="1995157" cy="1588697"/>
          </a:xfrm>
        </p:grpSpPr>
        <p:grpSp>
          <p:nvGrpSpPr>
            <p:cNvPr id="85" name="组合 84"/>
            <p:cNvGrpSpPr/>
            <p:nvPr/>
          </p:nvGrpSpPr>
          <p:grpSpPr>
            <a:xfrm>
              <a:off x="5865084" y="3754369"/>
              <a:ext cx="796364" cy="567060"/>
              <a:chOff x="1977220" y="3662573"/>
              <a:chExt cx="808345" cy="575592"/>
            </a:xfrm>
          </p:grpSpPr>
          <p:pic>
            <p:nvPicPr>
              <p:cNvPr id="4" name="图片 3"/>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977220" y="3662573"/>
                <a:ext cx="808345" cy="575592"/>
              </a:xfrm>
              <a:prstGeom prst="rect">
                <a:avLst/>
              </a:prstGeom>
              <a:noFill/>
            </p:spPr>
          </p:pic>
          <p:sp>
            <p:nvSpPr>
              <p:cNvPr id="5" name="圆角矩形 4"/>
              <p:cNvSpPr/>
              <p:nvPr/>
            </p:nvSpPr>
            <p:spPr bwMode="auto">
              <a:xfrm>
                <a:off x="2158614" y="3776200"/>
                <a:ext cx="466086" cy="238009"/>
              </a:xfrm>
              <a:prstGeom prst="roundRect">
                <a:avLst/>
              </a:prstGeom>
              <a:noFill/>
              <a:ln w="19050" cmpd="sng">
                <a:noFill/>
              </a:ln>
              <a:effectLst/>
              <a:sp3d/>
            </p:spPr>
            <p:style>
              <a:lnRef idx="2">
                <a:scrgbClr r="0" g="0" b="0"/>
              </a:lnRef>
              <a:fillRef idx="1">
                <a:scrgbClr r="0" g="0" b="0"/>
              </a:fillRef>
              <a:effectRef idx="0">
                <a:scrgbClr r="0" g="0" b="0"/>
              </a:effectRef>
              <a:fontRef idx="minor">
                <a:schemeClr val="lt1"/>
              </a:fontRef>
            </p:style>
            <p:txBody>
              <a:bodyPr lIns="0" tIns="18000" rIns="0" bIns="18000" anchor="ctr"/>
              <a:lstStyle/>
              <a:p>
                <a:pPr algn="ctr" eaLnBrk="1" fontAlgn="auto" hangingPunct="1">
                  <a:spcBef>
                    <a:spcPts val="0"/>
                  </a:spcBef>
                  <a:spcAft>
                    <a:spcPts val="0"/>
                  </a:spcAft>
                  <a:defRPr/>
                </a:pPr>
                <a:r>
                  <a:rPr lang="en-US" altLang="zh-CN" sz="1100" dirty="0" smtClean="0">
                    <a:solidFill>
                      <a:schemeClr val="bg1"/>
                    </a:solidFill>
                    <a:latin typeface="+mj-lt"/>
                    <a:ea typeface="微软雅黑" pitchFamily="34" charset="-122"/>
                  </a:rPr>
                  <a:t>RSAS</a:t>
                </a:r>
                <a:endParaRPr lang="zh-CN" altLang="en-US" sz="1100" dirty="0">
                  <a:solidFill>
                    <a:schemeClr val="bg1"/>
                  </a:solidFill>
                  <a:latin typeface="微软雅黑" pitchFamily="34" charset="-122"/>
                  <a:ea typeface="微软雅黑" pitchFamily="34" charset="-122"/>
                </a:endParaRPr>
              </a:p>
            </p:txBody>
          </p:sp>
        </p:grpSp>
        <p:grpSp>
          <p:nvGrpSpPr>
            <p:cNvPr id="62" name="组 2"/>
            <p:cNvGrpSpPr/>
            <p:nvPr/>
          </p:nvGrpSpPr>
          <p:grpSpPr>
            <a:xfrm>
              <a:off x="5859985" y="3018567"/>
              <a:ext cx="826531" cy="569798"/>
              <a:chOff x="9290176" y="3857100"/>
              <a:chExt cx="872615" cy="621355"/>
            </a:xfrm>
          </p:grpSpPr>
          <p:pic>
            <p:nvPicPr>
              <p:cNvPr id="63" name="图片 62"/>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290176" y="3857100"/>
                <a:ext cx="872615" cy="621355"/>
              </a:xfrm>
              <a:prstGeom prst="rect">
                <a:avLst/>
              </a:prstGeom>
            </p:spPr>
          </p:pic>
          <p:sp>
            <p:nvSpPr>
              <p:cNvPr id="64" name="圆角矩形 63"/>
              <p:cNvSpPr/>
              <p:nvPr/>
            </p:nvSpPr>
            <p:spPr bwMode="auto">
              <a:xfrm>
                <a:off x="9437332" y="3956466"/>
                <a:ext cx="580775" cy="296574"/>
              </a:xfrm>
              <a:prstGeom prst="roundRect">
                <a:avLst/>
              </a:prstGeom>
              <a:noFill/>
              <a:ln w="19050" cmpd="sng">
                <a:noFill/>
              </a:ln>
              <a:effectLst/>
              <a:sp3d/>
            </p:spPr>
            <p:style>
              <a:lnRef idx="2">
                <a:scrgbClr r="0" g="0" b="0"/>
              </a:lnRef>
              <a:fillRef idx="1">
                <a:scrgbClr r="0" g="0" b="0"/>
              </a:fillRef>
              <a:effectRef idx="0">
                <a:scrgbClr r="0" g="0" b="0"/>
              </a:effectRef>
              <a:fontRef idx="minor">
                <a:schemeClr val="lt1"/>
              </a:fontRef>
            </p:style>
            <p:txBody>
              <a:bodyPr lIns="0" tIns="18000" rIns="0" bIns="18000" anchor="ctr"/>
              <a:lstStyle/>
              <a:p>
                <a:pPr algn="ctr" eaLnBrk="1" fontAlgn="auto" hangingPunct="1">
                  <a:spcBef>
                    <a:spcPts val="0"/>
                  </a:spcBef>
                  <a:spcAft>
                    <a:spcPts val="0"/>
                  </a:spcAft>
                  <a:defRPr/>
                </a:pPr>
                <a:r>
                  <a:rPr lang="en-US" altLang="zh-CN" sz="1100" dirty="0" smtClean="0">
                    <a:solidFill>
                      <a:schemeClr val="bg1"/>
                    </a:solidFill>
                    <a:latin typeface="+mj-lt"/>
                    <a:ea typeface="微软雅黑" pitchFamily="34" charset="-122"/>
                  </a:rPr>
                  <a:t>BVS</a:t>
                </a:r>
                <a:endParaRPr lang="zh-CN" altLang="en-US" sz="1100" dirty="0">
                  <a:solidFill>
                    <a:schemeClr val="bg1"/>
                  </a:solidFill>
                  <a:latin typeface="微软雅黑" pitchFamily="34" charset="-122"/>
                  <a:ea typeface="微软雅黑" pitchFamily="34" charset="-122"/>
                </a:endParaRPr>
              </a:p>
            </p:txBody>
          </p:sp>
        </p:grpSp>
        <p:grpSp>
          <p:nvGrpSpPr>
            <p:cNvPr id="80" name="组 2"/>
            <p:cNvGrpSpPr/>
            <p:nvPr/>
          </p:nvGrpSpPr>
          <p:grpSpPr>
            <a:xfrm>
              <a:off x="6814805" y="3707685"/>
              <a:ext cx="762279" cy="616996"/>
              <a:chOff x="7250026" y="1906838"/>
              <a:chExt cx="662238" cy="471555"/>
            </a:xfrm>
          </p:grpSpPr>
          <p:pic>
            <p:nvPicPr>
              <p:cNvPr id="81" name="图片 80"/>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250026" y="1906838"/>
                <a:ext cx="662238" cy="471555"/>
              </a:xfrm>
              <a:prstGeom prst="rect">
                <a:avLst/>
              </a:prstGeom>
            </p:spPr>
          </p:pic>
          <p:sp>
            <p:nvSpPr>
              <p:cNvPr id="82" name="圆角矩形 81"/>
              <p:cNvSpPr/>
              <p:nvPr/>
            </p:nvSpPr>
            <p:spPr bwMode="auto">
              <a:xfrm>
                <a:off x="7306476" y="2057766"/>
                <a:ext cx="580775" cy="103985"/>
              </a:xfrm>
              <a:prstGeom prst="roundRect">
                <a:avLst/>
              </a:prstGeom>
              <a:noFill/>
              <a:ln w="19050" cmpd="sng">
                <a:noFill/>
              </a:ln>
              <a:effectLst/>
              <a:sp3d/>
            </p:spPr>
            <p:style>
              <a:lnRef idx="2">
                <a:scrgbClr r="0" g="0" b="0"/>
              </a:lnRef>
              <a:fillRef idx="1">
                <a:scrgbClr r="0" g="0" b="0"/>
              </a:fillRef>
              <a:effectRef idx="0">
                <a:scrgbClr r="0" g="0" b="0"/>
              </a:effectRef>
              <a:fontRef idx="minor">
                <a:schemeClr val="lt1"/>
              </a:fontRef>
            </p:style>
            <p:txBody>
              <a:bodyPr lIns="0" tIns="18000" rIns="0" bIns="18000" anchor="ctr"/>
              <a:lstStyle/>
              <a:p>
                <a:pPr algn="ctr" eaLnBrk="1" fontAlgn="auto" hangingPunct="1">
                  <a:spcBef>
                    <a:spcPts val="0"/>
                  </a:spcBef>
                  <a:spcAft>
                    <a:spcPts val="0"/>
                  </a:spcAft>
                  <a:defRPr/>
                </a:pPr>
                <a:r>
                  <a:rPr lang="en-US" altLang="zh-CN" sz="1100" dirty="0" smtClean="0">
                    <a:solidFill>
                      <a:schemeClr val="bg1"/>
                    </a:solidFill>
                    <a:latin typeface="+mj-lt"/>
                    <a:ea typeface="微软雅黑" pitchFamily="34" charset="-122"/>
                  </a:rPr>
                  <a:t>LAS</a:t>
                </a:r>
                <a:endParaRPr lang="zh-CN" altLang="en-US" sz="1100" dirty="0">
                  <a:solidFill>
                    <a:schemeClr val="bg1"/>
                  </a:solidFill>
                  <a:latin typeface="+mj-lt"/>
                  <a:ea typeface="微软雅黑" pitchFamily="34" charset="-122"/>
                </a:endParaRPr>
              </a:p>
            </p:txBody>
          </p:sp>
        </p:grpSp>
        <p:grpSp>
          <p:nvGrpSpPr>
            <p:cNvPr id="86" name="组合 85"/>
            <p:cNvGrpSpPr/>
            <p:nvPr/>
          </p:nvGrpSpPr>
          <p:grpSpPr>
            <a:xfrm>
              <a:off x="6789935" y="3018567"/>
              <a:ext cx="787154" cy="560502"/>
              <a:chOff x="3237339" y="2851180"/>
              <a:chExt cx="749626" cy="533780"/>
            </a:xfrm>
          </p:grpSpPr>
          <p:pic>
            <p:nvPicPr>
              <p:cNvPr id="83" name="图片 82"/>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237339" y="2851180"/>
                <a:ext cx="749626" cy="533780"/>
              </a:xfrm>
              <a:prstGeom prst="rect">
                <a:avLst/>
              </a:prstGeom>
            </p:spPr>
          </p:pic>
          <p:sp>
            <p:nvSpPr>
              <p:cNvPr id="84" name="圆角矩形 83"/>
              <p:cNvSpPr/>
              <p:nvPr/>
            </p:nvSpPr>
            <p:spPr bwMode="auto">
              <a:xfrm>
                <a:off x="3334406" y="3021986"/>
                <a:ext cx="586801" cy="105064"/>
              </a:xfrm>
              <a:prstGeom prst="roundRect">
                <a:avLst/>
              </a:prstGeom>
              <a:noFill/>
              <a:ln w="19050" cmpd="sng">
                <a:noFill/>
              </a:ln>
              <a:effectLst/>
              <a:sp3d/>
            </p:spPr>
            <p:style>
              <a:lnRef idx="2">
                <a:scrgbClr r="0" g="0" b="0"/>
              </a:lnRef>
              <a:fillRef idx="1">
                <a:scrgbClr r="0" g="0" b="0"/>
              </a:fillRef>
              <a:effectRef idx="0">
                <a:scrgbClr r="0" g="0" b="0"/>
              </a:effectRef>
              <a:fontRef idx="minor">
                <a:schemeClr val="lt1"/>
              </a:fontRef>
            </p:style>
            <p:txBody>
              <a:bodyPr lIns="0" tIns="18000" rIns="0" bIns="18000" anchor="ctr"/>
              <a:lstStyle/>
              <a:p>
                <a:pPr algn="ctr" eaLnBrk="1" fontAlgn="auto" hangingPunct="1">
                  <a:spcBef>
                    <a:spcPts val="0"/>
                  </a:spcBef>
                  <a:spcAft>
                    <a:spcPts val="0"/>
                  </a:spcAft>
                  <a:defRPr/>
                </a:pPr>
                <a:r>
                  <a:rPr lang="en-US" altLang="zh-CN" sz="1100" dirty="0">
                    <a:solidFill>
                      <a:schemeClr val="bg1"/>
                    </a:solidFill>
                    <a:latin typeface="+mj-lt"/>
                    <a:ea typeface="微软雅黑" pitchFamily="34" charset="-122"/>
                  </a:rPr>
                  <a:t>DAS</a:t>
                </a:r>
                <a:endParaRPr lang="zh-CN" altLang="en-US" sz="1100" dirty="0">
                  <a:solidFill>
                    <a:schemeClr val="bg1"/>
                  </a:solidFill>
                  <a:latin typeface="+mj-lt"/>
                  <a:ea typeface="微软雅黑" pitchFamily="34" charset="-122"/>
                </a:endParaRPr>
              </a:p>
            </p:txBody>
          </p:sp>
        </p:grpSp>
        <p:sp>
          <p:nvSpPr>
            <p:cNvPr id="112" name="圆角矩形 111"/>
            <p:cNvSpPr/>
            <p:nvPr/>
          </p:nvSpPr>
          <p:spPr>
            <a:xfrm>
              <a:off x="5702357" y="2837645"/>
              <a:ext cx="1995157" cy="1588697"/>
            </a:xfrm>
            <a:prstGeom prst="roundRect">
              <a:avLst>
                <a:gd name="adj" fmla="val 3889"/>
              </a:avLst>
            </a:prstGeom>
            <a:noFill/>
            <a:ln w="190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spcAft>
                  <a:spcPts val="600"/>
                </a:spcAft>
                <a:buFont typeface="Wingdings" panose="05000000000000000000" pitchFamily="2" charset="2"/>
                <a:buChar char="p"/>
              </a:pP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sp>
        <p:nvSpPr>
          <p:cNvPr id="97" name="computer-worker-on-frontal-view_49709"/>
          <p:cNvSpPr>
            <a:spLocks noChangeAspect="1"/>
          </p:cNvSpPr>
          <p:nvPr/>
        </p:nvSpPr>
        <p:spPr bwMode="auto">
          <a:xfrm>
            <a:off x="4897307" y="1376473"/>
            <a:ext cx="609685" cy="482043"/>
          </a:xfrm>
          <a:custGeom>
            <a:avLst/>
            <a:gdLst>
              <a:gd name="connsiteX0" fmla="*/ 304702 w 609403"/>
              <a:gd name="connsiteY0" fmla="*/ 226021 h 481821"/>
              <a:gd name="connsiteX1" fmla="*/ 327636 w 609403"/>
              <a:gd name="connsiteY1" fmla="*/ 248926 h 481821"/>
              <a:gd name="connsiteX2" fmla="*/ 320334 w 609403"/>
              <a:gd name="connsiteY2" fmla="*/ 256219 h 481821"/>
              <a:gd name="connsiteX3" fmla="*/ 320334 w 609403"/>
              <a:gd name="connsiteY3" fmla="*/ 278098 h 481821"/>
              <a:gd name="connsiteX4" fmla="*/ 289070 w 609403"/>
              <a:gd name="connsiteY4" fmla="*/ 278098 h 481821"/>
              <a:gd name="connsiteX5" fmla="*/ 289070 w 609403"/>
              <a:gd name="connsiteY5" fmla="*/ 256219 h 481821"/>
              <a:gd name="connsiteX6" fmla="*/ 281768 w 609403"/>
              <a:gd name="connsiteY6" fmla="*/ 248926 h 481821"/>
              <a:gd name="connsiteX7" fmla="*/ 204714 w 609403"/>
              <a:gd name="connsiteY7" fmla="*/ 219317 h 481821"/>
              <a:gd name="connsiteX8" fmla="*/ 206541 w 609403"/>
              <a:gd name="connsiteY8" fmla="*/ 219317 h 481821"/>
              <a:gd name="connsiteX9" fmla="*/ 206541 w 609403"/>
              <a:gd name="connsiteY9" fmla="*/ 277315 h 481821"/>
              <a:gd name="connsiteX10" fmla="*/ 188554 w 609403"/>
              <a:gd name="connsiteY10" fmla="*/ 277315 h 481821"/>
              <a:gd name="connsiteX11" fmla="*/ 167140 w 609403"/>
              <a:gd name="connsiteY11" fmla="*/ 298644 h 481821"/>
              <a:gd name="connsiteX12" fmla="*/ 167140 w 609403"/>
              <a:gd name="connsiteY12" fmla="*/ 389776 h 481821"/>
              <a:gd name="connsiteX13" fmla="*/ 147954 w 609403"/>
              <a:gd name="connsiteY13" fmla="*/ 424279 h 481821"/>
              <a:gd name="connsiteX14" fmla="*/ 165542 w 609403"/>
              <a:gd name="connsiteY14" fmla="*/ 457755 h 481821"/>
              <a:gd name="connsiteX15" fmla="*/ 188040 w 609403"/>
              <a:gd name="connsiteY15" fmla="*/ 457755 h 481821"/>
              <a:gd name="connsiteX16" fmla="*/ 176505 w 609403"/>
              <a:gd name="connsiteY16" fmla="*/ 443155 h 481821"/>
              <a:gd name="connsiteX17" fmla="*/ 176505 w 609403"/>
              <a:gd name="connsiteY17" fmla="*/ 302237 h 481821"/>
              <a:gd name="connsiteX18" fmla="*/ 191580 w 609403"/>
              <a:gd name="connsiteY18" fmla="*/ 287181 h 481821"/>
              <a:gd name="connsiteX19" fmla="*/ 417765 w 609403"/>
              <a:gd name="connsiteY19" fmla="*/ 287181 h 481821"/>
              <a:gd name="connsiteX20" fmla="*/ 432841 w 609403"/>
              <a:gd name="connsiteY20" fmla="*/ 302237 h 481821"/>
              <a:gd name="connsiteX21" fmla="*/ 432841 w 609403"/>
              <a:gd name="connsiteY21" fmla="*/ 443155 h 481821"/>
              <a:gd name="connsiteX22" fmla="*/ 421363 w 609403"/>
              <a:gd name="connsiteY22" fmla="*/ 457755 h 481821"/>
              <a:gd name="connsiteX23" fmla="*/ 443804 w 609403"/>
              <a:gd name="connsiteY23" fmla="*/ 457755 h 481821"/>
              <a:gd name="connsiteX24" fmla="*/ 461392 w 609403"/>
              <a:gd name="connsiteY24" fmla="*/ 424279 h 481821"/>
              <a:gd name="connsiteX25" fmla="*/ 442205 w 609403"/>
              <a:gd name="connsiteY25" fmla="*/ 389776 h 481821"/>
              <a:gd name="connsiteX26" fmla="*/ 442205 w 609403"/>
              <a:gd name="connsiteY26" fmla="*/ 298644 h 481821"/>
              <a:gd name="connsiteX27" fmla="*/ 420849 w 609403"/>
              <a:gd name="connsiteY27" fmla="*/ 277315 h 481821"/>
              <a:gd name="connsiteX28" fmla="*/ 402862 w 609403"/>
              <a:gd name="connsiteY28" fmla="*/ 277315 h 481821"/>
              <a:gd name="connsiteX29" fmla="*/ 402862 w 609403"/>
              <a:gd name="connsiteY29" fmla="*/ 219374 h 481821"/>
              <a:gd name="connsiteX30" fmla="*/ 434782 w 609403"/>
              <a:gd name="connsiteY30" fmla="*/ 233973 h 481821"/>
              <a:gd name="connsiteX31" fmla="*/ 568346 w 609403"/>
              <a:gd name="connsiteY31" fmla="*/ 390233 h 481821"/>
              <a:gd name="connsiteX32" fmla="*/ 568574 w 609403"/>
              <a:gd name="connsiteY32" fmla="*/ 390461 h 481821"/>
              <a:gd name="connsiteX33" fmla="*/ 569374 w 609403"/>
              <a:gd name="connsiteY33" fmla="*/ 391430 h 481821"/>
              <a:gd name="connsiteX34" fmla="*/ 569888 w 609403"/>
              <a:gd name="connsiteY34" fmla="*/ 392115 h 481821"/>
              <a:gd name="connsiteX35" fmla="*/ 570630 w 609403"/>
              <a:gd name="connsiteY35" fmla="*/ 393084 h 481821"/>
              <a:gd name="connsiteX36" fmla="*/ 571087 w 609403"/>
              <a:gd name="connsiteY36" fmla="*/ 393825 h 481821"/>
              <a:gd name="connsiteX37" fmla="*/ 571772 w 609403"/>
              <a:gd name="connsiteY37" fmla="*/ 394795 h 481821"/>
              <a:gd name="connsiteX38" fmla="*/ 572229 w 609403"/>
              <a:gd name="connsiteY38" fmla="*/ 395536 h 481821"/>
              <a:gd name="connsiteX39" fmla="*/ 572800 w 609403"/>
              <a:gd name="connsiteY39" fmla="*/ 396506 h 481821"/>
              <a:gd name="connsiteX40" fmla="*/ 573257 w 609403"/>
              <a:gd name="connsiteY40" fmla="*/ 397304 h 481821"/>
              <a:gd name="connsiteX41" fmla="*/ 573771 w 609403"/>
              <a:gd name="connsiteY41" fmla="*/ 398274 h 481821"/>
              <a:gd name="connsiteX42" fmla="*/ 574228 w 609403"/>
              <a:gd name="connsiteY42" fmla="*/ 399129 h 481821"/>
              <a:gd name="connsiteX43" fmla="*/ 574627 w 609403"/>
              <a:gd name="connsiteY43" fmla="*/ 400099 h 481821"/>
              <a:gd name="connsiteX44" fmla="*/ 575027 w 609403"/>
              <a:gd name="connsiteY44" fmla="*/ 401011 h 481821"/>
              <a:gd name="connsiteX45" fmla="*/ 575484 w 609403"/>
              <a:gd name="connsiteY45" fmla="*/ 402038 h 481821"/>
              <a:gd name="connsiteX46" fmla="*/ 575826 w 609403"/>
              <a:gd name="connsiteY46" fmla="*/ 402893 h 481821"/>
              <a:gd name="connsiteX47" fmla="*/ 576169 w 609403"/>
              <a:gd name="connsiteY47" fmla="*/ 403977 h 481821"/>
              <a:gd name="connsiteX48" fmla="*/ 576455 w 609403"/>
              <a:gd name="connsiteY48" fmla="*/ 404832 h 481821"/>
              <a:gd name="connsiteX49" fmla="*/ 576797 w 609403"/>
              <a:gd name="connsiteY49" fmla="*/ 405973 h 481821"/>
              <a:gd name="connsiteX50" fmla="*/ 577026 w 609403"/>
              <a:gd name="connsiteY50" fmla="*/ 406771 h 481821"/>
              <a:gd name="connsiteX51" fmla="*/ 577311 w 609403"/>
              <a:gd name="connsiteY51" fmla="*/ 407912 h 481821"/>
              <a:gd name="connsiteX52" fmla="*/ 577482 w 609403"/>
              <a:gd name="connsiteY52" fmla="*/ 408767 h 481821"/>
              <a:gd name="connsiteX53" fmla="*/ 577711 w 609403"/>
              <a:gd name="connsiteY53" fmla="*/ 409851 h 481821"/>
              <a:gd name="connsiteX54" fmla="*/ 577882 w 609403"/>
              <a:gd name="connsiteY54" fmla="*/ 410820 h 481821"/>
              <a:gd name="connsiteX55" fmla="*/ 577996 w 609403"/>
              <a:gd name="connsiteY55" fmla="*/ 411790 h 481821"/>
              <a:gd name="connsiteX56" fmla="*/ 578111 w 609403"/>
              <a:gd name="connsiteY56" fmla="*/ 412873 h 481821"/>
              <a:gd name="connsiteX57" fmla="*/ 578225 w 609403"/>
              <a:gd name="connsiteY57" fmla="*/ 413786 h 481821"/>
              <a:gd name="connsiteX58" fmla="*/ 578282 w 609403"/>
              <a:gd name="connsiteY58" fmla="*/ 414926 h 481821"/>
              <a:gd name="connsiteX59" fmla="*/ 578339 w 609403"/>
              <a:gd name="connsiteY59" fmla="*/ 415839 h 481821"/>
              <a:gd name="connsiteX60" fmla="*/ 578396 w 609403"/>
              <a:gd name="connsiteY60" fmla="*/ 417036 h 481821"/>
              <a:gd name="connsiteX61" fmla="*/ 578396 w 609403"/>
              <a:gd name="connsiteY61" fmla="*/ 417378 h 481821"/>
              <a:gd name="connsiteX62" fmla="*/ 578339 w 609403"/>
              <a:gd name="connsiteY62" fmla="*/ 418006 h 481821"/>
              <a:gd name="connsiteX63" fmla="*/ 578339 w 609403"/>
              <a:gd name="connsiteY63" fmla="*/ 419089 h 481821"/>
              <a:gd name="connsiteX64" fmla="*/ 578282 w 609403"/>
              <a:gd name="connsiteY64" fmla="*/ 420173 h 481821"/>
              <a:gd name="connsiteX65" fmla="*/ 578225 w 609403"/>
              <a:gd name="connsiteY65" fmla="*/ 421028 h 481821"/>
              <a:gd name="connsiteX66" fmla="*/ 578053 w 609403"/>
              <a:gd name="connsiteY66" fmla="*/ 422283 h 481821"/>
              <a:gd name="connsiteX67" fmla="*/ 577996 w 609403"/>
              <a:gd name="connsiteY67" fmla="*/ 422967 h 481821"/>
              <a:gd name="connsiteX68" fmla="*/ 577768 w 609403"/>
              <a:gd name="connsiteY68" fmla="*/ 424393 h 481821"/>
              <a:gd name="connsiteX69" fmla="*/ 577711 w 609403"/>
              <a:gd name="connsiteY69" fmla="*/ 424906 h 481821"/>
              <a:gd name="connsiteX70" fmla="*/ 577368 w 609403"/>
              <a:gd name="connsiteY70" fmla="*/ 426389 h 481821"/>
              <a:gd name="connsiteX71" fmla="*/ 577311 w 609403"/>
              <a:gd name="connsiteY71" fmla="*/ 426845 h 481821"/>
              <a:gd name="connsiteX72" fmla="*/ 576911 w 609403"/>
              <a:gd name="connsiteY72" fmla="*/ 428385 h 481821"/>
              <a:gd name="connsiteX73" fmla="*/ 576797 w 609403"/>
              <a:gd name="connsiteY73" fmla="*/ 428784 h 481821"/>
              <a:gd name="connsiteX74" fmla="*/ 576340 w 609403"/>
              <a:gd name="connsiteY74" fmla="*/ 430324 h 481821"/>
              <a:gd name="connsiteX75" fmla="*/ 576169 w 609403"/>
              <a:gd name="connsiteY75" fmla="*/ 430780 h 481821"/>
              <a:gd name="connsiteX76" fmla="*/ 575655 w 609403"/>
              <a:gd name="connsiteY76" fmla="*/ 432149 h 481821"/>
              <a:gd name="connsiteX77" fmla="*/ 575427 w 609403"/>
              <a:gd name="connsiteY77" fmla="*/ 432833 h 481821"/>
              <a:gd name="connsiteX78" fmla="*/ 574913 w 609403"/>
              <a:gd name="connsiteY78" fmla="*/ 433974 h 481821"/>
              <a:gd name="connsiteX79" fmla="*/ 574570 w 609403"/>
              <a:gd name="connsiteY79" fmla="*/ 434829 h 481821"/>
              <a:gd name="connsiteX80" fmla="*/ 574113 w 609403"/>
              <a:gd name="connsiteY80" fmla="*/ 435742 h 481821"/>
              <a:gd name="connsiteX81" fmla="*/ 573599 w 609403"/>
              <a:gd name="connsiteY81" fmla="*/ 436768 h 481821"/>
              <a:gd name="connsiteX82" fmla="*/ 573200 w 609403"/>
              <a:gd name="connsiteY82" fmla="*/ 437510 h 481821"/>
              <a:gd name="connsiteX83" fmla="*/ 572514 w 609403"/>
              <a:gd name="connsiteY83" fmla="*/ 438650 h 481821"/>
              <a:gd name="connsiteX84" fmla="*/ 572172 w 609403"/>
              <a:gd name="connsiteY84" fmla="*/ 439220 h 481821"/>
              <a:gd name="connsiteX85" fmla="*/ 571430 w 609403"/>
              <a:gd name="connsiteY85" fmla="*/ 440418 h 481821"/>
              <a:gd name="connsiteX86" fmla="*/ 571087 w 609403"/>
              <a:gd name="connsiteY86" fmla="*/ 440874 h 481821"/>
              <a:gd name="connsiteX87" fmla="*/ 570230 w 609403"/>
              <a:gd name="connsiteY87" fmla="*/ 442129 h 481821"/>
              <a:gd name="connsiteX88" fmla="*/ 569888 w 609403"/>
              <a:gd name="connsiteY88" fmla="*/ 442528 h 481821"/>
              <a:gd name="connsiteX89" fmla="*/ 569031 w 609403"/>
              <a:gd name="connsiteY89" fmla="*/ 443669 h 481821"/>
              <a:gd name="connsiteX90" fmla="*/ 568632 w 609403"/>
              <a:gd name="connsiteY90" fmla="*/ 444182 h 481821"/>
              <a:gd name="connsiteX91" fmla="*/ 567775 w 609403"/>
              <a:gd name="connsiteY91" fmla="*/ 445151 h 481821"/>
              <a:gd name="connsiteX92" fmla="*/ 567204 w 609403"/>
              <a:gd name="connsiteY92" fmla="*/ 445779 h 481821"/>
              <a:gd name="connsiteX93" fmla="*/ 566404 w 609403"/>
              <a:gd name="connsiteY93" fmla="*/ 446577 h 481821"/>
              <a:gd name="connsiteX94" fmla="*/ 565719 w 609403"/>
              <a:gd name="connsiteY94" fmla="*/ 447319 h 481821"/>
              <a:gd name="connsiteX95" fmla="*/ 564977 w 609403"/>
              <a:gd name="connsiteY95" fmla="*/ 448003 h 481821"/>
              <a:gd name="connsiteX96" fmla="*/ 564063 w 609403"/>
              <a:gd name="connsiteY96" fmla="*/ 448801 h 481821"/>
              <a:gd name="connsiteX97" fmla="*/ 563721 w 609403"/>
              <a:gd name="connsiteY97" fmla="*/ 449143 h 481821"/>
              <a:gd name="connsiteX98" fmla="*/ 563492 w 609403"/>
              <a:gd name="connsiteY98" fmla="*/ 449315 h 481821"/>
              <a:gd name="connsiteX99" fmla="*/ 562464 w 609403"/>
              <a:gd name="connsiteY99" fmla="*/ 450170 h 481821"/>
              <a:gd name="connsiteX100" fmla="*/ 561836 w 609403"/>
              <a:gd name="connsiteY100" fmla="*/ 450626 h 481821"/>
              <a:gd name="connsiteX101" fmla="*/ 560751 w 609403"/>
              <a:gd name="connsiteY101" fmla="*/ 451425 h 481821"/>
              <a:gd name="connsiteX102" fmla="*/ 560123 w 609403"/>
              <a:gd name="connsiteY102" fmla="*/ 451881 h 481821"/>
              <a:gd name="connsiteX103" fmla="*/ 559095 w 609403"/>
              <a:gd name="connsiteY103" fmla="*/ 452565 h 481821"/>
              <a:gd name="connsiteX104" fmla="*/ 558410 w 609403"/>
              <a:gd name="connsiteY104" fmla="*/ 452964 h 481821"/>
              <a:gd name="connsiteX105" fmla="*/ 557382 w 609403"/>
              <a:gd name="connsiteY105" fmla="*/ 453592 h 481821"/>
              <a:gd name="connsiteX106" fmla="*/ 556583 w 609403"/>
              <a:gd name="connsiteY106" fmla="*/ 454048 h 481821"/>
              <a:gd name="connsiteX107" fmla="*/ 555612 w 609403"/>
              <a:gd name="connsiteY107" fmla="*/ 454561 h 481821"/>
              <a:gd name="connsiteX108" fmla="*/ 554755 w 609403"/>
              <a:gd name="connsiteY108" fmla="*/ 454960 h 481821"/>
              <a:gd name="connsiteX109" fmla="*/ 553785 w 609403"/>
              <a:gd name="connsiteY109" fmla="*/ 455417 h 481821"/>
              <a:gd name="connsiteX110" fmla="*/ 552928 w 609403"/>
              <a:gd name="connsiteY110" fmla="*/ 455816 h 481821"/>
              <a:gd name="connsiteX111" fmla="*/ 551843 w 609403"/>
              <a:gd name="connsiteY111" fmla="*/ 456215 h 481821"/>
              <a:gd name="connsiteX112" fmla="*/ 551044 w 609403"/>
              <a:gd name="connsiteY112" fmla="*/ 456557 h 481821"/>
              <a:gd name="connsiteX113" fmla="*/ 549902 w 609403"/>
              <a:gd name="connsiteY113" fmla="*/ 456956 h 481821"/>
              <a:gd name="connsiteX114" fmla="*/ 549102 w 609403"/>
              <a:gd name="connsiteY114" fmla="*/ 457242 h 481821"/>
              <a:gd name="connsiteX115" fmla="*/ 547960 w 609403"/>
              <a:gd name="connsiteY115" fmla="*/ 457527 h 481821"/>
              <a:gd name="connsiteX116" fmla="*/ 547218 w 609403"/>
              <a:gd name="connsiteY116" fmla="*/ 457755 h 481821"/>
              <a:gd name="connsiteX117" fmla="*/ 609403 w 609403"/>
              <a:gd name="connsiteY117" fmla="*/ 457755 h 481821"/>
              <a:gd name="connsiteX118" fmla="*/ 609403 w 609403"/>
              <a:gd name="connsiteY118" fmla="*/ 481821 h 481821"/>
              <a:gd name="connsiteX119" fmla="*/ 0 w 609403"/>
              <a:gd name="connsiteY119" fmla="*/ 481821 h 481821"/>
              <a:gd name="connsiteX120" fmla="*/ 0 w 609403"/>
              <a:gd name="connsiteY120" fmla="*/ 457755 h 481821"/>
              <a:gd name="connsiteX121" fmla="*/ 62185 w 609403"/>
              <a:gd name="connsiteY121" fmla="*/ 457755 h 481821"/>
              <a:gd name="connsiteX122" fmla="*/ 61443 w 609403"/>
              <a:gd name="connsiteY122" fmla="*/ 457584 h 481821"/>
              <a:gd name="connsiteX123" fmla="*/ 60301 w 609403"/>
              <a:gd name="connsiteY123" fmla="*/ 457242 h 481821"/>
              <a:gd name="connsiteX124" fmla="*/ 59501 w 609403"/>
              <a:gd name="connsiteY124" fmla="*/ 456956 h 481821"/>
              <a:gd name="connsiteX125" fmla="*/ 58359 w 609403"/>
              <a:gd name="connsiteY125" fmla="*/ 456557 h 481821"/>
              <a:gd name="connsiteX126" fmla="*/ 57560 w 609403"/>
              <a:gd name="connsiteY126" fmla="*/ 456272 h 481821"/>
              <a:gd name="connsiteX127" fmla="*/ 56475 w 609403"/>
              <a:gd name="connsiteY127" fmla="*/ 455816 h 481821"/>
              <a:gd name="connsiteX128" fmla="*/ 55618 w 609403"/>
              <a:gd name="connsiteY128" fmla="*/ 455417 h 481821"/>
              <a:gd name="connsiteX129" fmla="*/ 54590 w 609403"/>
              <a:gd name="connsiteY129" fmla="*/ 454960 h 481821"/>
              <a:gd name="connsiteX130" fmla="*/ 53791 w 609403"/>
              <a:gd name="connsiteY130" fmla="*/ 454561 h 481821"/>
              <a:gd name="connsiteX131" fmla="*/ 52763 w 609403"/>
              <a:gd name="connsiteY131" fmla="*/ 454048 h 481821"/>
              <a:gd name="connsiteX132" fmla="*/ 52021 w 609403"/>
              <a:gd name="connsiteY132" fmla="*/ 453592 h 481821"/>
              <a:gd name="connsiteX133" fmla="*/ 50993 w 609403"/>
              <a:gd name="connsiteY133" fmla="*/ 453021 h 481821"/>
              <a:gd name="connsiteX134" fmla="*/ 50308 w 609403"/>
              <a:gd name="connsiteY134" fmla="*/ 452565 h 481821"/>
              <a:gd name="connsiteX135" fmla="*/ 49280 w 609403"/>
              <a:gd name="connsiteY135" fmla="*/ 451881 h 481821"/>
              <a:gd name="connsiteX136" fmla="*/ 48595 w 609403"/>
              <a:gd name="connsiteY136" fmla="*/ 451425 h 481821"/>
              <a:gd name="connsiteX137" fmla="*/ 47567 w 609403"/>
              <a:gd name="connsiteY137" fmla="*/ 450626 h 481821"/>
              <a:gd name="connsiteX138" fmla="*/ 46939 w 609403"/>
              <a:gd name="connsiteY138" fmla="*/ 450170 h 481821"/>
              <a:gd name="connsiteX139" fmla="*/ 45911 w 609403"/>
              <a:gd name="connsiteY139" fmla="*/ 449315 h 481821"/>
              <a:gd name="connsiteX140" fmla="*/ 45682 w 609403"/>
              <a:gd name="connsiteY140" fmla="*/ 449143 h 481821"/>
              <a:gd name="connsiteX141" fmla="*/ 45283 w 609403"/>
              <a:gd name="connsiteY141" fmla="*/ 448801 h 481821"/>
              <a:gd name="connsiteX142" fmla="*/ 44369 w 609403"/>
              <a:gd name="connsiteY142" fmla="*/ 448003 h 481821"/>
              <a:gd name="connsiteX143" fmla="*/ 43684 w 609403"/>
              <a:gd name="connsiteY143" fmla="*/ 447319 h 481821"/>
              <a:gd name="connsiteX144" fmla="*/ 42941 w 609403"/>
              <a:gd name="connsiteY144" fmla="*/ 446577 h 481821"/>
              <a:gd name="connsiteX145" fmla="*/ 42199 w 609403"/>
              <a:gd name="connsiteY145" fmla="*/ 445779 h 481821"/>
              <a:gd name="connsiteX146" fmla="*/ 41628 w 609403"/>
              <a:gd name="connsiteY146" fmla="*/ 445151 h 481821"/>
              <a:gd name="connsiteX147" fmla="*/ 40772 w 609403"/>
              <a:gd name="connsiteY147" fmla="*/ 444182 h 481821"/>
              <a:gd name="connsiteX148" fmla="*/ 40372 w 609403"/>
              <a:gd name="connsiteY148" fmla="*/ 443669 h 481821"/>
              <a:gd name="connsiteX149" fmla="*/ 39458 w 609403"/>
              <a:gd name="connsiteY149" fmla="*/ 442585 h 481821"/>
              <a:gd name="connsiteX150" fmla="*/ 39173 w 609403"/>
              <a:gd name="connsiteY150" fmla="*/ 442129 h 481821"/>
              <a:gd name="connsiteX151" fmla="*/ 38316 w 609403"/>
              <a:gd name="connsiteY151" fmla="*/ 440931 h 481821"/>
              <a:gd name="connsiteX152" fmla="*/ 37973 w 609403"/>
              <a:gd name="connsiteY152" fmla="*/ 440475 h 481821"/>
              <a:gd name="connsiteX153" fmla="*/ 37174 w 609403"/>
              <a:gd name="connsiteY153" fmla="*/ 439220 h 481821"/>
              <a:gd name="connsiteX154" fmla="*/ 36889 w 609403"/>
              <a:gd name="connsiteY154" fmla="*/ 438650 h 481821"/>
              <a:gd name="connsiteX155" fmla="*/ 36203 w 609403"/>
              <a:gd name="connsiteY155" fmla="*/ 437510 h 481821"/>
              <a:gd name="connsiteX156" fmla="*/ 35804 w 609403"/>
              <a:gd name="connsiteY156" fmla="*/ 436825 h 481821"/>
              <a:gd name="connsiteX157" fmla="*/ 35290 w 609403"/>
              <a:gd name="connsiteY157" fmla="*/ 435799 h 481821"/>
              <a:gd name="connsiteX158" fmla="*/ 34833 w 609403"/>
              <a:gd name="connsiteY158" fmla="*/ 434829 h 481821"/>
              <a:gd name="connsiteX159" fmla="*/ 34490 w 609403"/>
              <a:gd name="connsiteY159" fmla="*/ 433974 h 481821"/>
              <a:gd name="connsiteX160" fmla="*/ 33976 w 609403"/>
              <a:gd name="connsiteY160" fmla="*/ 432833 h 481821"/>
              <a:gd name="connsiteX161" fmla="*/ 33748 w 609403"/>
              <a:gd name="connsiteY161" fmla="*/ 432206 h 481821"/>
              <a:gd name="connsiteX162" fmla="*/ 33234 w 609403"/>
              <a:gd name="connsiteY162" fmla="*/ 430780 h 481821"/>
              <a:gd name="connsiteX163" fmla="*/ 33063 w 609403"/>
              <a:gd name="connsiteY163" fmla="*/ 430324 h 481821"/>
              <a:gd name="connsiteX164" fmla="*/ 32606 w 609403"/>
              <a:gd name="connsiteY164" fmla="*/ 428784 h 481821"/>
              <a:gd name="connsiteX165" fmla="*/ 32492 w 609403"/>
              <a:gd name="connsiteY165" fmla="*/ 428385 h 481821"/>
              <a:gd name="connsiteX166" fmla="*/ 32092 w 609403"/>
              <a:gd name="connsiteY166" fmla="*/ 426845 h 481821"/>
              <a:gd name="connsiteX167" fmla="*/ 32035 w 609403"/>
              <a:gd name="connsiteY167" fmla="*/ 426446 h 481821"/>
              <a:gd name="connsiteX168" fmla="*/ 31692 w 609403"/>
              <a:gd name="connsiteY168" fmla="*/ 424906 h 481821"/>
              <a:gd name="connsiteX169" fmla="*/ 31635 w 609403"/>
              <a:gd name="connsiteY169" fmla="*/ 424393 h 481821"/>
              <a:gd name="connsiteX170" fmla="*/ 31407 w 609403"/>
              <a:gd name="connsiteY170" fmla="*/ 423024 h 481821"/>
              <a:gd name="connsiteX171" fmla="*/ 31292 w 609403"/>
              <a:gd name="connsiteY171" fmla="*/ 422283 h 481821"/>
              <a:gd name="connsiteX172" fmla="*/ 31178 w 609403"/>
              <a:gd name="connsiteY172" fmla="*/ 421028 h 481821"/>
              <a:gd name="connsiteX173" fmla="*/ 31121 w 609403"/>
              <a:gd name="connsiteY173" fmla="*/ 420173 h 481821"/>
              <a:gd name="connsiteX174" fmla="*/ 31064 w 609403"/>
              <a:gd name="connsiteY174" fmla="*/ 419089 h 481821"/>
              <a:gd name="connsiteX175" fmla="*/ 31007 w 609403"/>
              <a:gd name="connsiteY175" fmla="*/ 418006 h 481821"/>
              <a:gd name="connsiteX176" fmla="*/ 31007 w 609403"/>
              <a:gd name="connsiteY176" fmla="*/ 417378 h 481821"/>
              <a:gd name="connsiteX177" fmla="*/ 31007 w 609403"/>
              <a:gd name="connsiteY177" fmla="*/ 417036 h 481821"/>
              <a:gd name="connsiteX178" fmla="*/ 31064 w 609403"/>
              <a:gd name="connsiteY178" fmla="*/ 415839 h 481821"/>
              <a:gd name="connsiteX179" fmla="*/ 31064 w 609403"/>
              <a:gd name="connsiteY179" fmla="*/ 414983 h 481821"/>
              <a:gd name="connsiteX180" fmla="*/ 31178 w 609403"/>
              <a:gd name="connsiteY180" fmla="*/ 413786 h 481821"/>
              <a:gd name="connsiteX181" fmla="*/ 31235 w 609403"/>
              <a:gd name="connsiteY181" fmla="*/ 412873 h 481821"/>
              <a:gd name="connsiteX182" fmla="*/ 31407 w 609403"/>
              <a:gd name="connsiteY182" fmla="*/ 411790 h 481821"/>
              <a:gd name="connsiteX183" fmla="*/ 31521 w 609403"/>
              <a:gd name="connsiteY183" fmla="*/ 410820 h 481821"/>
              <a:gd name="connsiteX184" fmla="*/ 31692 w 609403"/>
              <a:gd name="connsiteY184" fmla="*/ 409851 h 481821"/>
              <a:gd name="connsiteX185" fmla="*/ 31921 w 609403"/>
              <a:gd name="connsiteY185" fmla="*/ 408767 h 481821"/>
              <a:gd name="connsiteX186" fmla="*/ 32092 w 609403"/>
              <a:gd name="connsiteY186" fmla="*/ 407912 h 481821"/>
              <a:gd name="connsiteX187" fmla="*/ 32377 w 609403"/>
              <a:gd name="connsiteY187" fmla="*/ 406771 h 481821"/>
              <a:gd name="connsiteX188" fmla="*/ 32606 w 609403"/>
              <a:gd name="connsiteY188" fmla="*/ 405973 h 481821"/>
              <a:gd name="connsiteX189" fmla="*/ 32948 w 609403"/>
              <a:gd name="connsiteY189" fmla="*/ 404832 h 481821"/>
              <a:gd name="connsiteX190" fmla="*/ 33234 w 609403"/>
              <a:gd name="connsiteY190" fmla="*/ 403977 h 481821"/>
              <a:gd name="connsiteX191" fmla="*/ 33577 w 609403"/>
              <a:gd name="connsiteY191" fmla="*/ 402893 h 481821"/>
              <a:gd name="connsiteX192" fmla="*/ 33919 w 609403"/>
              <a:gd name="connsiteY192" fmla="*/ 402038 h 481821"/>
              <a:gd name="connsiteX193" fmla="*/ 34319 w 609403"/>
              <a:gd name="connsiteY193" fmla="*/ 401011 h 481821"/>
              <a:gd name="connsiteX194" fmla="*/ 34719 w 609403"/>
              <a:gd name="connsiteY194" fmla="*/ 400099 h 481821"/>
              <a:gd name="connsiteX195" fmla="*/ 35175 w 609403"/>
              <a:gd name="connsiteY195" fmla="*/ 399129 h 481821"/>
              <a:gd name="connsiteX196" fmla="*/ 35632 w 609403"/>
              <a:gd name="connsiteY196" fmla="*/ 398274 h 481821"/>
              <a:gd name="connsiteX197" fmla="*/ 36146 w 609403"/>
              <a:gd name="connsiteY197" fmla="*/ 397361 h 481821"/>
              <a:gd name="connsiteX198" fmla="*/ 36603 w 609403"/>
              <a:gd name="connsiteY198" fmla="*/ 396506 h 481821"/>
              <a:gd name="connsiteX199" fmla="*/ 37174 w 609403"/>
              <a:gd name="connsiteY199" fmla="*/ 395536 h 481821"/>
              <a:gd name="connsiteX200" fmla="*/ 37631 w 609403"/>
              <a:gd name="connsiteY200" fmla="*/ 394795 h 481821"/>
              <a:gd name="connsiteX201" fmla="*/ 38316 w 609403"/>
              <a:gd name="connsiteY201" fmla="*/ 393825 h 481821"/>
              <a:gd name="connsiteX202" fmla="*/ 38773 w 609403"/>
              <a:gd name="connsiteY202" fmla="*/ 393084 h 481821"/>
              <a:gd name="connsiteX203" fmla="*/ 39515 w 609403"/>
              <a:gd name="connsiteY203" fmla="*/ 392115 h 481821"/>
              <a:gd name="connsiteX204" fmla="*/ 40029 w 609403"/>
              <a:gd name="connsiteY204" fmla="*/ 391430 h 481821"/>
              <a:gd name="connsiteX205" fmla="*/ 40829 w 609403"/>
              <a:gd name="connsiteY205" fmla="*/ 390461 h 481821"/>
              <a:gd name="connsiteX206" fmla="*/ 41057 w 609403"/>
              <a:gd name="connsiteY206" fmla="*/ 390233 h 481821"/>
              <a:gd name="connsiteX207" fmla="*/ 174621 w 609403"/>
              <a:gd name="connsiteY207" fmla="*/ 233973 h 481821"/>
              <a:gd name="connsiteX208" fmla="*/ 204714 w 609403"/>
              <a:gd name="connsiteY208" fmla="*/ 219374 h 481821"/>
              <a:gd name="connsiteX209" fmla="*/ 302867 w 609403"/>
              <a:gd name="connsiteY209" fmla="*/ 0 h 481821"/>
              <a:gd name="connsiteX210" fmla="*/ 406457 w 609403"/>
              <a:gd name="connsiteY210" fmla="*/ 103379 h 481821"/>
              <a:gd name="connsiteX211" fmla="*/ 302867 w 609403"/>
              <a:gd name="connsiteY211" fmla="*/ 206758 h 481821"/>
              <a:gd name="connsiteX212" fmla="*/ 199277 w 609403"/>
              <a:gd name="connsiteY212" fmla="*/ 103379 h 481821"/>
              <a:gd name="connsiteX213" fmla="*/ 302867 w 609403"/>
              <a:gd name="connsiteY213" fmla="*/ 0 h 481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609403" h="481821">
                <a:moveTo>
                  <a:pt x="304702" y="226021"/>
                </a:moveTo>
                <a:lnTo>
                  <a:pt x="327636" y="248926"/>
                </a:lnTo>
                <a:lnTo>
                  <a:pt x="320334" y="256219"/>
                </a:lnTo>
                <a:lnTo>
                  <a:pt x="320334" y="278098"/>
                </a:lnTo>
                <a:lnTo>
                  <a:pt x="289070" y="278098"/>
                </a:lnTo>
                <a:lnTo>
                  <a:pt x="289070" y="256219"/>
                </a:lnTo>
                <a:lnTo>
                  <a:pt x="281768" y="248926"/>
                </a:lnTo>
                <a:close/>
                <a:moveTo>
                  <a:pt x="204714" y="219317"/>
                </a:moveTo>
                <a:lnTo>
                  <a:pt x="206541" y="219317"/>
                </a:lnTo>
                <a:lnTo>
                  <a:pt x="206541" y="277315"/>
                </a:lnTo>
                <a:lnTo>
                  <a:pt x="188554" y="277315"/>
                </a:lnTo>
                <a:cubicBezTo>
                  <a:pt x="176734" y="277315"/>
                  <a:pt x="167140" y="286896"/>
                  <a:pt x="167140" y="298644"/>
                </a:cubicBezTo>
                <a:lnTo>
                  <a:pt x="167140" y="389776"/>
                </a:lnTo>
                <a:cubicBezTo>
                  <a:pt x="155663" y="396962"/>
                  <a:pt x="147954" y="409736"/>
                  <a:pt x="147954" y="424279"/>
                </a:cubicBezTo>
                <a:cubicBezTo>
                  <a:pt x="147954" y="438194"/>
                  <a:pt x="154920" y="450398"/>
                  <a:pt x="165542" y="457755"/>
                </a:cubicBezTo>
                <a:lnTo>
                  <a:pt x="188040" y="457755"/>
                </a:lnTo>
                <a:cubicBezTo>
                  <a:pt x="181416" y="456158"/>
                  <a:pt x="176505" y="450227"/>
                  <a:pt x="176505" y="443155"/>
                </a:cubicBezTo>
                <a:lnTo>
                  <a:pt x="176505" y="302237"/>
                </a:lnTo>
                <a:cubicBezTo>
                  <a:pt x="176505" y="293911"/>
                  <a:pt x="183301" y="287181"/>
                  <a:pt x="191580" y="287181"/>
                </a:cubicBezTo>
                <a:lnTo>
                  <a:pt x="417765" y="287181"/>
                </a:lnTo>
                <a:cubicBezTo>
                  <a:pt x="426102" y="287181"/>
                  <a:pt x="432841" y="293911"/>
                  <a:pt x="432841" y="302237"/>
                </a:cubicBezTo>
                <a:lnTo>
                  <a:pt x="432841" y="443155"/>
                </a:lnTo>
                <a:cubicBezTo>
                  <a:pt x="432841" y="450227"/>
                  <a:pt x="427930" y="456158"/>
                  <a:pt x="421363" y="457755"/>
                </a:cubicBezTo>
                <a:lnTo>
                  <a:pt x="443804" y="457755"/>
                </a:lnTo>
                <a:cubicBezTo>
                  <a:pt x="454426" y="450398"/>
                  <a:pt x="461392" y="438194"/>
                  <a:pt x="461392" y="424279"/>
                </a:cubicBezTo>
                <a:cubicBezTo>
                  <a:pt x="461392" y="409736"/>
                  <a:pt x="453740" y="396962"/>
                  <a:pt x="442205" y="389776"/>
                </a:cubicBezTo>
                <a:lnTo>
                  <a:pt x="442205" y="298644"/>
                </a:lnTo>
                <a:cubicBezTo>
                  <a:pt x="442205" y="286896"/>
                  <a:pt x="432612" y="277315"/>
                  <a:pt x="420849" y="277315"/>
                </a:cubicBezTo>
                <a:lnTo>
                  <a:pt x="402862" y="277315"/>
                </a:lnTo>
                <a:lnTo>
                  <a:pt x="402862" y="219374"/>
                </a:lnTo>
                <a:cubicBezTo>
                  <a:pt x="414682" y="219317"/>
                  <a:pt x="426502" y="224279"/>
                  <a:pt x="434782" y="233973"/>
                </a:cubicBezTo>
                <a:lnTo>
                  <a:pt x="568346" y="390233"/>
                </a:lnTo>
                <a:cubicBezTo>
                  <a:pt x="568460" y="390290"/>
                  <a:pt x="568517" y="390404"/>
                  <a:pt x="568574" y="390461"/>
                </a:cubicBezTo>
                <a:cubicBezTo>
                  <a:pt x="568860" y="390803"/>
                  <a:pt x="569088" y="391145"/>
                  <a:pt x="569374" y="391430"/>
                </a:cubicBezTo>
                <a:cubicBezTo>
                  <a:pt x="569545" y="391658"/>
                  <a:pt x="569716" y="391886"/>
                  <a:pt x="569888" y="392115"/>
                </a:cubicBezTo>
                <a:cubicBezTo>
                  <a:pt x="570116" y="392457"/>
                  <a:pt x="570345" y="392742"/>
                  <a:pt x="570630" y="393084"/>
                </a:cubicBezTo>
                <a:cubicBezTo>
                  <a:pt x="570744" y="393312"/>
                  <a:pt x="570916" y="393540"/>
                  <a:pt x="571087" y="393825"/>
                </a:cubicBezTo>
                <a:cubicBezTo>
                  <a:pt x="571315" y="394111"/>
                  <a:pt x="571544" y="394453"/>
                  <a:pt x="571772" y="394795"/>
                </a:cubicBezTo>
                <a:cubicBezTo>
                  <a:pt x="571886" y="395023"/>
                  <a:pt x="572058" y="395308"/>
                  <a:pt x="572229" y="395536"/>
                </a:cubicBezTo>
                <a:cubicBezTo>
                  <a:pt x="572400" y="395878"/>
                  <a:pt x="572629" y="396164"/>
                  <a:pt x="572800" y="396506"/>
                </a:cubicBezTo>
                <a:cubicBezTo>
                  <a:pt x="572971" y="396791"/>
                  <a:pt x="573086" y="397076"/>
                  <a:pt x="573257" y="397304"/>
                </a:cubicBezTo>
                <a:cubicBezTo>
                  <a:pt x="573428" y="397646"/>
                  <a:pt x="573599" y="397931"/>
                  <a:pt x="573771" y="398274"/>
                </a:cubicBezTo>
                <a:cubicBezTo>
                  <a:pt x="573885" y="398559"/>
                  <a:pt x="574056" y="398844"/>
                  <a:pt x="574228" y="399129"/>
                </a:cubicBezTo>
                <a:cubicBezTo>
                  <a:pt x="574342" y="399471"/>
                  <a:pt x="574513" y="399813"/>
                  <a:pt x="574627" y="400099"/>
                </a:cubicBezTo>
                <a:cubicBezTo>
                  <a:pt x="574799" y="400384"/>
                  <a:pt x="574913" y="400726"/>
                  <a:pt x="575027" y="401011"/>
                </a:cubicBezTo>
                <a:cubicBezTo>
                  <a:pt x="575198" y="401353"/>
                  <a:pt x="575312" y="401695"/>
                  <a:pt x="575484" y="402038"/>
                </a:cubicBezTo>
                <a:cubicBezTo>
                  <a:pt x="575598" y="402323"/>
                  <a:pt x="575712" y="402608"/>
                  <a:pt x="575826" y="402893"/>
                </a:cubicBezTo>
                <a:cubicBezTo>
                  <a:pt x="575941" y="403235"/>
                  <a:pt x="576055" y="403634"/>
                  <a:pt x="576169" y="403977"/>
                </a:cubicBezTo>
                <a:cubicBezTo>
                  <a:pt x="576283" y="404262"/>
                  <a:pt x="576398" y="404547"/>
                  <a:pt x="576455" y="404832"/>
                </a:cubicBezTo>
                <a:cubicBezTo>
                  <a:pt x="576569" y="405174"/>
                  <a:pt x="576683" y="405573"/>
                  <a:pt x="576797" y="405973"/>
                </a:cubicBezTo>
                <a:cubicBezTo>
                  <a:pt x="576854" y="406201"/>
                  <a:pt x="576968" y="406486"/>
                  <a:pt x="577026" y="406771"/>
                </a:cubicBezTo>
                <a:cubicBezTo>
                  <a:pt x="577140" y="407170"/>
                  <a:pt x="577197" y="407512"/>
                  <a:pt x="577311" y="407912"/>
                </a:cubicBezTo>
                <a:cubicBezTo>
                  <a:pt x="577368" y="408197"/>
                  <a:pt x="577425" y="408482"/>
                  <a:pt x="577482" y="408767"/>
                </a:cubicBezTo>
                <a:cubicBezTo>
                  <a:pt x="577540" y="409109"/>
                  <a:pt x="577654" y="409508"/>
                  <a:pt x="577711" y="409851"/>
                </a:cubicBezTo>
                <a:cubicBezTo>
                  <a:pt x="577768" y="410136"/>
                  <a:pt x="577825" y="410478"/>
                  <a:pt x="577882" y="410820"/>
                </a:cubicBezTo>
                <a:cubicBezTo>
                  <a:pt x="577939" y="411162"/>
                  <a:pt x="577939" y="411447"/>
                  <a:pt x="577996" y="411790"/>
                </a:cubicBezTo>
                <a:cubicBezTo>
                  <a:pt x="578053" y="412132"/>
                  <a:pt x="578111" y="412531"/>
                  <a:pt x="578111" y="412873"/>
                </a:cubicBezTo>
                <a:cubicBezTo>
                  <a:pt x="578168" y="413158"/>
                  <a:pt x="578168" y="413500"/>
                  <a:pt x="578225" y="413786"/>
                </a:cubicBezTo>
                <a:cubicBezTo>
                  <a:pt x="578282" y="414185"/>
                  <a:pt x="578282" y="414584"/>
                  <a:pt x="578282" y="414926"/>
                </a:cubicBezTo>
                <a:cubicBezTo>
                  <a:pt x="578339" y="415268"/>
                  <a:pt x="578339" y="415553"/>
                  <a:pt x="578339" y="415839"/>
                </a:cubicBezTo>
                <a:cubicBezTo>
                  <a:pt x="578339" y="416238"/>
                  <a:pt x="578396" y="416637"/>
                  <a:pt x="578396" y="417036"/>
                </a:cubicBezTo>
                <a:cubicBezTo>
                  <a:pt x="578396" y="417150"/>
                  <a:pt x="578396" y="417264"/>
                  <a:pt x="578396" y="417378"/>
                </a:cubicBezTo>
                <a:cubicBezTo>
                  <a:pt x="578396" y="417606"/>
                  <a:pt x="578396" y="417778"/>
                  <a:pt x="578339" y="418006"/>
                </a:cubicBezTo>
                <a:cubicBezTo>
                  <a:pt x="578339" y="418348"/>
                  <a:pt x="578339" y="418690"/>
                  <a:pt x="578339" y="419089"/>
                </a:cubicBezTo>
                <a:cubicBezTo>
                  <a:pt x="578339" y="419431"/>
                  <a:pt x="578282" y="419774"/>
                  <a:pt x="578282" y="420173"/>
                </a:cubicBezTo>
                <a:cubicBezTo>
                  <a:pt x="578282" y="420458"/>
                  <a:pt x="578225" y="420743"/>
                  <a:pt x="578225" y="421028"/>
                </a:cubicBezTo>
                <a:cubicBezTo>
                  <a:pt x="578168" y="421484"/>
                  <a:pt x="578111" y="421884"/>
                  <a:pt x="578053" y="422283"/>
                </a:cubicBezTo>
                <a:cubicBezTo>
                  <a:pt x="578053" y="422511"/>
                  <a:pt x="577996" y="422739"/>
                  <a:pt x="577996" y="422967"/>
                </a:cubicBezTo>
                <a:cubicBezTo>
                  <a:pt x="577939" y="423480"/>
                  <a:pt x="577882" y="423937"/>
                  <a:pt x="577768" y="424393"/>
                </a:cubicBezTo>
                <a:cubicBezTo>
                  <a:pt x="577768" y="424564"/>
                  <a:pt x="577711" y="424735"/>
                  <a:pt x="577711" y="424906"/>
                </a:cubicBezTo>
                <a:cubicBezTo>
                  <a:pt x="577597" y="425419"/>
                  <a:pt x="577482" y="425933"/>
                  <a:pt x="577368" y="426389"/>
                </a:cubicBezTo>
                <a:cubicBezTo>
                  <a:pt x="577368" y="426560"/>
                  <a:pt x="577311" y="426731"/>
                  <a:pt x="577311" y="426845"/>
                </a:cubicBezTo>
                <a:cubicBezTo>
                  <a:pt x="577140" y="427358"/>
                  <a:pt x="577026" y="427872"/>
                  <a:pt x="576911" y="428385"/>
                </a:cubicBezTo>
                <a:cubicBezTo>
                  <a:pt x="576854" y="428499"/>
                  <a:pt x="576797" y="428670"/>
                  <a:pt x="576797" y="428784"/>
                </a:cubicBezTo>
                <a:cubicBezTo>
                  <a:pt x="576626" y="429297"/>
                  <a:pt x="576455" y="429811"/>
                  <a:pt x="576340" y="430324"/>
                </a:cubicBezTo>
                <a:cubicBezTo>
                  <a:pt x="576283" y="430495"/>
                  <a:pt x="576226" y="430609"/>
                  <a:pt x="576169" y="430780"/>
                </a:cubicBezTo>
                <a:cubicBezTo>
                  <a:pt x="575998" y="431236"/>
                  <a:pt x="575826" y="431693"/>
                  <a:pt x="575655" y="432149"/>
                </a:cubicBezTo>
                <a:cubicBezTo>
                  <a:pt x="575598" y="432377"/>
                  <a:pt x="575484" y="432605"/>
                  <a:pt x="575427" y="432833"/>
                </a:cubicBezTo>
                <a:cubicBezTo>
                  <a:pt x="575255" y="433232"/>
                  <a:pt x="575084" y="433575"/>
                  <a:pt x="574913" y="433974"/>
                </a:cubicBezTo>
                <a:cubicBezTo>
                  <a:pt x="574799" y="434259"/>
                  <a:pt x="574684" y="434544"/>
                  <a:pt x="574570" y="434829"/>
                </a:cubicBezTo>
                <a:cubicBezTo>
                  <a:pt x="574399" y="435114"/>
                  <a:pt x="574228" y="435457"/>
                  <a:pt x="574113" y="435742"/>
                </a:cubicBezTo>
                <a:cubicBezTo>
                  <a:pt x="573942" y="436141"/>
                  <a:pt x="573771" y="436426"/>
                  <a:pt x="573599" y="436768"/>
                </a:cubicBezTo>
                <a:cubicBezTo>
                  <a:pt x="573428" y="437053"/>
                  <a:pt x="573314" y="437281"/>
                  <a:pt x="573200" y="437510"/>
                </a:cubicBezTo>
                <a:cubicBezTo>
                  <a:pt x="572971" y="437909"/>
                  <a:pt x="572743" y="438308"/>
                  <a:pt x="572514" y="438650"/>
                </a:cubicBezTo>
                <a:cubicBezTo>
                  <a:pt x="572400" y="438878"/>
                  <a:pt x="572286" y="439049"/>
                  <a:pt x="572172" y="439220"/>
                </a:cubicBezTo>
                <a:cubicBezTo>
                  <a:pt x="571943" y="439620"/>
                  <a:pt x="571658" y="440019"/>
                  <a:pt x="571430" y="440418"/>
                </a:cubicBezTo>
                <a:cubicBezTo>
                  <a:pt x="571315" y="440589"/>
                  <a:pt x="571201" y="440760"/>
                  <a:pt x="571087" y="440874"/>
                </a:cubicBezTo>
                <a:cubicBezTo>
                  <a:pt x="570801" y="441330"/>
                  <a:pt x="570516" y="441730"/>
                  <a:pt x="570230" y="442129"/>
                </a:cubicBezTo>
                <a:cubicBezTo>
                  <a:pt x="570116" y="442243"/>
                  <a:pt x="570002" y="442414"/>
                  <a:pt x="569888" y="442528"/>
                </a:cubicBezTo>
                <a:cubicBezTo>
                  <a:pt x="569602" y="442927"/>
                  <a:pt x="569317" y="443327"/>
                  <a:pt x="569031" y="443669"/>
                </a:cubicBezTo>
                <a:cubicBezTo>
                  <a:pt x="568917" y="443840"/>
                  <a:pt x="568746" y="444011"/>
                  <a:pt x="568632" y="444182"/>
                </a:cubicBezTo>
                <a:cubicBezTo>
                  <a:pt x="568346" y="444524"/>
                  <a:pt x="568060" y="444809"/>
                  <a:pt x="567775" y="445151"/>
                </a:cubicBezTo>
                <a:cubicBezTo>
                  <a:pt x="567604" y="445380"/>
                  <a:pt x="567375" y="445551"/>
                  <a:pt x="567204" y="445779"/>
                </a:cubicBezTo>
                <a:cubicBezTo>
                  <a:pt x="566976" y="446064"/>
                  <a:pt x="566690" y="446292"/>
                  <a:pt x="566404" y="446577"/>
                </a:cubicBezTo>
                <a:cubicBezTo>
                  <a:pt x="566176" y="446805"/>
                  <a:pt x="565948" y="447090"/>
                  <a:pt x="565719" y="447319"/>
                </a:cubicBezTo>
                <a:cubicBezTo>
                  <a:pt x="565491" y="447547"/>
                  <a:pt x="565205" y="447775"/>
                  <a:pt x="564977" y="448003"/>
                </a:cubicBezTo>
                <a:cubicBezTo>
                  <a:pt x="564691" y="448231"/>
                  <a:pt x="564406" y="448516"/>
                  <a:pt x="564063" y="448801"/>
                </a:cubicBezTo>
                <a:cubicBezTo>
                  <a:pt x="563949" y="448915"/>
                  <a:pt x="563835" y="449029"/>
                  <a:pt x="563721" y="449143"/>
                </a:cubicBezTo>
                <a:cubicBezTo>
                  <a:pt x="563606" y="449200"/>
                  <a:pt x="563549" y="449257"/>
                  <a:pt x="563492" y="449315"/>
                </a:cubicBezTo>
                <a:cubicBezTo>
                  <a:pt x="563150" y="449600"/>
                  <a:pt x="562807" y="449885"/>
                  <a:pt x="562464" y="450170"/>
                </a:cubicBezTo>
                <a:cubicBezTo>
                  <a:pt x="562236" y="450341"/>
                  <a:pt x="562065" y="450455"/>
                  <a:pt x="561836" y="450626"/>
                </a:cubicBezTo>
                <a:cubicBezTo>
                  <a:pt x="561494" y="450911"/>
                  <a:pt x="561151" y="451139"/>
                  <a:pt x="560751" y="451425"/>
                </a:cubicBezTo>
                <a:cubicBezTo>
                  <a:pt x="560580" y="451539"/>
                  <a:pt x="560352" y="451710"/>
                  <a:pt x="560123" y="451881"/>
                </a:cubicBezTo>
                <a:cubicBezTo>
                  <a:pt x="559780" y="452109"/>
                  <a:pt x="559438" y="452337"/>
                  <a:pt x="559095" y="452565"/>
                </a:cubicBezTo>
                <a:cubicBezTo>
                  <a:pt x="558867" y="452679"/>
                  <a:pt x="558638" y="452850"/>
                  <a:pt x="558410" y="452964"/>
                </a:cubicBezTo>
                <a:cubicBezTo>
                  <a:pt x="558067" y="453193"/>
                  <a:pt x="557725" y="453364"/>
                  <a:pt x="557382" y="453592"/>
                </a:cubicBezTo>
                <a:cubicBezTo>
                  <a:pt x="557097" y="453706"/>
                  <a:pt x="556868" y="453877"/>
                  <a:pt x="556583" y="454048"/>
                </a:cubicBezTo>
                <a:cubicBezTo>
                  <a:pt x="556240" y="454219"/>
                  <a:pt x="555955" y="454390"/>
                  <a:pt x="555612" y="454561"/>
                </a:cubicBezTo>
                <a:cubicBezTo>
                  <a:pt x="555326" y="454675"/>
                  <a:pt x="555041" y="454846"/>
                  <a:pt x="554755" y="454960"/>
                </a:cubicBezTo>
                <a:cubicBezTo>
                  <a:pt x="554413" y="455131"/>
                  <a:pt x="554070" y="455303"/>
                  <a:pt x="553785" y="455417"/>
                </a:cubicBezTo>
                <a:cubicBezTo>
                  <a:pt x="553499" y="455531"/>
                  <a:pt x="553214" y="455702"/>
                  <a:pt x="552928" y="455816"/>
                </a:cubicBezTo>
                <a:cubicBezTo>
                  <a:pt x="552586" y="455987"/>
                  <a:pt x="552186" y="456101"/>
                  <a:pt x="551843" y="456215"/>
                </a:cubicBezTo>
                <a:cubicBezTo>
                  <a:pt x="551558" y="456329"/>
                  <a:pt x="551272" y="456443"/>
                  <a:pt x="551044" y="456557"/>
                </a:cubicBezTo>
                <a:cubicBezTo>
                  <a:pt x="550644" y="456728"/>
                  <a:pt x="550244" y="456842"/>
                  <a:pt x="549902" y="456956"/>
                </a:cubicBezTo>
                <a:cubicBezTo>
                  <a:pt x="549616" y="457070"/>
                  <a:pt x="549331" y="457127"/>
                  <a:pt x="549102" y="457242"/>
                </a:cubicBezTo>
                <a:cubicBezTo>
                  <a:pt x="548703" y="457356"/>
                  <a:pt x="548303" y="457470"/>
                  <a:pt x="547960" y="457527"/>
                </a:cubicBezTo>
                <a:cubicBezTo>
                  <a:pt x="547675" y="457641"/>
                  <a:pt x="547446" y="457698"/>
                  <a:pt x="547218" y="457755"/>
                </a:cubicBezTo>
                <a:lnTo>
                  <a:pt x="609403" y="457755"/>
                </a:lnTo>
                <a:lnTo>
                  <a:pt x="609403" y="481821"/>
                </a:lnTo>
                <a:lnTo>
                  <a:pt x="0" y="481821"/>
                </a:lnTo>
                <a:lnTo>
                  <a:pt x="0" y="457755"/>
                </a:lnTo>
                <a:lnTo>
                  <a:pt x="62185" y="457755"/>
                </a:lnTo>
                <a:cubicBezTo>
                  <a:pt x="61957" y="457698"/>
                  <a:pt x="61671" y="457641"/>
                  <a:pt x="61443" y="457584"/>
                </a:cubicBezTo>
                <a:cubicBezTo>
                  <a:pt x="61043" y="457470"/>
                  <a:pt x="60700" y="457356"/>
                  <a:pt x="60301" y="457242"/>
                </a:cubicBezTo>
                <a:cubicBezTo>
                  <a:pt x="60015" y="457127"/>
                  <a:pt x="59787" y="457070"/>
                  <a:pt x="59501" y="456956"/>
                </a:cubicBezTo>
                <a:cubicBezTo>
                  <a:pt x="59102" y="456842"/>
                  <a:pt x="58759" y="456728"/>
                  <a:pt x="58359" y="456557"/>
                </a:cubicBezTo>
                <a:cubicBezTo>
                  <a:pt x="58074" y="456443"/>
                  <a:pt x="57788" y="456329"/>
                  <a:pt x="57560" y="456272"/>
                </a:cubicBezTo>
                <a:cubicBezTo>
                  <a:pt x="57160" y="456101"/>
                  <a:pt x="56817" y="455987"/>
                  <a:pt x="56475" y="455816"/>
                </a:cubicBezTo>
                <a:cubicBezTo>
                  <a:pt x="56189" y="455702"/>
                  <a:pt x="55904" y="455588"/>
                  <a:pt x="55618" y="455417"/>
                </a:cubicBezTo>
                <a:cubicBezTo>
                  <a:pt x="55276" y="455303"/>
                  <a:pt x="54933" y="455131"/>
                  <a:pt x="54590" y="454960"/>
                </a:cubicBezTo>
                <a:cubicBezTo>
                  <a:pt x="54362" y="454846"/>
                  <a:pt x="54077" y="454675"/>
                  <a:pt x="53791" y="454561"/>
                </a:cubicBezTo>
                <a:cubicBezTo>
                  <a:pt x="53448" y="454390"/>
                  <a:pt x="53106" y="454219"/>
                  <a:pt x="52763" y="454048"/>
                </a:cubicBezTo>
                <a:cubicBezTo>
                  <a:pt x="52535" y="453877"/>
                  <a:pt x="52249" y="453763"/>
                  <a:pt x="52021" y="453592"/>
                </a:cubicBezTo>
                <a:cubicBezTo>
                  <a:pt x="51678" y="453421"/>
                  <a:pt x="51336" y="453193"/>
                  <a:pt x="50993" y="453021"/>
                </a:cubicBezTo>
                <a:cubicBezTo>
                  <a:pt x="50765" y="452850"/>
                  <a:pt x="50536" y="452679"/>
                  <a:pt x="50308" y="452565"/>
                </a:cubicBezTo>
                <a:cubicBezTo>
                  <a:pt x="49965" y="452337"/>
                  <a:pt x="49622" y="452109"/>
                  <a:pt x="49280" y="451881"/>
                </a:cubicBezTo>
                <a:cubicBezTo>
                  <a:pt x="49051" y="451710"/>
                  <a:pt x="48823" y="451539"/>
                  <a:pt x="48595" y="451425"/>
                </a:cubicBezTo>
                <a:cubicBezTo>
                  <a:pt x="48252" y="451139"/>
                  <a:pt x="47909" y="450911"/>
                  <a:pt x="47567" y="450626"/>
                </a:cubicBezTo>
                <a:cubicBezTo>
                  <a:pt x="47338" y="450455"/>
                  <a:pt x="47167" y="450341"/>
                  <a:pt x="46939" y="450170"/>
                </a:cubicBezTo>
                <a:cubicBezTo>
                  <a:pt x="46596" y="449885"/>
                  <a:pt x="46253" y="449600"/>
                  <a:pt x="45911" y="449315"/>
                </a:cubicBezTo>
                <a:cubicBezTo>
                  <a:pt x="45854" y="449257"/>
                  <a:pt x="45739" y="449200"/>
                  <a:pt x="45682" y="449143"/>
                </a:cubicBezTo>
                <a:cubicBezTo>
                  <a:pt x="45568" y="449029"/>
                  <a:pt x="45454" y="448915"/>
                  <a:pt x="45283" y="448801"/>
                </a:cubicBezTo>
                <a:cubicBezTo>
                  <a:pt x="44997" y="448516"/>
                  <a:pt x="44712" y="448231"/>
                  <a:pt x="44369" y="448003"/>
                </a:cubicBezTo>
                <a:cubicBezTo>
                  <a:pt x="44141" y="447775"/>
                  <a:pt x="43912" y="447547"/>
                  <a:pt x="43684" y="447319"/>
                </a:cubicBezTo>
                <a:cubicBezTo>
                  <a:pt x="43455" y="447090"/>
                  <a:pt x="43227" y="446862"/>
                  <a:pt x="42941" y="446577"/>
                </a:cubicBezTo>
                <a:cubicBezTo>
                  <a:pt x="42713" y="446292"/>
                  <a:pt x="42428" y="446064"/>
                  <a:pt x="42199" y="445779"/>
                </a:cubicBezTo>
                <a:cubicBezTo>
                  <a:pt x="41971" y="445551"/>
                  <a:pt x="41799" y="445380"/>
                  <a:pt x="41628" y="445151"/>
                </a:cubicBezTo>
                <a:cubicBezTo>
                  <a:pt x="41343" y="444866"/>
                  <a:pt x="41057" y="444524"/>
                  <a:pt x="40772" y="444182"/>
                </a:cubicBezTo>
                <a:cubicBezTo>
                  <a:pt x="40657" y="444011"/>
                  <a:pt x="40486" y="443840"/>
                  <a:pt x="40372" y="443669"/>
                </a:cubicBezTo>
                <a:cubicBezTo>
                  <a:pt x="40086" y="443327"/>
                  <a:pt x="39744" y="442927"/>
                  <a:pt x="39458" y="442585"/>
                </a:cubicBezTo>
                <a:cubicBezTo>
                  <a:pt x="39344" y="442414"/>
                  <a:pt x="39230" y="442243"/>
                  <a:pt x="39173" y="442129"/>
                </a:cubicBezTo>
                <a:cubicBezTo>
                  <a:pt x="38830" y="441730"/>
                  <a:pt x="38545" y="441330"/>
                  <a:pt x="38316" y="440931"/>
                </a:cubicBezTo>
                <a:cubicBezTo>
                  <a:pt x="38202" y="440760"/>
                  <a:pt x="38088" y="440589"/>
                  <a:pt x="37973" y="440475"/>
                </a:cubicBezTo>
                <a:cubicBezTo>
                  <a:pt x="37688" y="440019"/>
                  <a:pt x="37460" y="439620"/>
                  <a:pt x="37174" y="439220"/>
                </a:cubicBezTo>
                <a:cubicBezTo>
                  <a:pt x="37060" y="439049"/>
                  <a:pt x="37003" y="438878"/>
                  <a:pt x="36889" y="438650"/>
                </a:cubicBezTo>
                <a:cubicBezTo>
                  <a:pt x="36660" y="438308"/>
                  <a:pt x="36432" y="437909"/>
                  <a:pt x="36203" y="437510"/>
                </a:cubicBezTo>
                <a:cubicBezTo>
                  <a:pt x="36089" y="437281"/>
                  <a:pt x="35918" y="437053"/>
                  <a:pt x="35804" y="436825"/>
                </a:cubicBezTo>
                <a:cubicBezTo>
                  <a:pt x="35632" y="436483"/>
                  <a:pt x="35461" y="436141"/>
                  <a:pt x="35290" y="435799"/>
                </a:cubicBezTo>
                <a:cubicBezTo>
                  <a:pt x="35118" y="435457"/>
                  <a:pt x="35004" y="435171"/>
                  <a:pt x="34833" y="434829"/>
                </a:cubicBezTo>
                <a:cubicBezTo>
                  <a:pt x="34719" y="434544"/>
                  <a:pt x="34604" y="434259"/>
                  <a:pt x="34490" y="433974"/>
                </a:cubicBezTo>
                <a:cubicBezTo>
                  <a:pt x="34319" y="433632"/>
                  <a:pt x="34148" y="433232"/>
                  <a:pt x="33976" y="432833"/>
                </a:cubicBezTo>
                <a:cubicBezTo>
                  <a:pt x="33919" y="432605"/>
                  <a:pt x="33805" y="432377"/>
                  <a:pt x="33748" y="432206"/>
                </a:cubicBezTo>
                <a:cubicBezTo>
                  <a:pt x="33577" y="431750"/>
                  <a:pt x="33405" y="431236"/>
                  <a:pt x="33234" y="430780"/>
                </a:cubicBezTo>
                <a:cubicBezTo>
                  <a:pt x="33177" y="430609"/>
                  <a:pt x="33120" y="430495"/>
                  <a:pt x="33063" y="430324"/>
                </a:cubicBezTo>
                <a:cubicBezTo>
                  <a:pt x="32891" y="429811"/>
                  <a:pt x="32777" y="429297"/>
                  <a:pt x="32606" y="428784"/>
                </a:cubicBezTo>
                <a:cubicBezTo>
                  <a:pt x="32549" y="428670"/>
                  <a:pt x="32549" y="428556"/>
                  <a:pt x="32492" y="428385"/>
                </a:cubicBezTo>
                <a:cubicBezTo>
                  <a:pt x="32377" y="427872"/>
                  <a:pt x="32206" y="427358"/>
                  <a:pt x="32092" y="426845"/>
                </a:cubicBezTo>
                <a:cubicBezTo>
                  <a:pt x="32092" y="426731"/>
                  <a:pt x="32035" y="426560"/>
                  <a:pt x="32035" y="426446"/>
                </a:cubicBezTo>
                <a:cubicBezTo>
                  <a:pt x="31921" y="425933"/>
                  <a:pt x="31806" y="425419"/>
                  <a:pt x="31692" y="424906"/>
                </a:cubicBezTo>
                <a:cubicBezTo>
                  <a:pt x="31692" y="424735"/>
                  <a:pt x="31635" y="424564"/>
                  <a:pt x="31635" y="424393"/>
                </a:cubicBezTo>
                <a:cubicBezTo>
                  <a:pt x="31521" y="423937"/>
                  <a:pt x="31464" y="423480"/>
                  <a:pt x="31407" y="423024"/>
                </a:cubicBezTo>
                <a:cubicBezTo>
                  <a:pt x="31350" y="422739"/>
                  <a:pt x="31350" y="422511"/>
                  <a:pt x="31292" y="422283"/>
                </a:cubicBezTo>
                <a:cubicBezTo>
                  <a:pt x="31235" y="421884"/>
                  <a:pt x="31235" y="421484"/>
                  <a:pt x="31178" y="421028"/>
                </a:cubicBezTo>
                <a:cubicBezTo>
                  <a:pt x="31178" y="420743"/>
                  <a:pt x="31121" y="420458"/>
                  <a:pt x="31121" y="420173"/>
                </a:cubicBezTo>
                <a:cubicBezTo>
                  <a:pt x="31064" y="419774"/>
                  <a:pt x="31064" y="419431"/>
                  <a:pt x="31064" y="419089"/>
                </a:cubicBezTo>
                <a:cubicBezTo>
                  <a:pt x="31064" y="418690"/>
                  <a:pt x="31007" y="418348"/>
                  <a:pt x="31007" y="418006"/>
                </a:cubicBezTo>
                <a:cubicBezTo>
                  <a:pt x="31007" y="417778"/>
                  <a:pt x="31007" y="417606"/>
                  <a:pt x="31007" y="417378"/>
                </a:cubicBezTo>
                <a:cubicBezTo>
                  <a:pt x="31007" y="417264"/>
                  <a:pt x="31007" y="417150"/>
                  <a:pt x="31007" y="417036"/>
                </a:cubicBezTo>
                <a:cubicBezTo>
                  <a:pt x="31007" y="416637"/>
                  <a:pt x="31007" y="416238"/>
                  <a:pt x="31064" y="415839"/>
                </a:cubicBezTo>
                <a:cubicBezTo>
                  <a:pt x="31064" y="415553"/>
                  <a:pt x="31064" y="415268"/>
                  <a:pt x="31064" y="414983"/>
                </a:cubicBezTo>
                <a:cubicBezTo>
                  <a:pt x="31121" y="414584"/>
                  <a:pt x="31121" y="414185"/>
                  <a:pt x="31178" y="413786"/>
                </a:cubicBezTo>
                <a:cubicBezTo>
                  <a:pt x="31178" y="413500"/>
                  <a:pt x="31235" y="413158"/>
                  <a:pt x="31235" y="412873"/>
                </a:cubicBezTo>
                <a:cubicBezTo>
                  <a:pt x="31292" y="412531"/>
                  <a:pt x="31350" y="412189"/>
                  <a:pt x="31407" y="411790"/>
                </a:cubicBezTo>
                <a:cubicBezTo>
                  <a:pt x="31407" y="411447"/>
                  <a:pt x="31464" y="411162"/>
                  <a:pt x="31521" y="410820"/>
                </a:cubicBezTo>
                <a:cubicBezTo>
                  <a:pt x="31578" y="410478"/>
                  <a:pt x="31635" y="410193"/>
                  <a:pt x="31692" y="409851"/>
                </a:cubicBezTo>
                <a:cubicBezTo>
                  <a:pt x="31749" y="409508"/>
                  <a:pt x="31806" y="409109"/>
                  <a:pt x="31921" y="408767"/>
                </a:cubicBezTo>
                <a:cubicBezTo>
                  <a:pt x="31978" y="408482"/>
                  <a:pt x="32035" y="408197"/>
                  <a:pt x="32092" y="407912"/>
                </a:cubicBezTo>
                <a:cubicBezTo>
                  <a:pt x="32206" y="407512"/>
                  <a:pt x="32263" y="407170"/>
                  <a:pt x="32377" y="406771"/>
                </a:cubicBezTo>
                <a:cubicBezTo>
                  <a:pt x="32434" y="406486"/>
                  <a:pt x="32549" y="406258"/>
                  <a:pt x="32606" y="405973"/>
                </a:cubicBezTo>
                <a:cubicBezTo>
                  <a:pt x="32720" y="405573"/>
                  <a:pt x="32834" y="405174"/>
                  <a:pt x="32948" y="404832"/>
                </a:cubicBezTo>
                <a:cubicBezTo>
                  <a:pt x="33006" y="404547"/>
                  <a:pt x="33120" y="404262"/>
                  <a:pt x="33234" y="403977"/>
                </a:cubicBezTo>
                <a:cubicBezTo>
                  <a:pt x="33348" y="403634"/>
                  <a:pt x="33462" y="403235"/>
                  <a:pt x="33577" y="402893"/>
                </a:cubicBezTo>
                <a:cubicBezTo>
                  <a:pt x="33691" y="402608"/>
                  <a:pt x="33805" y="402323"/>
                  <a:pt x="33919" y="402038"/>
                </a:cubicBezTo>
                <a:cubicBezTo>
                  <a:pt x="34090" y="401695"/>
                  <a:pt x="34205" y="401353"/>
                  <a:pt x="34319" y="401011"/>
                </a:cubicBezTo>
                <a:cubicBezTo>
                  <a:pt x="34490" y="400726"/>
                  <a:pt x="34604" y="400441"/>
                  <a:pt x="34719" y="400099"/>
                </a:cubicBezTo>
                <a:cubicBezTo>
                  <a:pt x="34890" y="399813"/>
                  <a:pt x="35004" y="399471"/>
                  <a:pt x="35175" y="399129"/>
                </a:cubicBezTo>
                <a:cubicBezTo>
                  <a:pt x="35347" y="398844"/>
                  <a:pt x="35461" y="398559"/>
                  <a:pt x="35632" y="398274"/>
                </a:cubicBezTo>
                <a:cubicBezTo>
                  <a:pt x="35804" y="397931"/>
                  <a:pt x="35975" y="397646"/>
                  <a:pt x="36146" y="397361"/>
                </a:cubicBezTo>
                <a:cubicBezTo>
                  <a:pt x="36260" y="397076"/>
                  <a:pt x="36432" y="396791"/>
                  <a:pt x="36603" y="396506"/>
                </a:cubicBezTo>
                <a:cubicBezTo>
                  <a:pt x="36774" y="396164"/>
                  <a:pt x="36946" y="395878"/>
                  <a:pt x="37174" y="395536"/>
                </a:cubicBezTo>
                <a:cubicBezTo>
                  <a:pt x="37288" y="395308"/>
                  <a:pt x="37460" y="395023"/>
                  <a:pt x="37631" y="394795"/>
                </a:cubicBezTo>
                <a:cubicBezTo>
                  <a:pt x="37859" y="394453"/>
                  <a:pt x="38088" y="394111"/>
                  <a:pt x="38316" y="393825"/>
                </a:cubicBezTo>
                <a:cubicBezTo>
                  <a:pt x="38430" y="393597"/>
                  <a:pt x="38602" y="393369"/>
                  <a:pt x="38773" y="393084"/>
                </a:cubicBezTo>
                <a:cubicBezTo>
                  <a:pt x="39001" y="392799"/>
                  <a:pt x="39287" y="392457"/>
                  <a:pt x="39515" y="392115"/>
                </a:cubicBezTo>
                <a:cubicBezTo>
                  <a:pt x="39687" y="391886"/>
                  <a:pt x="39858" y="391658"/>
                  <a:pt x="40029" y="391430"/>
                </a:cubicBezTo>
                <a:cubicBezTo>
                  <a:pt x="40315" y="391145"/>
                  <a:pt x="40543" y="390803"/>
                  <a:pt x="40829" y="390461"/>
                </a:cubicBezTo>
                <a:cubicBezTo>
                  <a:pt x="40886" y="390404"/>
                  <a:pt x="40943" y="390290"/>
                  <a:pt x="41057" y="390233"/>
                </a:cubicBezTo>
                <a:lnTo>
                  <a:pt x="174621" y="233973"/>
                </a:lnTo>
                <a:cubicBezTo>
                  <a:pt x="182501" y="224792"/>
                  <a:pt x="193522" y="219830"/>
                  <a:pt x="204714" y="219374"/>
                </a:cubicBezTo>
                <a:close/>
                <a:moveTo>
                  <a:pt x="302867" y="0"/>
                </a:moveTo>
                <a:cubicBezTo>
                  <a:pt x="360078" y="0"/>
                  <a:pt x="406457" y="46284"/>
                  <a:pt x="406457" y="103379"/>
                </a:cubicBezTo>
                <a:cubicBezTo>
                  <a:pt x="406457" y="160474"/>
                  <a:pt x="360078" y="206758"/>
                  <a:pt x="302867" y="206758"/>
                </a:cubicBezTo>
                <a:cubicBezTo>
                  <a:pt x="245656" y="206758"/>
                  <a:pt x="199277" y="160474"/>
                  <a:pt x="199277" y="103379"/>
                </a:cubicBezTo>
                <a:cubicBezTo>
                  <a:pt x="199277" y="46284"/>
                  <a:pt x="245656" y="0"/>
                  <a:pt x="302867" y="0"/>
                </a:cubicBezTo>
                <a:close/>
              </a:path>
            </a:pathLst>
          </a:custGeom>
          <a:solidFill>
            <a:schemeClr val="accent1">
              <a:lumMod val="60000"/>
              <a:lumOff val="40000"/>
            </a:schemeClr>
          </a:solidFill>
          <a:ln>
            <a:noFill/>
          </a:ln>
        </p:spPr>
        <p:txBody>
          <a:bodyPr/>
          <a:lstStyle/>
          <a:p>
            <a:endParaRPr lang="zh-CN" altLang="en-US"/>
          </a:p>
        </p:txBody>
      </p:sp>
      <p:grpSp>
        <p:nvGrpSpPr>
          <p:cNvPr id="120" name="组合 119"/>
          <p:cNvGrpSpPr/>
          <p:nvPr/>
        </p:nvGrpSpPr>
        <p:grpSpPr>
          <a:xfrm>
            <a:off x="6680414" y="3423473"/>
            <a:ext cx="896675" cy="669964"/>
            <a:chOff x="6680414" y="3423473"/>
            <a:chExt cx="796364" cy="567060"/>
          </a:xfrm>
        </p:grpSpPr>
        <p:pic>
          <p:nvPicPr>
            <p:cNvPr id="118" name="图片 117"/>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680414" y="3423473"/>
              <a:ext cx="796364" cy="567060"/>
            </a:xfrm>
            <a:prstGeom prst="rect">
              <a:avLst/>
            </a:prstGeom>
            <a:noFill/>
          </p:spPr>
        </p:pic>
        <p:sp>
          <p:nvSpPr>
            <p:cNvPr id="119" name="圆角矩形 118"/>
            <p:cNvSpPr/>
            <p:nvPr/>
          </p:nvSpPr>
          <p:spPr bwMode="auto">
            <a:xfrm>
              <a:off x="6847377" y="3537728"/>
              <a:ext cx="459178" cy="234481"/>
            </a:xfrm>
            <a:prstGeom prst="roundRect">
              <a:avLst/>
            </a:prstGeom>
            <a:noFill/>
            <a:ln w="19050" cmpd="sng">
              <a:noFill/>
            </a:ln>
            <a:effectLst/>
            <a:sp3d/>
          </p:spPr>
          <p:style>
            <a:lnRef idx="2">
              <a:scrgbClr r="0" g="0" b="0"/>
            </a:lnRef>
            <a:fillRef idx="1">
              <a:scrgbClr r="0" g="0" b="0"/>
            </a:fillRef>
            <a:effectRef idx="0">
              <a:scrgbClr r="0" g="0" b="0"/>
            </a:effectRef>
            <a:fontRef idx="minor">
              <a:schemeClr val="lt1"/>
            </a:fontRef>
          </p:style>
          <p:txBody>
            <a:bodyPr lIns="0" tIns="18000" rIns="0" bIns="18000" anchor="ctr"/>
            <a:lstStyle/>
            <a:p>
              <a:pPr algn="ctr" eaLnBrk="1" fontAlgn="auto" hangingPunct="1">
                <a:spcBef>
                  <a:spcPts val="0"/>
                </a:spcBef>
                <a:spcAft>
                  <a:spcPts val="0"/>
                </a:spcAft>
                <a:defRPr/>
              </a:pPr>
              <a:r>
                <a:rPr lang="en-US" altLang="zh-CN" sz="1050" dirty="0" smtClean="0">
                  <a:solidFill>
                    <a:schemeClr val="bg1"/>
                  </a:solidFill>
                  <a:latin typeface="+mj-lt"/>
                  <a:ea typeface="微软雅黑" pitchFamily="34" charset="-122"/>
                </a:rPr>
                <a:t>OSMS</a:t>
              </a:r>
              <a:endParaRPr lang="zh-CN" altLang="en-US" sz="1050" dirty="0">
                <a:solidFill>
                  <a:schemeClr val="bg1"/>
                </a:solidFill>
                <a:latin typeface="微软雅黑" pitchFamily="34" charset="-122"/>
                <a:ea typeface="微软雅黑" pitchFamily="34" charset="-122"/>
              </a:endParaRPr>
            </a:p>
          </p:txBody>
        </p:sp>
      </p:grpSp>
      <p:pic>
        <p:nvPicPr>
          <p:cNvPr id="36" name="图片 35"/>
          <p:cNvPicPr>
            <a:picLocks noChangeAspect="1"/>
          </p:cNvPicPr>
          <p:nvPr/>
        </p:nvPicPr>
        <p:blipFill>
          <a:blip r:embed="rId9"/>
          <a:stretch>
            <a:fillRect/>
          </a:stretch>
        </p:blipFill>
        <p:spPr>
          <a:xfrm>
            <a:off x="8551900" y="5662984"/>
            <a:ext cx="155047" cy="206589"/>
          </a:xfrm>
          <a:prstGeom prst="rect">
            <a:avLst/>
          </a:prstGeom>
        </p:spPr>
      </p:pic>
      <p:pic>
        <p:nvPicPr>
          <p:cNvPr id="38" name="图片 37"/>
          <p:cNvPicPr>
            <a:picLocks noChangeAspect="1"/>
          </p:cNvPicPr>
          <p:nvPr/>
        </p:nvPicPr>
        <p:blipFill>
          <a:blip r:embed="rId10"/>
          <a:stretch>
            <a:fillRect/>
          </a:stretch>
        </p:blipFill>
        <p:spPr>
          <a:xfrm>
            <a:off x="8072113" y="5705161"/>
            <a:ext cx="182243" cy="206854"/>
          </a:xfrm>
          <a:prstGeom prst="rect">
            <a:avLst/>
          </a:prstGeom>
        </p:spPr>
      </p:pic>
      <p:sp>
        <p:nvSpPr>
          <p:cNvPr id="49" name="圆角矩形 48"/>
          <p:cNvSpPr/>
          <p:nvPr/>
        </p:nvSpPr>
        <p:spPr bwMode="auto">
          <a:xfrm>
            <a:off x="8130834" y="5726772"/>
            <a:ext cx="142104" cy="100242"/>
          </a:xfrm>
          <a:prstGeom prst="roundRect">
            <a:avLst/>
          </a:prstGeom>
          <a:ln>
            <a:solidFill>
              <a:schemeClr val="bg2">
                <a:lumMod val="60000"/>
                <a:lumOff val="40000"/>
              </a:schemeClr>
            </a:solidFill>
          </a:ln>
        </p:spPr>
        <p:style>
          <a:lnRef idx="2">
            <a:schemeClr val="dk1"/>
          </a:lnRef>
          <a:fillRef idx="1">
            <a:schemeClr val="lt1"/>
          </a:fillRef>
          <a:effectRef idx="0">
            <a:schemeClr val="dk1"/>
          </a:effectRef>
          <a:fontRef idx="minor">
            <a:schemeClr val="dk1"/>
          </a:fontRef>
        </p:style>
        <p:txBody>
          <a:bodyPr lIns="0" tIns="18000" rIns="0" bIns="18000" anchor="ctr"/>
          <a:lstStyle/>
          <a:p>
            <a:pPr algn="ctr" eaLnBrk="1" fontAlgn="auto" hangingPunct="1">
              <a:spcBef>
                <a:spcPts val="0"/>
              </a:spcBef>
              <a:spcAft>
                <a:spcPts val="0"/>
              </a:spcAft>
              <a:defRPr/>
            </a:pPr>
            <a:r>
              <a:rPr lang="en-US" altLang="zh-CN" sz="300" dirty="0">
                <a:solidFill>
                  <a:schemeClr val="tx1"/>
                </a:solidFill>
                <a:latin typeface="+mj-lt"/>
                <a:ea typeface="微软雅黑" pitchFamily="34" charset="-122"/>
              </a:rPr>
              <a:t>WEB</a:t>
            </a:r>
            <a:endParaRPr lang="zh-CN" altLang="en-US" sz="300" dirty="0">
              <a:solidFill>
                <a:schemeClr val="tx1"/>
              </a:solidFill>
              <a:latin typeface="+mj-lt"/>
              <a:ea typeface="微软雅黑" pitchFamily="34" charset="-122"/>
            </a:endParaRPr>
          </a:p>
        </p:txBody>
      </p:sp>
      <p:grpSp>
        <p:nvGrpSpPr>
          <p:cNvPr id="142" name="组合 141"/>
          <p:cNvGrpSpPr/>
          <p:nvPr/>
        </p:nvGrpSpPr>
        <p:grpSpPr>
          <a:xfrm>
            <a:off x="5745562" y="5690823"/>
            <a:ext cx="5536245" cy="200404"/>
            <a:chOff x="5633579" y="6087210"/>
            <a:chExt cx="5536245" cy="200404"/>
          </a:xfrm>
        </p:grpSpPr>
        <p:sp>
          <p:nvSpPr>
            <p:cNvPr id="123" name="security-shield_66052"/>
            <p:cNvSpPr>
              <a:spLocks noChangeAspect="1"/>
            </p:cNvSpPr>
            <p:nvPr/>
          </p:nvSpPr>
          <p:spPr bwMode="auto">
            <a:xfrm>
              <a:off x="5633579" y="6118739"/>
              <a:ext cx="168606" cy="168875"/>
            </a:xfrm>
            <a:custGeom>
              <a:avLst/>
              <a:gdLst>
                <a:gd name="T0" fmla="*/ 602 w 605"/>
                <a:gd name="T1" fmla="*/ 202 h 607"/>
                <a:gd name="T2" fmla="*/ 320 w 605"/>
                <a:gd name="T3" fmla="*/ 603 h 607"/>
                <a:gd name="T4" fmla="*/ 302 w 605"/>
                <a:gd name="T5" fmla="*/ 607 h 607"/>
                <a:gd name="T6" fmla="*/ 285 w 605"/>
                <a:gd name="T7" fmla="*/ 603 h 607"/>
                <a:gd name="T8" fmla="*/ 3 w 605"/>
                <a:gd name="T9" fmla="*/ 202 h 607"/>
                <a:gd name="T10" fmla="*/ 32 w 605"/>
                <a:gd name="T11" fmla="*/ 157 h 607"/>
                <a:gd name="T12" fmla="*/ 272 w 605"/>
                <a:gd name="T13" fmla="*/ 13 h 607"/>
                <a:gd name="T14" fmla="*/ 302 w 605"/>
                <a:gd name="T15" fmla="*/ 0 h 607"/>
                <a:gd name="T16" fmla="*/ 302 w 605"/>
                <a:gd name="T17" fmla="*/ 0 h 607"/>
                <a:gd name="T18" fmla="*/ 332 w 605"/>
                <a:gd name="T19" fmla="*/ 13 h 607"/>
                <a:gd name="T20" fmla="*/ 573 w 605"/>
                <a:gd name="T21" fmla="*/ 157 h 607"/>
                <a:gd name="T22" fmla="*/ 602 w 605"/>
                <a:gd name="T23" fmla="*/ 202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5" h="607">
                  <a:moveTo>
                    <a:pt x="602" y="202"/>
                  </a:moveTo>
                  <a:cubicBezTo>
                    <a:pt x="574" y="381"/>
                    <a:pt x="468" y="531"/>
                    <a:pt x="320" y="603"/>
                  </a:cubicBezTo>
                  <a:cubicBezTo>
                    <a:pt x="314" y="605"/>
                    <a:pt x="308" y="607"/>
                    <a:pt x="302" y="607"/>
                  </a:cubicBezTo>
                  <a:cubicBezTo>
                    <a:pt x="296" y="607"/>
                    <a:pt x="290" y="605"/>
                    <a:pt x="285" y="603"/>
                  </a:cubicBezTo>
                  <a:cubicBezTo>
                    <a:pt x="136" y="531"/>
                    <a:pt x="31" y="381"/>
                    <a:pt x="3" y="202"/>
                  </a:cubicBezTo>
                  <a:cubicBezTo>
                    <a:pt x="0" y="182"/>
                    <a:pt x="12" y="163"/>
                    <a:pt x="32" y="157"/>
                  </a:cubicBezTo>
                  <a:cubicBezTo>
                    <a:pt x="128" y="132"/>
                    <a:pt x="211" y="82"/>
                    <a:pt x="272" y="13"/>
                  </a:cubicBezTo>
                  <a:cubicBezTo>
                    <a:pt x="280" y="5"/>
                    <a:pt x="291" y="0"/>
                    <a:pt x="302" y="0"/>
                  </a:cubicBezTo>
                  <a:lnTo>
                    <a:pt x="302" y="0"/>
                  </a:lnTo>
                  <a:cubicBezTo>
                    <a:pt x="314" y="0"/>
                    <a:pt x="325" y="5"/>
                    <a:pt x="332" y="13"/>
                  </a:cubicBezTo>
                  <a:cubicBezTo>
                    <a:pt x="393" y="82"/>
                    <a:pt x="476" y="132"/>
                    <a:pt x="573" y="157"/>
                  </a:cubicBezTo>
                  <a:cubicBezTo>
                    <a:pt x="592" y="163"/>
                    <a:pt x="605" y="182"/>
                    <a:pt x="602" y="202"/>
                  </a:cubicBezTo>
                  <a:close/>
                </a:path>
              </a:pathLst>
            </a:custGeom>
            <a:solidFill>
              <a:schemeClr val="accent1"/>
            </a:solidFill>
            <a:ln>
              <a:noFill/>
            </a:ln>
          </p:spPr>
          <p:txBody>
            <a:bodyPr/>
            <a:lstStyle/>
            <a:p>
              <a:endParaRPr lang="zh-CN" altLang="en-US"/>
            </a:p>
          </p:txBody>
        </p:sp>
        <p:sp>
          <p:nvSpPr>
            <p:cNvPr id="124" name="security-shield_66052"/>
            <p:cNvSpPr>
              <a:spLocks noChangeAspect="1"/>
            </p:cNvSpPr>
            <p:nvPr/>
          </p:nvSpPr>
          <p:spPr bwMode="auto">
            <a:xfrm>
              <a:off x="5926474" y="6118739"/>
              <a:ext cx="168606" cy="168875"/>
            </a:xfrm>
            <a:custGeom>
              <a:avLst/>
              <a:gdLst>
                <a:gd name="T0" fmla="*/ 602 w 605"/>
                <a:gd name="T1" fmla="*/ 202 h 607"/>
                <a:gd name="T2" fmla="*/ 320 w 605"/>
                <a:gd name="T3" fmla="*/ 603 h 607"/>
                <a:gd name="T4" fmla="*/ 302 w 605"/>
                <a:gd name="T5" fmla="*/ 607 h 607"/>
                <a:gd name="T6" fmla="*/ 285 w 605"/>
                <a:gd name="T7" fmla="*/ 603 h 607"/>
                <a:gd name="T8" fmla="*/ 3 w 605"/>
                <a:gd name="T9" fmla="*/ 202 h 607"/>
                <a:gd name="T10" fmla="*/ 32 w 605"/>
                <a:gd name="T11" fmla="*/ 157 h 607"/>
                <a:gd name="T12" fmla="*/ 272 w 605"/>
                <a:gd name="T13" fmla="*/ 13 h 607"/>
                <a:gd name="T14" fmla="*/ 302 w 605"/>
                <a:gd name="T15" fmla="*/ 0 h 607"/>
                <a:gd name="T16" fmla="*/ 302 w 605"/>
                <a:gd name="T17" fmla="*/ 0 h 607"/>
                <a:gd name="T18" fmla="*/ 332 w 605"/>
                <a:gd name="T19" fmla="*/ 13 h 607"/>
                <a:gd name="T20" fmla="*/ 573 w 605"/>
                <a:gd name="T21" fmla="*/ 157 h 607"/>
                <a:gd name="T22" fmla="*/ 602 w 605"/>
                <a:gd name="T23" fmla="*/ 202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5" h="607">
                  <a:moveTo>
                    <a:pt x="602" y="202"/>
                  </a:moveTo>
                  <a:cubicBezTo>
                    <a:pt x="574" y="381"/>
                    <a:pt x="468" y="531"/>
                    <a:pt x="320" y="603"/>
                  </a:cubicBezTo>
                  <a:cubicBezTo>
                    <a:pt x="314" y="605"/>
                    <a:pt x="308" y="607"/>
                    <a:pt x="302" y="607"/>
                  </a:cubicBezTo>
                  <a:cubicBezTo>
                    <a:pt x="296" y="607"/>
                    <a:pt x="290" y="605"/>
                    <a:pt x="285" y="603"/>
                  </a:cubicBezTo>
                  <a:cubicBezTo>
                    <a:pt x="136" y="531"/>
                    <a:pt x="31" y="381"/>
                    <a:pt x="3" y="202"/>
                  </a:cubicBezTo>
                  <a:cubicBezTo>
                    <a:pt x="0" y="182"/>
                    <a:pt x="12" y="163"/>
                    <a:pt x="32" y="157"/>
                  </a:cubicBezTo>
                  <a:cubicBezTo>
                    <a:pt x="128" y="132"/>
                    <a:pt x="211" y="82"/>
                    <a:pt x="272" y="13"/>
                  </a:cubicBezTo>
                  <a:cubicBezTo>
                    <a:pt x="280" y="5"/>
                    <a:pt x="291" y="0"/>
                    <a:pt x="302" y="0"/>
                  </a:cubicBezTo>
                  <a:lnTo>
                    <a:pt x="302" y="0"/>
                  </a:lnTo>
                  <a:cubicBezTo>
                    <a:pt x="314" y="0"/>
                    <a:pt x="325" y="5"/>
                    <a:pt x="332" y="13"/>
                  </a:cubicBezTo>
                  <a:cubicBezTo>
                    <a:pt x="393" y="82"/>
                    <a:pt x="476" y="132"/>
                    <a:pt x="573" y="157"/>
                  </a:cubicBezTo>
                  <a:cubicBezTo>
                    <a:pt x="592" y="163"/>
                    <a:pt x="605" y="182"/>
                    <a:pt x="602" y="202"/>
                  </a:cubicBezTo>
                  <a:close/>
                </a:path>
              </a:pathLst>
            </a:custGeom>
            <a:solidFill>
              <a:schemeClr val="accent1"/>
            </a:solidFill>
            <a:ln>
              <a:noFill/>
            </a:ln>
          </p:spPr>
          <p:txBody>
            <a:bodyPr/>
            <a:lstStyle/>
            <a:p>
              <a:endParaRPr lang="zh-CN" altLang="en-US"/>
            </a:p>
          </p:txBody>
        </p:sp>
        <p:sp>
          <p:nvSpPr>
            <p:cNvPr id="125" name="security-shield_66052"/>
            <p:cNvSpPr>
              <a:spLocks noChangeAspect="1"/>
            </p:cNvSpPr>
            <p:nvPr/>
          </p:nvSpPr>
          <p:spPr bwMode="auto">
            <a:xfrm>
              <a:off x="6205386" y="6118739"/>
              <a:ext cx="168606" cy="168875"/>
            </a:xfrm>
            <a:custGeom>
              <a:avLst/>
              <a:gdLst>
                <a:gd name="T0" fmla="*/ 602 w 605"/>
                <a:gd name="T1" fmla="*/ 202 h 607"/>
                <a:gd name="T2" fmla="*/ 320 w 605"/>
                <a:gd name="T3" fmla="*/ 603 h 607"/>
                <a:gd name="T4" fmla="*/ 302 w 605"/>
                <a:gd name="T5" fmla="*/ 607 h 607"/>
                <a:gd name="T6" fmla="*/ 285 w 605"/>
                <a:gd name="T7" fmla="*/ 603 h 607"/>
                <a:gd name="T8" fmla="*/ 3 w 605"/>
                <a:gd name="T9" fmla="*/ 202 h 607"/>
                <a:gd name="T10" fmla="*/ 32 w 605"/>
                <a:gd name="T11" fmla="*/ 157 h 607"/>
                <a:gd name="T12" fmla="*/ 272 w 605"/>
                <a:gd name="T13" fmla="*/ 13 h 607"/>
                <a:gd name="T14" fmla="*/ 302 w 605"/>
                <a:gd name="T15" fmla="*/ 0 h 607"/>
                <a:gd name="T16" fmla="*/ 302 w 605"/>
                <a:gd name="T17" fmla="*/ 0 h 607"/>
                <a:gd name="T18" fmla="*/ 332 w 605"/>
                <a:gd name="T19" fmla="*/ 13 h 607"/>
                <a:gd name="T20" fmla="*/ 573 w 605"/>
                <a:gd name="T21" fmla="*/ 157 h 607"/>
                <a:gd name="T22" fmla="*/ 602 w 605"/>
                <a:gd name="T23" fmla="*/ 202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5" h="607">
                  <a:moveTo>
                    <a:pt x="602" y="202"/>
                  </a:moveTo>
                  <a:cubicBezTo>
                    <a:pt x="574" y="381"/>
                    <a:pt x="468" y="531"/>
                    <a:pt x="320" y="603"/>
                  </a:cubicBezTo>
                  <a:cubicBezTo>
                    <a:pt x="314" y="605"/>
                    <a:pt x="308" y="607"/>
                    <a:pt x="302" y="607"/>
                  </a:cubicBezTo>
                  <a:cubicBezTo>
                    <a:pt x="296" y="607"/>
                    <a:pt x="290" y="605"/>
                    <a:pt x="285" y="603"/>
                  </a:cubicBezTo>
                  <a:cubicBezTo>
                    <a:pt x="136" y="531"/>
                    <a:pt x="31" y="381"/>
                    <a:pt x="3" y="202"/>
                  </a:cubicBezTo>
                  <a:cubicBezTo>
                    <a:pt x="0" y="182"/>
                    <a:pt x="12" y="163"/>
                    <a:pt x="32" y="157"/>
                  </a:cubicBezTo>
                  <a:cubicBezTo>
                    <a:pt x="128" y="132"/>
                    <a:pt x="211" y="82"/>
                    <a:pt x="272" y="13"/>
                  </a:cubicBezTo>
                  <a:cubicBezTo>
                    <a:pt x="280" y="5"/>
                    <a:pt x="291" y="0"/>
                    <a:pt x="302" y="0"/>
                  </a:cubicBezTo>
                  <a:lnTo>
                    <a:pt x="302" y="0"/>
                  </a:lnTo>
                  <a:cubicBezTo>
                    <a:pt x="314" y="0"/>
                    <a:pt x="325" y="5"/>
                    <a:pt x="332" y="13"/>
                  </a:cubicBezTo>
                  <a:cubicBezTo>
                    <a:pt x="393" y="82"/>
                    <a:pt x="476" y="132"/>
                    <a:pt x="573" y="157"/>
                  </a:cubicBezTo>
                  <a:cubicBezTo>
                    <a:pt x="592" y="163"/>
                    <a:pt x="605" y="182"/>
                    <a:pt x="602" y="202"/>
                  </a:cubicBezTo>
                  <a:close/>
                </a:path>
              </a:pathLst>
            </a:custGeom>
            <a:solidFill>
              <a:schemeClr val="accent1"/>
            </a:solidFill>
            <a:ln>
              <a:noFill/>
            </a:ln>
          </p:spPr>
          <p:txBody>
            <a:bodyPr/>
            <a:lstStyle/>
            <a:p>
              <a:endParaRPr lang="zh-CN" altLang="en-US"/>
            </a:p>
          </p:txBody>
        </p:sp>
        <p:sp>
          <p:nvSpPr>
            <p:cNvPr id="126" name="security-shield_66052"/>
            <p:cNvSpPr>
              <a:spLocks noChangeAspect="1"/>
            </p:cNvSpPr>
            <p:nvPr/>
          </p:nvSpPr>
          <p:spPr bwMode="auto">
            <a:xfrm>
              <a:off x="6706879" y="6118739"/>
              <a:ext cx="168606" cy="168875"/>
            </a:xfrm>
            <a:custGeom>
              <a:avLst/>
              <a:gdLst>
                <a:gd name="T0" fmla="*/ 602 w 605"/>
                <a:gd name="T1" fmla="*/ 202 h 607"/>
                <a:gd name="T2" fmla="*/ 320 w 605"/>
                <a:gd name="T3" fmla="*/ 603 h 607"/>
                <a:gd name="T4" fmla="*/ 302 w 605"/>
                <a:gd name="T5" fmla="*/ 607 h 607"/>
                <a:gd name="T6" fmla="*/ 285 w 605"/>
                <a:gd name="T7" fmla="*/ 603 h 607"/>
                <a:gd name="T8" fmla="*/ 3 w 605"/>
                <a:gd name="T9" fmla="*/ 202 h 607"/>
                <a:gd name="T10" fmla="*/ 32 w 605"/>
                <a:gd name="T11" fmla="*/ 157 h 607"/>
                <a:gd name="T12" fmla="*/ 272 w 605"/>
                <a:gd name="T13" fmla="*/ 13 h 607"/>
                <a:gd name="T14" fmla="*/ 302 w 605"/>
                <a:gd name="T15" fmla="*/ 0 h 607"/>
                <a:gd name="T16" fmla="*/ 302 w 605"/>
                <a:gd name="T17" fmla="*/ 0 h 607"/>
                <a:gd name="T18" fmla="*/ 332 w 605"/>
                <a:gd name="T19" fmla="*/ 13 h 607"/>
                <a:gd name="T20" fmla="*/ 573 w 605"/>
                <a:gd name="T21" fmla="*/ 157 h 607"/>
                <a:gd name="T22" fmla="*/ 602 w 605"/>
                <a:gd name="T23" fmla="*/ 202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5" h="607">
                  <a:moveTo>
                    <a:pt x="602" y="202"/>
                  </a:moveTo>
                  <a:cubicBezTo>
                    <a:pt x="574" y="381"/>
                    <a:pt x="468" y="531"/>
                    <a:pt x="320" y="603"/>
                  </a:cubicBezTo>
                  <a:cubicBezTo>
                    <a:pt x="314" y="605"/>
                    <a:pt x="308" y="607"/>
                    <a:pt x="302" y="607"/>
                  </a:cubicBezTo>
                  <a:cubicBezTo>
                    <a:pt x="296" y="607"/>
                    <a:pt x="290" y="605"/>
                    <a:pt x="285" y="603"/>
                  </a:cubicBezTo>
                  <a:cubicBezTo>
                    <a:pt x="136" y="531"/>
                    <a:pt x="31" y="381"/>
                    <a:pt x="3" y="202"/>
                  </a:cubicBezTo>
                  <a:cubicBezTo>
                    <a:pt x="0" y="182"/>
                    <a:pt x="12" y="163"/>
                    <a:pt x="32" y="157"/>
                  </a:cubicBezTo>
                  <a:cubicBezTo>
                    <a:pt x="128" y="132"/>
                    <a:pt x="211" y="82"/>
                    <a:pt x="272" y="13"/>
                  </a:cubicBezTo>
                  <a:cubicBezTo>
                    <a:pt x="280" y="5"/>
                    <a:pt x="291" y="0"/>
                    <a:pt x="302" y="0"/>
                  </a:cubicBezTo>
                  <a:lnTo>
                    <a:pt x="302" y="0"/>
                  </a:lnTo>
                  <a:cubicBezTo>
                    <a:pt x="314" y="0"/>
                    <a:pt x="325" y="5"/>
                    <a:pt x="332" y="13"/>
                  </a:cubicBezTo>
                  <a:cubicBezTo>
                    <a:pt x="393" y="82"/>
                    <a:pt x="476" y="132"/>
                    <a:pt x="573" y="157"/>
                  </a:cubicBezTo>
                  <a:cubicBezTo>
                    <a:pt x="592" y="163"/>
                    <a:pt x="605" y="182"/>
                    <a:pt x="602" y="202"/>
                  </a:cubicBezTo>
                  <a:close/>
                </a:path>
              </a:pathLst>
            </a:custGeom>
            <a:solidFill>
              <a:schemeClr val="accent1"/>
            </a:solidFill>
            <a:ln>
              <a:noFill/>
            </a:ln>
          </p:spPr>
          <p:txBody>
            <a:bodyPr/>
            <a:lstStyle/>
            <a:p>
              <a:endParaRPr lang="zh-CN" altLang="en-US"/>
            </a:p>
          </p:txBody>
        </p:sp>
        <p:sp>
          <p:nvSpPr>
            <p:cNvPr id="127" name="security-shield_66052"/>
            <p:cNvSpPr>
              <a:spLocks noChangeAspect="1"/>
            </p:cNvSpPr>
            <p:nvPr/>
          </p:nvSpPr>
          <p:spPr bwMode="auto">
            <a:xfrm>
              <a:off x="6999774" y="6118739"/>
              <a:ext cx="168606" cy="168875"/>
            </a:xfrm>
            <a:custGeom>
              <a:avLst/>
              <a:gdLst>
                <a:gd name="T0" fmla="*/ 602 w 605"/>
                <a:gd name="T1" fmla="*/ 202 h 607"/>
                <a:gd name="T2" fmla="*/ 320 w 605"/>
                <a:gd name="T3" fmla="*/ 603 h 607"/>
                <a:gd name="T4" fmla="*/ 302 w 605"/>
                <a:gd name="T5" fmla="*/ 607 h 607"/>
                <a:gd name="T6" fmla="*/ 285 w 605"/>
                <a:gd name="T7" fmla="*/ 603 h 607"/>
                <a:gd name="T8" fmla="*/ 3 w 605"/>
                <a:gd name="T9" fmla="*/ 202 h 607"/>
                <a:gd name="T10" fmla="*/ 32 w 605"/>
                <a:gd name="T11" fmla="*/ 157 h 607"/>
                <a:gd name="T12" fmla="*/ 272 w 605"/>
                <a:gd name="T13" fmla="*/ 13 h 607"/>
                <a:gd name="T14" fmla="*/ 302 w 605"/>
                <a:gd name="T15" fmla="*/ 0 h 607"/>
                <a:gd name="T16" fmla="*/ 302 w 605"/>
                <a:gd name="T17" fmla="*/ 0 h 607"/>
                <a:gd name="T18" fmla="*/ 332 w 605"/>
                <a:gd name="T19" fmla="*/ 13 h 607"/>
                <a:gd name="T20" fmla="*/ 573 w 605"/>
                <a:gd name="T21" fmla="*/ 157 h 607"/>
                <a:gd name="T22" fmla="*/ 602 w 605"/>
                <a:gd name="T23" fmla="*/ 202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5" h="607">
                  <a:moveTo>
                    <a:pt x="602" y="202"/>
                  </a:moveTo>
                  <a:cubicBezTo>
                    <a:pt x="574" y="381"/>
                    <a:pt x="468" y="531"/>
                    <a:pt x="320" y="603"/>
                  </a:cubicBezTo>
                  <a:cubicBezTo>
                    <a:pt x="314" y="605"/>
                    <a:pt x="308" y="607"/>
                    <a:pt x="302" y="607"/>
                  </a:cubicBezTo>
                  <a:cubicBezTo>
                    <a:pt x="296" y="607"/>
                    <a:pt x="290" y="605"/>
                    <a:pt x="285" y="603"/>
                  </a:cubicBezTo>
                  <a:cubicBezTo>
                    <a:pt x="136" y="531"/>
                    <a:pt x="31" y="381"/>
                    <a:pt x="3" y="202"/>
                  </a:cubicBezTo>
                  <a:cubicBezTo>
                    <a:pt x="0" y="182"/>
                    <a:pt x="12" y="163"/>
                    <a:pt x="32" y="157"/>
                  </a:cubicBezTo>
                  <a:cubicBezTo>
                    <a:pt x="128" y="132"/>
                    <a:pt x="211" y="82"/>
                    <a:pt x="272" y="13"/>
                  </a:cubicBezTo>
                  <a:cubicBezTo>
                    <a:pt x="280" y="5"/>
                    <a:pt x="291" y="0"/>
                    <a:pt x="302" y="0"/>
                  </a:cubicBezTo>
                  <a:lnTo>
                    <a:pt x="302" y="0"/>
                  </a:lnTo>
                  <a:cubicBezTo>
                    <a:pt x="314" y="0"/>
                    <a:pt x="325" y="5"/>
                    <a:pt x="332" y="13"/>
                  </a:cubicBezTo>
                  <a:cubicBezTo>
                    <a:pt x="393" y="82"/>
                    <a:pt x="476" y="132"/>
                    <a:pt x="573" y="157"/>
                  </a:cubicBezTo>
                  <a:cubicBezTo>
                    <a:pt x="592" y="163"/>
                    <a:pt x="605" y="182"/>
                    <a:pt x="602" y="202"/>
                  </a:cubicBezTo>
                  <a:close/>
                </a:path>
              </a:pathLst>
            </a:custGeom>
            <a:solidFill>
              <a:schemeClr val="accent1"/>
            </a:solidFill>
            <a:ln>
              <a:noFill/>
            </a:ln>
          </p:spPr>
          <p:txBody>
            <a:bodyPr/>
            <a:lstStyle/>
            <a:p>
              <a:endParaRPr lang="zh-CN" altLang="en-US"/>
            </a:p>
          </p:txBody>
        </p:sp>
        <p:sp>
          <p:nvSpPr>
            <p:cNvPr id="128" name="security-shield_66052"/>
            <p:cNvSpPr>
              <a:spLocks noChangeAspect="1"/>
            </p:cNvSpPr>
            <p:nvPr/>
          </p:nvSpPr>
          <p:spPr bwMode="auto">
            <a:xfrm>
              <a:off x="7278686" y="6118739"/>
              <a:ext cx="168606" cy="168875"/>
            </a:xfrm>
            <a:custGeom>
              <a:avLst/>
              <a:gdLst>
                <a:gd name="T0" fmla="*/ 602 w 605"/>
                <a:gd name="T1" fmla="*/ 202 h 607"/>
                <a:gd name="T2" fmla="*/ 320 w 605"/>
                <a:gd name="T3" fmla="*/ 603 h 607"/>
                <a:gd name="T4" fmla="*/ 302 w 605"/>
                <a:gd name="T5" fmla="*/ 607 h 607"/>
                <a:gd name="T6" fmla="*/ 285 w 605"/>
                <a:gd name="T7" fmla="*/ 603 h 607"/>
                <a:gd name="T8" fmla="*/ 3 w 605"/>
                <a:gd name="T9" fmla="*/ 202 h 607"/>
                <a:gd name="T10" fmla="*/ 32 w 605"/>
                <a:gd name="T11" fmla="*/ 157 h 607"/>
                <a:gd name="T12" fmla="*/ 272 w 605"/>
                <a:gd name="T13" fmla="*/ 13 h 607"/>
                <a:gd name="T14" fmla="*/ 302 w 605"/>
                <a:gd name="T15" fmla="*/ 0 h 607"/>
                <a:gd name="T16" fmla="*/ 302 w 605"/>
                <a:gd name="T17" fmla="*/ 0 h 607"/>
                <a:gd name="T18" fmla="*/ 332 w 605"/>
                <a:gd name="T19" fmla="*/ 13 h 607"/>
                <a:gd name="T20" fmla="*/ 573 w 605"/>
                <a:gd name="T21" fmla="*/ 157 h 607"/>
                <a:gd name="T22" fmla="*/ 602 w 605"/>
                <a:gd name="T23" fmla="*/ 202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5" h="607">
                  <a:moveTo>
                    <a:pt x="602" y="202"/>
                  </a:moveTo>
                  <a:cubicBezTo>
                    <a:pt x="574" y="381"/>
                    <a:pt x="468" y="531"/>
                    <a:pt x="320" y="603"/>
                  </a:cubicBezTo>
                  <a:cubicBezTo>
                    <a:pt x="314" y="605"/>
                    <a:pt x="308" y="607"/>
                    <a:pt x="302" y="607"/>
                  </a:cubicBezTo>
                  <a:cubicBezTo>
                    <a:pt x="296" y="607"/>
                    <a:pt x="290" y="605"/>
                    <a:pt x="285" y="603"/>
                  </a:cubicBezTo>
                  <a:cubicBezTo>
                    <a:pt x="136" y="531"/>
                    <a:pt x="31" y="381"/>
                    <a:pt x="3" y="202"/>
                  </a:cubicBezTo>
                  <a:cubicBezTo>
                    <a:pt x="0" y="182"/>
                    <a:pt x="12" y="163"/>
                    <a:pt x="32" y="157"/>
                  </a:cubicBezTo>
                  <a:cubicBezTo>
                    <a:pt x="128" y="132"/>
                    <a:pt x="211" y="82"/>
                    <a:pt x="272" y="13"/>
                  </a:cubicBezTo>
                  <a:cubicBezTo>
                    <a:pt x="280" y="5"/>
                    <a:pt x="291" y="0"/>
                    <a:pt x="302" y="0"/>
                  </a:cubicBezTo>
                  <a:lnTo>
                    <a:pt x="302" y="0"/>
                  </a:lnTo>
                  <a:cubicBezTo>
                    <a:pt x="314" y="0"/>
                    <a:pt x="325" y="5"/>
                    <a:pt x="332" y="13"/>
                  </a:cubicBezTo>
                  <a:cubicBezTo>
                    <a:pt x="393" y="82"/>
                    <a:pt x="476" y="132"/>
                    <a:pt x="573" y="157"/>
                  </a:cubicBezTo>
                  <a:cubicBezTo>
                    <a:pt x="592" y="163"/>
                    <a:pt x="605" y="182"/>
                    <a:pt x="602" y="202"/>
                  </a:cubicBezTo>
                  <a:close/>
                </a:path>
              </a:pathLst>
            </a:custGeom>
            <a:solidFill>
              <a:schemeClr val="accent1"/>
            </a:solidFill>
            <a:ln>
              <a:noFill/>
            </a:ln>
          </p:spPr>
          <p:txBody>
            <a:bodyPr/>
            <a:lstStyle/>
            <a:p>
              <a:endParaRPr lang="zh-CN" altLang="en-US"/>
            </a:p>
          </p:txBody>
        </p:sp>
        <p:sp>
          <p:nvSpPr>
            <p:cNvPr id="130" name="security-shield_66052"/>
            <p:cNvSpPr>
              <a:spLocks noChangeAspect="1"/>
            </p:cNvSpPr>
            <p:nvPr/>
          </p:nvSpPr>
          <p:spPr bwMode="auto">
            <a:xfrm>
              <a:off x="10198404" y="6118739"/>
              <a:ext cx="168606" cy="168875"/>
            </a:xfrm>
            <a:custGeom>
              <a:avLst/>
              <a:gdLst>
                <a:gd name="T0" fmla="*/ 602 w 605"/>
                <a:gd name="T1" fmla="*/ 202 h 607"/>
                <a:gd name="T2" fmla="*/ 320 w 605"/>
                <a:gd name="T3" fmla="*/ 603 h 607"/>
                <a:gd name="T4" fmla="*/ 302 w 605"/>
                <a:gd name="T5" fmla="*/ 607 h 607"/>
                <a:gd name="T6" fmla="*/ 285 w 605"/>
                <a:gd name="T7" fmla="*/ 603 h 607"/>
                <a:gd name="T8" fmla="*/ 3 w 605"/>
                <a:gd name="T9" fmla="*/ 202 h 607"/>
                <a:gd name="T10" fmla="*/ 32 w 605"/>
                <a:gd name="T11" fmla="*/ 157 h 607"/>
                <a:gd name="T12" fmla="*/ 272 w 605"/>
                <a:gd name="T13" fmla="*/ 13 h 607"/>
                <a:gd name="T14" fmla="*/ 302 w 605"/>
                <a:gd name="T15" fmla="*/ 0 h 607"/>
                <a:gd name="T16" fmla="*/ 302 w 605"/>
                <a:gd name="T17" fmla="*/ 0 h 607"/>
                <a:gd name="T18" fmla="*/ 332 w 605"/>
                <a:gd name="T19" fmla="*/ 13 h 607"/>
                <a:gd name="T20" fmla="*/ 573 w 605"/>
                <a:gd name="T21" fmla="*/ 157 h 607"/>
                <a:gd name="T22" fmla="*/ 602 w 605"/>
                <a:gd name="T23" fmla="*/ 202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5" h="607">
                  <a:moveTo>
                    <a:pt x="602" y="202"/>
                  </a:moveTo>
                  <a:cubicBezTo>
                    <a:pt x="574" y="381"/>
                    <a:pt x="468" y="531"/>
                    <a:pt x="320" y="603"/>
                  </a:cubicBezTo>
                  <a:cubicBezTo>
                    <a:pt x="314" y="605"/>
                    <a:pt x="308" y="607"/>
                    <a:pt x="302" y="607"/>
                  </a:cubicBezTo>
                  <a:cubicBezTo>
                    <a:pt x="296" y="607"/>
                    <a:pt x="290" y="605"/>
                    <a:pt x="285" y="603"/>
                  </a:cubicBezTo>
                  <a:cubicBezTo>
                    <a:pt x="136" y="531"/>
                    <a:pt x="31" y="381"/>
                    <a:pt x="3" y="202"/>
                  </a:cubicBezTo>
                  <a:cubicBezTo>
                    <a:pt x="0" y="182"/>
                    <a:pt x="12" y="163"/>
                    <a:pt x="32" y="157"/>
                  </a:cubicBezTo>
                  <a:cubicBezTo>
                    <a:pt x="128" y="132"/>
                    <a:pt x="211" y="82"/>
                    <a:pt x="272" y="13"/>
                  </a:cubicBezTo>
                  <a:cubicBezTo>
                    <a:pt x="280" y="5"/>
                    <a:pt x="291" y="0"/>
                    <a:pt x="302" y="0"/>
                  </a:cubicBezTo>
                  <a:lnTo>
                    <a:pt x="302" y="0"/>
                  </a:lnTo>
                  <a:cubicBezTo>
                    <a:pt x="314" y="0"/>
                    <a:pt x="325" y="5"/>
                    <a:pt x="332" y="13"/>
                  </a:cubicBezTo>
                  <a:cubicBezTo>
                    <a:pt x="393" y="82"/>
                    <a:pt x="476" y="132"/>
                    <a:pt x="573" y="157"/>
                  </a:cubicBezTo>
                  <a:cubicBezTo>
                    <a:pt x="592" y="163"/>
                    <a:pt x="605" y="182"/>
                    <a:pt x="602" y="202"/>
                  </a:cubicBezTo>
                  <a:close/>
                </a:path>
              </a:pathLst>
            </a:custGeom>
            <a:solidFill>
              <a:schemeClr val="accent1"/>
            </a:solidFill>
            <a:ln>
              <a:noFill/>
            </a:ln>
          </p:spPr>
          <p:txBody>
            <a:bodyPr/>
            <a:lstStyle/>
            <a:p>
              <a:endParaRPr lang="zh-CN" altLang="en-US"/>
            </a:p>
          </p:txBody>
        </p:sp>
        <p:sp>
          <p:nvSpPr>
            <p:cNvPr id="131" name="security-shield_66052"/>
            <p:cNvSpPr>
              <a:spLocks noChangeAspect="1"/>
            </p:cNvSpPr>
            <p:nvPr/>
          </p:nvSpPr>
          <p:spPr bwMode="auto">
            <a:xfrm>
              <a:off x="10597175" y="6118739"/>
              <a:ext cx="168606" cy="168875"/>
            </a:xfrm>
            <a:custGeom>
              <a:avLst/>
              <a:gdLst>
                <a:gd name="T0" fmla="*/ 602 w 605"/>
                <a:gd name="T1" fmla="*/ 202 h 607"/>
                <a:gd name="T2" fmla="*/ 320 w 605"/>
                <a:gd name="T3" fmla="*/ 603 h 607"/>
                <a:gd name="T4" fmla="*/ 302 w 605"/>
                <a:gd name="T5" fmla="*/ 607 h 607"/>
                <a:gd name="T6" fmla="*/ 285 w 605"/>
                <a:gd name="T7" fmla="*/ 603 h 607"/>
                <a:gd name="T8" fmla="*/ 3 w 605"/>
                <a:gd name="T9" fmla="*/ 202 h 607"/>
                <a:gd name="T10" fmla="*/ 32 w 605"/>
                <a:gd name="T11" fmla="*/ 157 h 607"/>
                <a:gd name="T12" fmla="*/ 272 w 605"/>
                <a:gd name="T13" fmla="*/ 13 h 607"/>
                <a:gd name="T14" fmla="*/ 302 w 605"/>
                <a:gd name="T15" fmla="*/ 0 h 607"/>
                <a:gd name="T16" fmla="*/ 302 w 605"/>
                <a:gd name="T17" fmla="*/ 0 h 607"/>
                <a:gd name="T18" fmla="*/ 332 w 605"/>
                <a:gd name="T19" fmla="*/ 13 h 607"/>
                <a:gd name="T20" fmla="*/ 573 w 605"/>
                <a:gd name="T21" fmla="*/ 157 h 607"/>
                <a:gd name="T22" fmla="*/ 602 w 605"/>
                <a:gd name="T23" fmla="*/ 202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5" h="607">
                  <a:moveTo>
                    <a:pt x="602" y="202"/>
                  </a:moveTo>
                  <a:cubicBezTo>
                    <a:pt x="574" y="381"/>
                    <a:pt x="468" y="531"/>
                    <a:pt x="320" y="603"/>
                  </a:cubicBezTo>
                  <a:cubicBezTo>
                    <a:pt x="314" y="605"/>
                    <a:pt x="308" y="607"/>
                    <a:pt x="302" y="607"/>
                  </a:cubicBezTo>
                  <a:cubicBezTo>
                    <a:pt x="296" y="607"/>
                    <a:pt x="290" y="605"/>
                    <a:pt x="285" y="603"/>
                  </a:cubicBezTo>
                  <a:cubicBezTo>
                    <a:pt x="136" y="531"/>
                    <a:pt x="31" y="381"/>
                    <a:pt x="3" y="202"/>
                  </a:cubicBezTo>
                  <a:cubicBezTo>
                    <a:pt x="0" y="182"/>
                    <a:pt x="12" y="163"/>
                    <a:pt x="32" y="157"/>
                  </a:cubicBezTo>
                  <a:cubicBezTo>
                    <a:pt x="128" y="132"/>
                    <a:pt x="211" y="82"/>
                    <a:pt x="272" y="13"/>
                  </a:cubicBezTo>
                  <a:cubicBezTo>
                    <a:pt x="280" y="5"/>
                    <a:pt x="291" y="0"/>
                    <a:pt x="302" y="0"/>
                  </a:cubicBezTo>
                  <a:lnTo>
                    <a:pt x="302" y="0"/>
                  </a:lnTo>
                  <a:cubicBezTo>
                    <a:pt x="314" y="0"/>
                    <a:pt x="325" y="5"/>
                    <a:pt x="332" y="13"/>
                  </a:cubicBezTo>
                  <a:cubicBezTo>
                    <a:pt x="393" y="82"/>
                    <a:pt x="476" y="132"/>
                    <a:pt x="573" y="157"/>
                  </a:cubicBezTo>
                  <a:cubicBezTo>
                    <a:pt x="592" y="163"/>
                    <a:pt x="605" y="182"/>
                    <a:pt x="602" y="202"/>
                  </a:cubicBezTo>
                  <a:close/>
                </a:path>
              </a:pathLst>
            </a:custGeom>
            <a:solidFill>
              <a:schemeClr val="accent1"/>
            </a:solidFill>
            <a:ln>
              <a:noFill/>
            </a:ln>
          </p:spPr>
          <p:txBody>
            <a:bodyPr/>
            <a:lstStyle/>
            <a:p>
              <a:endParaRPr lang="zh-CN" altLang="en-US"/>
            </a:p>
          </p:txBody>
        </p:sp>
        <p:sp>
          <p:nvSpPr>
            <p:cNvPr id="132" name="security-shield_66052"/>
            <p:cNvSpPr>
              <a:spLocks noChangeAspect="1"/>
            </p:cNvSpPr>
            <p:nvPr/>
          </p:nvSpPr>
          <p:spPr bwMode="auto">
            <a:xfrm>
              <a:off x="11001218" y="6118739"/>
              <a:ext cx="168606" cy="168875"/>
            </a:xfrm>
            <a:custGeom>
              <a:avLst/>
              <a:gdLst>
                <a:gd name="T0" fmla="*/ 602 w 605"/>
                <a:gd name="T1" fmla="*/ 202 h 607"/>
                <a:gd name="T2" fmla="*/ 320 w 605"/>
                <a:gd name="T3" fmla="*/ 603 h 607"/>
                <a:gd name="T4" fmla="*/ 302 w 605"/>
                <a:gd name="T5" fmla="*/ 607 h 607"/>
                <a:gd name="T6" fmla="*/ 285 w 605"/>
                <a:gd name="T7" fmla="*/ 603 h 607"/>
                <a:gd name="T8" fmla="*/ 3 w 605"/>
                <a:gd name="T9" fmla="*/ 202 h 607"/>
                <a:gd name="T10" fmla="*/ 32 w 605"/>
                <a:gd name="T11" fmla="*/ 157 h 607"/>
                <a:gd name="T12" fmla="*/ 272 w 605"/>
                <a:gd name="T13" fmla="*/ 13 h 607"/>
                <a:gd name="T14" fmla="*/ 302 w 605"/>
                <a:gd name="T15" fmla="*/ 0 h 607"/>
                <a:gd name="T16" fmla="*/ 302 w 605"/>
                <a:gd name="T17" fmla="*/ 0 h 607"/>
                <a:gd name="T18" fmla="*/ 332 w 605"/>
                <a:gd name="T19" fmla="*/ 13 h 607"/>
                <a:gd name="T20" fmla="*/ 573 w 605"/>
                <a:gd name="T21" fmla="*/ 157 h 607"/>
                <a:gd name="T22" fmla="*/ 602 w 605"/>
                <a:gd name="T23" fmla="*/ 202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5" h="607">
                  <a:moveTo>
                    <a:pt x="602" y="202"/>
                  </a:moveTo>
                  <a:cubicBezTo>
                    <a:pt x="574" y="381"/>
                    <a:pt x="468" y="531"/>
                    <a:pt x="320" y="603"/>
                  </a:cubicBezTo>
                  <a:cubicBezTo>
                    <a:pt x="314" y="605"/>
                    <a:pt x="308" y="607"/>
                    <a:pt x="302" y="607"/>
                  </a:cubicBezTo>
                  <a:cubicBezTo>
                    <a:pt x="296" y="607"/>
                    <a:pt x="290" y="605"/>
                    <a:pt x="285" y="603"/>
                  </a:cubicBezTo>
                  <a:cubicBezTo>
                    <a:pt x="136" y="531"/>
                    <a:pt x="31" y="381"/>
                    <a:pt x="3" y="202"/>
                  </a:cubicBezTo>
                  <a:cubicBezTo>
                    <a:pt x="0" y="182"/>
                    <a:pt x="12" y="163"/>
                    <a:pt x="32" y="157"/>
                  </a:cubicBezTo>
                  <a:cubicBezTo>
                    <a:pt x="128" y="132"/>
                    <a:pt x="211" y="82"/>
                    <a:pt x="272" y="13"/>
                  </a:cubicBezTo>
                  <a:cubicBezTo>
                    <a:pt x="280" y="5"/>
                    <a:pt x="291" y="0"/>
                    <a:pt x="302" y="0"/>
                  </a:cubicBezTo>
                  <a:lnTo>
                    <a:pt x="302" y="0"/>
                  </a:lnTo>
                  <a:cubicBezTo>
                    <a:pt x="314" y="0"/>
                    <a:pt x="325" y="5"/>
                    <a:pt x="332" y="13"/>
                  </a:cubicBezTo>
                  <a:cubicBezTo>
                    <a:pt x="393" y="82"/>
                    <a:pt x="476" y="132"/>
                    <a:pt x="573" y="157"/>
                  </a:cubicBezTo>
                  <a:cubicBezTo>
                    <a:pt x="592" y="163"/>
                    <a:pt x="605" y="182"/>
                    <a:pt x="602" y="202"/>
                  </a:cubicBezTo>
                  <a:close/>
                </a:path>
              </a:pathLst>
            </a:custGeom>
            <a:solidFill>
              <a:schemeClr val="accent1"/>
            </a:solidFill>
            <a:ln>
              <a:noFill/>
            </a:ln>
          </p:spPr>
          <p:txBody>
            <a:bodyPr/>
            <a:lstStyle/>
            <a:p>
              <a:endParaRPr lang="zh-CN" altLang="en-US"/>
            </a:p>
          </p:txBody>
        </p:sp>
        <p:sp>
          <p:nvSpPr>
            <p:cNvPr id="138" name="security-shield_66052"/>
            <p:cNvSpPr>
              <a:spLocks noChangeAspect="1"/>
            </p:cNvSpPr>
            <p:nvPr/>
          </p:nvSpPr>
          <p:spPr bwMode="auto">
            <a:xfrm>
              <a:off x="7897206" y="6087210"/>
              <a:ext cx="200085" cy="200404"/>
            </a:xfrm>
            <a:custGeom>
              <a:avLst/>
              <a:gdLst>
                <a:gd name="T0" fmla="*/ 602 w 605"/>
                <a:gd name="T1" fmla="*/ 202 h 607"/>
                <a:gd name="T2" fmla="*/ 320 w 605"/>
                <a:gd name="T3" fmla="*/ 603 h 607"/>
                <a:gd name="T4" fmla="*/ 302 w 605"/>
                <a:gd name="T5" fmla="*/ 607 h 607"/>
                <a:gd name="T6" fmla="*/ 285 w 605"/>
                <a:gd name="T7" fmla="*/ 603 h 607"/>
                <a:gd name="T8" fmla="*/ 3 w 605"/>
                <a:gd name="T9" fmla="*/ 202 h 607"/>
                <a:gd name="T10" fmla="*/ 32 w 605"/>
                <a:gd name="T11" fmla="*/ 157 h 607"/>
                <a:gd name="T12" fmla="*/ 272 w 605"/>
                <a:gd name="T13" fmla="*/ 13 h 607"/>
                <a:gd name="T14" fmla="*/ 302 w 605"/>
                <a:gd name="T15" fmla="*/ 0 h 607"/>
                <a:gd name="T16" fmla="*/ 302 w 605"/>
                <a:gd name="T17" fmla="*/ 0 h 607"/>
                <a:gd name="T18" fmla="*/ 332 w 605"/>
                <a:gd name="T19" fmla="*/ 13 h 607"/>
                <a:gd name="T20" fmla="*/ 573 w 605"/>
                <a:gd name="T21" fmla="*/ 157 h 607"/>
                <a:gd name="T22" fmla="*/ 602 w 605"/>
                <a:gd name="T23" fmla="*/ 202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5" h="607">
                  <a:moveTo>
                    <a:pt x="602" y="202"/>
                  </a:moveTo>
                  <a:cubicBezTo>
                    <a:pt x="574" y="381"/>
                    <a:pt x="468" y="531"/>
                    <a:pt x="320" y="603"/>
                  </a:cubicBezTo>
                  <a:cubicBezTo>
                    <a:pt x="314" y="605"/>
                    <a:pt x="308" y="607"/>
                    <a:pt x="302" y="607"/>
                  </a:cubicBezTo>
                  <a:cubicBezTo>
                    <a:pt x="296" y="607"/>
                    <a:pt x="290" y="605"/>
                    <a:pt x="285" y="603"/>
                  </a:cubicBezTo>
                  <a:cubicBezTo>
                    <a:pt x="136" y="531"/>
                    <a:pt x="31" y="381"/>
                    <a:pt x="3" y="202"/>
                  </a:cubicBezTo>
                  <a:cubicBezTo>
                    <a:pt x="0" y="182"/>
                    <a:pt x="12" y="163"/>
                    <a:pt x="32" y="157"/>
                  </a:cubicBezTo>
                  <a:cubicBezTo>
                    <a:pt x="128" y="132"/>
                    <a:pt x="211" y="82"/>
                    <a:pt x="272" y="13"/>
                  </a:cubicBezTo>
                  <a:cubicBezTo>
                    <a:pt x="280" y="5"/>
                    <a:pt x="291" y="0"/>
                    <a:pt x="302" y="0"/>
                  </a:cubicBezTo>
                  <a:lnTo>
                    <a:pt x="302" y="0"/>
                  </a:lnTo>
                  <a:cubicBezTo>
                    <a:pt x="314" y="0"/>
                    <a:pt x="325" y="5"/>
                    <a:pt x="332" y="13"/>
                  </a:cubicBezTo>
                  <a:cubicBezTo>
                    <a:pt x="393" y="82"/>
                    <a:pt x="476" y="132"/>
                    <a:pt x="573" y="157"/>
                  </a:cubicBezTo>
                  <a:cubicBezTo>
                    <a:pt x="592" y="163"/>
                    <a:pt x="605" y="182"/>
                    <a:pt x="602" y="202"/>
                  </a:cubicBezTo>
                  <a:close/>
                </a:path>
              </a:pathLst>
            </a:custGeom>
            <a:solidFill>
              <a:schemeClr val="accent1"/>
            </a:solidFill>
            <a:ln>
              <a:noFill/>
            </a:ln>
          </p:spPr>
          <p:txBody>
            <a:bodyPr/>
            <a:lstStyle/>
            <a:p>
              <a:endParaRPr lang="zh-CN" altLang="en-US"/>
            </a:p>
          </p:txBody>
        </p:sp>
        <p:sp>
          <p:nvSpPr>
            <p:cNvPr id="139" name="security-shield_66052"/>
            <p:cNvSpPr>
              <a:spLocks noChangeAspect="1"/>
            </p:cNvSpPr>
            <p:nvPr/>
          </p:nvSpPr>
          <p:spPr bwMode="auto">
            <a:xfrm>
              <a:off x="8402550" y="6087210"/>
              <a:ext cx="200085" cy="200404"/>
            </a:xfrm>
            <a:custGeom>
              <a:avLst/>
              <a:gdLst>
                <a:gd name="T0" fmla="*/ 602 w 605"/>
                <a:gd name="T1" fmla="*/ 202 h 607"/>
                <a:gd name="T2" fmla="*/ 320 w 605"/>
                <a:gd name="T3" fmla="*/ 603 h 607"/>
                <a:gd name="T4" fmla="*/ 302 w 605"/>
                <a:gd name="T5" fmla="*/ 607 h 607"/>
                <a:gd name="T6" fmla="*/ 285 w 605"/>
                <a:gd name="T7" fmla="*/ 603 h 607"/>
                <a:gd name="T8" fmla="*/ 3 w 605"/>
                <a:gd name="T9" fmla="*/ 202 h 607"/>
                <a:gd name="T10" fmla="*/ 32 w 605"/>
                <a:gd name="T11" fmla="*/ 157 h 607"/>
                <a:gd name="T12" fmla="*/ 272 w 605"/>
                <a:gd name="T13" fmla="*/ 13 h 607"/>
                <a:gd name="T14" fmla="*/ 302 w 605"/>
                <a:gd name="T15" fmla="*/ 0 h 607"/>
                <a:gd name="T16" fmla="*/ 302 w 605"/>
                <a:gd name="T17" fmla="*/ 0 h 607"/>
                <a:gd name="T18" fmla="*/ 332 w 605"/>
                <a:gd name="T19" fmla="*/ 13 h 607"/>
                <a:gd name="T20" fmla="*/ 573 w 605"/>
                <a:gd name="T21" fmla="*/ 157 h 607"/>
                <a:gd name="T22" fmla="*/ 602 w 605"/>
                <a:gd name="T23" fmla="*/ 202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5" h="607">
                  <a:moveTo>
                    <a:pt x="602" y="202"/>
                  </a:moveTo>
                  <a:cubicBezTo>
                    <a:pt x="574" y="381"/>
                    <a:pt x="468" y="531"/>
                    <a:pt x="320" y="603"/>
                  </a:cubicBezTo>
                  <a:cubicBezTo>
                    <a:pt x="314" y="605"/>
                    <a:pt x="308" y="607"/>
                    <a:pt x="302" y="607"/>
                  </a:cubicBezTo>
                  <a:cubicBezTo>
                    <a:pt x="296" y="607"/>
                    <a:pt x="290" y="605"/>
                    <a:pt x="285" y="603"/>
                  </a:cubicBezTo>
                  <a:cubicBezTo>
                    <a:pt x="136" y="531"/>
                    <a:pt x="31" y="381"/>
                    <a:pt x="3" y="202"/>
                  </a:cubicBezTo>
                  <a:cubicBezTo>
                    <a:pt x="0" y="182"/>
                    <a:pt x="12" y="163"/>
                    <a:pt x="32" y="157"/>
                  </a:cubicBezTo>
                  <a:cubicBezTo>
                    <a:pt x="128" y="132"/>
                    <a:pt x="211" y="82"/>
                    <a:pt x="272" y="13"/>
                  </a:cubicBezTo>
                  <a:cubicBezTo>
                    <a:pt x="280" y="5"/>
                    <a:pt x="291" y="0"/>
                    <a:pt x="302" y="0"/>
                  </a:cubicBezTo>
                  <a:lnTo>
                    <a:pt x="302" y="0"/>
                  </a:lnTo>
                  <a:cubicBezTo>
                    <a:pt x="314" y="0"/>
                    <a:pt x="325" y="5"/>
                    <a:pt x="332" y="13"/>
                  </a:cubicBezTo>
                  <a:cubicBezTo>
                    <a:pt x="393" y="82"/>
                    <a:pt x="476" y="132"/>
                    <a:pt x="573" y="157"/>
                  </a:cubicBezTo>
                  <a:cubicBezTo>
                    <a:pt x="592" y="163"/>
                    <a:pt x="605" y="182"/>
                    <a:pt x="602" y="202"/>
                  </a:cubicBezTo>
                  <a:close/>
                </a:path>
              </a:pathLst>
            </a:custGeom>
            <a:solidFill>
              <a:schemeClr val="accent1"/>
            </a:solidFill>
            <a:ln>
              <a:noFill/>
            </a:ln>
          </p:spPr>
          <p:txBody>
            <a:bodyPr/>
            <a:lstStyle/>
            <a:p>
              <a:endParaRPr lang="zh-CN" altLang="en-US"/>
            </a:p>
          </p:txBody>
        </p:sp>
        <p:sp>
          <p:nvSpPr>
            <p:cNvPr id="140" name="security-shield_66052"/>
            <p:cNvSpPr>
              <a:spLocks noChangeAspect="1"/>
            </p:cNvSpPr>
            <p:nvPr/>
          </p:nvSpPr>
          <p:spPr bwMode="auto">
            <a:xfrm>
              <a:off x="8854371" y="6087210"/>
              <a:ext cx="200085" cy="200404"/>
            </a:xfrm>
            <a:custGeom>
              <a:avLst/>
              <a:gdLst>
                <a:gd name="T0" fmla="*/ 602 w 605"/>
                <a:gd name="T1" fmla="*/ 202 h 607"/>
                <a:gd name="T2" fmla="*/ 320 w 605"/>
                <a:gd name="T3" fmla="*/ 603 h 607"/>
                <a:gd name="T4" fmla="*/ 302 w 605"/>
                <a:gd name="T5" fmla="*/ 607 h 607"/>
                <a:gd name="T6" fmla="*/ 285 w 605"/>
                <a:gd name="T7" fmla="*/ 603 h 607"/>
                <a:gd name="T8" fmla="*/ 3 w 605"/>
                <a:gd name="T9" fmla="*/ 202 h 607"/>
                <a:gd name="T10" fmla="*/ 32 w 605"/>
                <a:gd name="T11" fmla="*/ 157 h 607"/>
                <a:gd name="T12" fmla="*/ 272 w 605"/>
                <a:gd name="T13" fmla="*/ 13 h 607"/>
                <a:gd name="T14" fmla="*/ 302 w 605"/>
                <a:gd name="T15" fmla="*/ 0 h 607"/>
                <a:gd name="T16" fmla="*/ 302 w 605"/>
                <a:gd name="T17" fmla="*/ 0 h 607"/>
                <a:gd name="T18" fmla="*/ 332 w 605"/>
                <a:gd name="T19" fmla="*/ 13 h 607"/>
                <a:gd name="T20" fmla="*/ 573 w 605"/>
                <a:gd name="T21" fmla="*/ 157 h 607"/>
                <a:gd name="T22" fmla="*/ 602 w 605"/>
                <a:gd name="T23" fmla="*/ 202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5" h="607">
                  <a:moveTo>
                    <a:pt x="602" y="202"/>
                  </a:moveTo>
                  <a:cubicBezTo>
                    <a:pt x="574" y="381"/>
                    <a:pt x="468" y="531"/>
                    <a:pt x="320" y="603"/>
                  </a:cubicBezTo>
                  <a:cubicBezTo>
                    <a:pt x="314" y="605"/>
                    <a:pt x="308" y="607"/>
                    <a:pt x="302" y="607"/>
                  </a:cubicBezTo>
                  <a:cubicBezTo>
                    <a:pt x="296" y="607"/>
                    <a:pt x="290" y="605"/>
                    <a:pt x="285" y="603"/>
                  </a:cubicBezTo>
                  <a:cubicBezTo>
                    <a:pt x="136" y="531"/>
                    <a:pt x="31" y="381"/>
                    <a:pt x="3" y="202"/>
                  </a:cubicBezTo>
                  <a:cubicBezTo>
                    <a:pt x="0" y="182"/>
                    <a:pt x="12" y="163"/>
                    <a:pt x="32" y="157"/>
                  </a:cubicBezTo>
                  <a:cubicBezTo>
                    <a:pt x="128" y="132"/>
                    <a:pt x="211" y="82"/>
                    <a:pt x="272" y="13"/>
                  </a:cubicBezTo>
                  <a:cubicBezTo>
                    <a:pt x="280" y="5"/>
                    <a:pt x="291" y="0"/>
                    <a:pt x="302" y="0"/>
                  </a:cubicBezTo>
                  <a:lnTo>
                    <a:pt x="302" y="0"/>
                  </a:lnTo>
                  <a:cubicBezTo>
                    <a:pt x="314" y="0"/>
                    <a:pt x="325" y="5"/>
                    <a:pt x="332" y="13"/>
                  </a:cubicBezTo>
                  <a:cubicBezTo>
                    <a:pt x="393" y="82"/>
                    <a:pt x="476" y="132"/>
                    <a:pt x="573" y="157"/>
                  </a:cubicBezTo>
                  <a:cubicBezTo>
                    <a:pt x="592" y="163"/>
                    <a:pt x="605" y="182"/>
                    <a:pt x="602" y="202"/>
                  </a:cubicBezTo>
                  <a:close/>
                </a:path>
              </a:pathLst>
            </a:custGeom>
            <a:solidFill>
              <a:schemeClr val="accent1"/>
            </a:solidFill>
            <a:ln>
              <a:noFill/>
            </a:ln>
          </p:spPr>
          <p:txBody>
            <a:bodyPr/>
            <a:lstStyle/>
            <a:p>
              <a:endParaRPr lang="zh-CN" altLang="en-US"/>
            </a:p>
          </p:txBody>
        </p:sp>
      </p:grpSp>
      <p:sp>
        <p:nvSpPr>
          <p:cNvPr id="73" name="内容占位符 107">
            <a:extLst>
              <a:ext uri="{FF2B5EF4-FFF2-40B4-BE49-F238E27FC236}">
                <a16:creationId xmlns:a16="http://schemas.microsoft.com/office/drawing/2014/main" id="{B1E3E2A6-59A0-354F-BC29-3AAA2B0CF5CC}"/>
              </a:ext>
            </a:extLst>
          </p:cNvPr>
          <p:cNvSpPr txBox="1">
            <a:spLocks/>
          </p:cNvSpPr>
          <p:nvPr/>
        </p:nvSpPr>
        <p:spPr>
          <a:xfrm>
            <a:off x="727869" y="1407863"/>
            <a:ext cx="4133627" cy="5021331"/>
          </a:xfrm>
          <a:prstGeom prst="rect">
            <a:avLst/>
          </a:prstGeom>
        </p:spPr>
        <p:txBody>
          <a:bodyPr/>
          <a:lstStyle>
            <a:lvl1pPr>
              <a:lnSpc>
                <a:spcPct val="90000"/>
              </a:lnSpc>
              <a:spcBef>
                <a:spcPts val="1000"/>
              </a:spcBef>
              <a:buFont typeface="Arial" charset="0"/>
              <a:buChar char="•"/>
              <a:defRPr sz="2800">
                <a:solidFill>
                  <a:schemeClr val="tx1"/>
                </a:solidFill>
                <a:latin typeface="微软雅黑" charset="0"/>
                <a:ea typeface="微软雅黑" charset="0"/>
              </a:defRPr>
            </a:lvl1pPr>
            <a:lvl2pPr marL="685800" indent="-228600">
              <a:lnSpc>
                <a:spcPct val="90000"/>
              </a:lnSpc>
              <a:spcBef>
                <a:spcPts val="500"/>
              </a:spcBef>
              <a:buFont typeface="Arial" charset="0"/>
              <a:buChar char="•"/>
              <a:defRPr sz="2400">
                <a:solidFill>
                  <a:schemeClr val="tx1"/>
                </a:solidFill>
                <a:latin typeface="微软雅黑" charset="0"/>
                <a:ea typeface="微软雅黑" charset="0"/>
              </a:defRPr>
            </a:lvl2pPr>
            <a:lvl3pPr marL="1143000" indent="-228600">
              <a:lnSpc>
                <a:spcPct val="90000"/>
              </a:lnSpc>
              <a:spcBef>
                <a:spcPts val="500"/>
              </a:spcBef>
              <a:buFont typeface="Arial" charset="0"/>
              <a:buChar char="•"/>
              <a:defRPr sz="2000">
                <a:solidFill>
                  <a:schemeClr val="tx1"/>
                </a:solidFill>
                <a:latin typeface="微软雅黑" charset="0"/>
                <a:ea typeface="微软雅黑" charset="0"/>
              </a:defRPr>
            </a:lvl3pPr>
            <a:lvl4pPr marL="1600200" indent="-228600">
              <a:lnSpc>
                <a:spcPct val="90000"/>
              </a:lnSpc>
              <a:spcBef>
                <a:spcPts val="500"/>
              </a:spcBef>
              <a:buFont typeface="Arial" charset="0"/>
              <a:buChar char="•"/>
              <a:defRPr>
                <a:solidFill>
                  <a:schemeClr val="tx1"/>
                </a:solidFill>
                <a:latin typeface="微软雅黑" charset="0"/>
                <a:ea typeface="微软雅黑" charset="0"/>
              </a:defRPr>
            </a:lvl4pPr>
            <a:lvl5pPr marL="2057400" indent="-228600">
              <a:lnSpc>
                <a:spcPct val="90000"/>
              </a:lnSpc>
              <a:spcBef>
                <a:spcPts val="500"/>
              </a:spcBef>
              <a:buFont typeface="Arial" charset="0"/>
              <a:buChar char="•"/>
              <a:defRPr>
                <a:solidFill>
                  <a:schemeClr val="tx1"/>
                </a:solidFill>
                <a:latin typeface="微软雅黑" charset="0"/>
                <a:ea typeface="微软雅黑"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微软雅黑" charset="0"/>
                <a:ea typeface="微软雅黑"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微软雅黑" charset="0"/>
                <a:ea typeface="微软雅黑"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微软雅黑" charset="0"/>
                <a:ea typeface="微软雅黑"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微软雅黑" charset="0"/>
                <a:ea typeface="微软雅黑" charset="0"/>
              </a:defRPr>
            </a:lvl9pPr>
          </a:lstStyle>
          <a:p>
            <a:pPr marL="285750" lvl="0" indent="-285750">
              <a:lnSpc>
                <a:spcPct val="150000"/>
              </a:lnSpc>
              <a:spcBef>
                <a:spcPts val="0"/>
              </a:spcBef>
              <a:buClr>
                <a:schemeClr val="accent1">
                  <a:lumMod val="60000"/>
                  <a:lumOff val="40000"/>
                </a:schemeClr>
              </a:buClr>
              <a:buSzPct val="90000"/>
              <a:buFont typeface="Wingdings" panose="05000000000000000000" pitchFamily="2" charset="2"/>
              <a:buChar char="p"/>
              <a:defRPr/>
            </a:pPr>
            <a:r>
              <a:rPr kumimoji="1" lang="zh-CN" altLang="en-US" sz="1600" b="1" dirty="0" smtClean="0">
                <a:latin typeface="+mn-ea"/>
                <a:ea typeface="+mj-ea"/>
              </a:rPr>
              <a:t>身份安全认证</a:t>
            </a:r>
            <a:endParaRPr kumimoji="1" lang="en-US" altLang="zh-CN" sz="1600" b="1" dirty="0">
              <a:latin typeface="+mn-ea"/>
              <a:ea typeface="+mj-ea"/>
            </a:endParaRPr>
          </a:p>
          <a:p>
            <a:pPr>
              <a:lnSpc>
                <a:spcPct val="150000"/>
              </a:lnSpc>
              <a:spcBef>
                <a:spcPts val="0"/>
              </a:spcBef>
              <a:buSzPct val="90000"/>
              <a:buNone/>
              <a:defRPr/>
            </a:pPr>
            <a:r>
              <a:rPr lang="zh-CN" altLang="en-US" sz="1400" dirty="0">
                <a:latin typeface="微软雅黑" panose="020B0503020204020204" pitchFamily="34" charset="-122"/>
                <a:ea typeface="微软雅黑" panose="020B0503020204020204" pitchFamily="34" charset="-122"/>
              </a:rPr>
              <a:t>对授权</a:t>
            </a:r>
            <a:r>
              <a:rPr lang="zh-CN" altLang="en-US" sz="1400" dirty="0" smtClean="0">
                <a:latin typeface="微软雅黑" panose="020B0503020204020204" pitchFamily="34" charset="-122"/>
                <a:ea typeface="微软雅黑" panose="020B0503020204020204" pitchFamily="34" charset="-122"/>
              </a:rPr>
              <a:t>主体进行</a:t>
            </a:r>
            <a:r>
              <a:rPr lang="zh-CN" altLang="en-US" sz="1400" dirty="0">
                <a:latin typeface="微软雅黑" panose="020B0503020204020204" pitchFamily="34" charset="-122"/>
                <a:ea typeface="微软雅黑" panose="020B0503020204020204" pitchFamily="34" charset="-122"/>
              </a:rPr>
              <a:t>身份鉴别，且其中一种鉴别技术至少应使用密码技术来实现。</a:t>
            </a:r>
            <a:endParaRPr lang="zh-CN" altLang="en-US" sz="1400" dirty="0"/>
          </a:p>
          <a:p>
            <a:pPr lvl="0">
              <a:lnSpc>
                <a:spcPct val="150000"/>
              </a:lnSpc>
              <a:spcBef>
                <a:spcPts val="0"/>
              </a:spcBef>
              <a:buSzPct val="90000"/>
              <a:buNone/>
              <a:defRPr/>
            </a:pPr>
            <a:endParaRPr kumimoji="1" lang="zh-CN" altLang="zh-CN" sz="1400" dirty="0">
              <a:latin typeface="+mn-ea"/>
              <a:ea typeface="+mj-ea"/>
            </a:endParaRPr>
          </a:p>
          <a:p>
            <a:pPr marL="285750" lvl="0" indent="-285750">
              <a:lnSpc>
                <a:spcPct val="150000"/>
              </a:lnSpc>
              <a:spcBef>
                <a:spcPts val="0"/>
              </a:spcBef>
              <a:buClr>
                <a:schemeClr val="accent1">
                  <a:lumMod val="60000"/>
                  <a:lumOff val="40000"/>
                </a:schemeClr>
              </a:buClr>
              <a:buSzPct val="90000"/>
              <a:buFont typeface="Wingdings" panose="05000000000000000000" pitchFamily="2" charset="2"/>
              <a:buChar char="p"/>
              <a:defRPr/>
            </a:pPr>
            <a:r>
              <a:rPr kumimoji="1" lang="zh-CN" altLang="en-US" sz="1600" b="1" dirty="0">
                <a:latin typeface="+mn-ea"/>
                <a:ea typeface="+mj-ea"/>
              </a:rPr>
              <a:t>终端安全管理</a:t>
            </a:r>
            <a:endParaRPr kumimoji="1" lang="en-US" altLang="zh-CN" sz="1600" b="1" dirty="0">
              <a:latin typeface="+mn-ea"/>
              <a:ea typeface="+mj-ea"/>
            </a:endParaRPr>
          </a:p>
          <a:p>
            <a:pPr lvl="0">
              <a:lnSpc>
                <a:spcPct val="150000"/>
              </a:lnSpc>
              <a:spcBef>
                <a:spcPts val="0"/>
              </a:spcBef>
              <a:buSzPct val="90000"/>
              <a:buNone/>
              <a:defRPr/>
            </a:pPr>
            <a:r>
              <a:rPr kumimoji="1" lang="zh-CN" altLang="zh-CN" sz="1400" dirty="0" smtClean="0">
                <a:latin typeface="+mn-ea"/>
                <a:ea typeface="+mj-ea"/>
              </a:rPr>
              <a:t>实时</a:t>
            </a:r>
            <a:r>
              <a:rPr kumimoji="1" lang="zh-CN" altLang="en-US" sz="1400" dirty="0" smtClean="0">
                <a:latin typeface="+mn-ea"/>
                <a:ea typeface="+mj-ea"/>
              </a:rPr>
              <a:t>针对终端的安全关机，包括漏洞扫描，基线核查、主机防病毒等，保证内网终端环境安全</a:t>
            </a:r>
            <a:r>
              <a:rPr kumimoji="1" lang="zh-CN" altLang="zh-CN" sz="1400" dirty="0" smtClean="0">
                <a:latin typeface="+mn-ea"/>
                <a:ea typeface="+mj-ea"/>
              </a:rPr>
              <a:t>；</a:t>
            </a:r>
            <a:endParaRPr kumimoji="1" lang="en-US" altLang="zh-CN" sz="1400" dirty="0">
              <a:latin typeface="+mn-ea"/>
              <a:ea typeface="+mj-ea"/>
            </a:endParaRPr>
          </a:p>
          <a:p>
            <a:pPr lvl="0">
              <a:lnSpc>
                <a:spcPct val="150000"/>
              </a:lnSpc>
              <a:spcBef>
                <a:spcPts val="0"/>
              </a:spcBef>
              <a:buSzPct val="90000"/>
              <a:buNone/>
              <a:defRPr/>
            </a:pPr>
            <a:endParaRPr kumimoji="1" lang="en-US" altLang="zh-CN" sz="1400" dirty="0">
              <a:latin typeface="+mn-ea"/>
              <a:ea typeface="+mj-ea"/>
            </a:endParaRPr>
          </a:p>
          <a:p>
            <a:pPr marL="285750" lvl="0" indent="-285750">
              <a:lnSpc>
                <a:spcPct val="150000"/>
              </a:lnSpc>
              <a:spcBef>
                <a:spcPts val="0"/>
              </a:spcBef>
              <a:buClr>
                <a:schemeClr val="accent1">
                  <a:lumMod val="60000"/>
                  <a:lumOff val="40000"/>
                </a:schemeClr>
              </a:buClr>
              <a:buSzPct val="90000"/>
              <a:buFont typeface="Wingdings" panose="05000000000000000000" pitchFamily="2" charset="2"/>
              <a:buChar char="p"/>
              <a:defRPr/>
            </a:pPr>
            <a:r>
              <a:rPr kumimoji="1" lang="zh-CN" altLang="en-US" sz="1600" b="1" dirty="0" smtClean="0">
                <a:latin typeface="+mn-ea"/>
                <a:ea typeface="+mj-ea"/>
              </a:rPr>
              <a:t>全面安全审计</a:t>
            </a:r>
            <a:endParaRPr kumimoji="1" lang="en-US" altLang="zh-CN" sz="1600" b="1" dirty="0" smtClean="0">
              <a:latin typeface="+mn-ea"/>
              <a:ea typeface="+mj-ea"/>
            </a:endParaRPr>
          </a:p>
          <a:p>
            <a:pPr lvl="0">
              <a:lnSpc>
                <a:spcPct val="150000"/>
              </a:lnSpc>
              <a:spcBef>
                <a:spcPts val="0"/>
              </a:spcBef>
              <a:buClr>
                <a:schemeClr val="accent1">
                  <a:lumMod val="60000"/>
                  <a:lumOff val="40000"/>
                </a:schemeClr>
              </a:buClr>
              <a:buSzPct val="90000"/>
              <a:buNone/>
              <a:defRPr/>
            </a:pPr>
            <a:r>
              <a:rPr kumimoji="1" lang="zh-CN" altLang="en-US" sz="1400" dirty="0" smtClean="0">
                <a:latin typeface="+mn-ea"/>
                <a:ea typeface="+mj-ea"/>
              </a:rPr>
              <a:t>保证审计</a:t>
            </a:r>
            <a:r>
              <a:rPr kumimoji="1" lang="zh-CN" altLang="en-US" sz="1400" dirty="0">
                <a:latin typeface="+mn-ea"/>
                <a:ea typeface="+mj-ea"/>
              </a:rPr>
              <a:t>覆盖到每个用户，对重要的用户行为和重要安全事件进行</a:t>
            </a:r>
            <a:r>
              <a:rPr kumimoji="1" lang="zh-CN" altLang="en-US" sz="1400" dirty="0" smtClean="0">
                <a:latin typeface="+mn-ea"/>
                <a:ea typeface="+mj-ea"/>
              </a:rPr>
              <a:t>审计，审计记录满足等保要求</a:t>
            </a:r>
            <a:r>
              <a:rPr kumimoji="1" lang="zh-CN" altLang="zh-CN" sz="1400" dirty="0">
                <a:latin typeface="+mn-ea"/>
              </a:rPr>
              <a:t>；</a:t>
            </a:r>
            <a:endParaRPr kumimoji="1" lang="en-US" altLang="zh-CN" sz="1400" dirty="0">
              <a:latin typeface="+mn-ea"/>
              <a:ea typeface="+mj-ea"/>
            </a:endParaRPr>
          </a:p>
          <a:p>
            <a:pPr lvl="0">
              <a:lnSpc>
                <a:spcPct val="150000"/>
              </a:lnSpc>
              <a:spcBef>
                <a:spcPts val="0"/>
              </a:spcBef>
              <a:buSzPct val="90000"/>
              <a:buNone/>
              <a:defRPr/>
            </a:pPr>
            <a:endParaRPr kumimoji="1" lang="zh-CN" altLang="zh-CN" sz="1400" dirty="0">
              <a:latin typeface="+mn-ea"/>
              <a:ea typeface="+mj-ea"/>
            </a:endParaRPr>
          </a:p>
          <a:p>
            <a:pPr marL="285750" lvl="0" indent="-285750">
              <a:lnSpc>
                <a:spcPct val="150000"/>
              </a:lnSpc>
              <a:spcBef>
                <a:spcPts val="0"/>
              </a:spcBef>
              <a:buClr>
                <a:schemeClr val="accent1">
                  <a:lumMod val="60000"/>
                  <a:lumOff val="40000"/>
                </a:schemeClr>
              </a:buClr>
              <a:buSzPct val="90000"/>
              <a:buFont typeface="Wingdings" panose="05000000000000000000" pitchFamily="2" charset="2"/>
              <a:buChar char="p"/>
              <a:defRPr/>
            </a:pPr>
            <a:r>
              <a:rPr kumimoji="1" lang="zh-CN" altLang="en-US" sz="1600" b="1" dirty="0">
                <a:latin typeface="+mn-ea"/>
                <a:ea typeface="+mj-ea"/>
              </a:rPr>
              <a:t>数据安全保护</a:t>
            </a:r>
            <a:endParaRPr kumimoji="1" lang="en-US" altLang="zh-CN" sz="1600" b="1" dirty="0">
              <a:latin typeface="+mn-ea"/>
              <a:ea typeface="+mj-ea"/>
            </a:endParaRPr>
          </a:p>
          <a:p>
            <a:pPr lvl="0">
              <a:lnSpc>
                <a:spcPct val="150000"/>
              </a:lnSpc>
              <a:spcBef>
                <a:spcPts val="0"/>
              </a:spcBef>
              <a:buSzPct val="90000"/>
              <a:buNone/>
              <a:defRPr/>
            </a:pPr>
            <a:r>
              <a:rPr kumimoji="1" lang="zh-CN" altLang="en-US" sz="1400" dirty="0" smtClean="0">
                <a:latin typeface="+mn-ea"/>
                <a:ea typeface="+mj-ea"/>
              </a:rPr>
              <a:t>保证数据传输过程、数据存储</a:t>
            </a:r>
            <a:r>
              <a:rPr kumimoji="1" lang="zh-CN" altLang="en-US" sz="1400" dirty="0">
                <a:latin typeface="+mn-ea"/>
              </a:rPr>
              <a:t>中的</a:t>
            </a:r>
            <a:r>
              <a:rPr kumimoji="1" lang="zh-CN" altLang="en-US" sz="1400" dirty="0" smtClean="0">
                <a:latin typeface="+mn-ea"/>
              </a:rPr>
              <a:t>加密，个人信息数据使用的审计，非法访问的禁止</a:t>
            </a:r>
            <a:r>
              <a:rPr kumimoji="1" lang="zh-CN" altLang="zh-CN" sz="1400" dirty="0" smtClean="0">
                <a:latin typeface="+mn-ea"/>
                <a:ea typeface="+mj-ea"/>
              </a:rPr>
              <a:t>。</a:t>
            </a:r>
            <a:endParaRPr kumimoji="1" lang="zh-CN" altLang="zh-CN" sz="1400" dirty="0">
              <a:latin typeface="+mn-ea"/>
              <a:ea typeface="+mj-ea"/>
            </a:endParaRPr>
          </a:p>
        </p:txBody>
      </p:sp>
      <p:sp>
        <p:nvSpPr>
          <p:cNvPr id="79" name="security-shield_66052"/>
          <p:cNvSpPr>
            <a:spLocks noChangeAspect="1"/>
          </p:cNvSpPr>
          <p:nvPr/>
        </p:nvSpPr>
        <p:spPr bwMode="auto">
          <a:xfrm>
            <a:off x="7382276" y="6245872"/>
            <a:ext cx="277367" cy="277810"/>
          </a:xfrm>
          <a:custGeom>
            <a:avLst/>
            <a:gdLst>
              <a:gd name="T0" fmla="*/ 602 w 605"/>
              <a:gd name="T1" fmla="*/ 202 h 607"/>
              <a:gd name="T2" fmla="*/ 320 w 605"/>
              <a:gd name="T3" fmla="*/ 603 h 607"/>
              <a:gd name="T4" fmla="*/ 302 w 605"/>
              <a:gd name="T5" fmla="*/ 607 h 607"/>
              <a:gd name="T6" fmla="*/ 285 w 605"/>
              <a:gd name="T7" fmla="*/ 603 h 607"/>
              <a:gd name="T8" fmla="*/ 3 w 605"/>
              <a:gd name="T9" fmla="*/ 202 h 607"/>
              <a:gd name="T10" fmla="*/ 32 w 605"/>
              <a:gd name="T11" fmla="*/ 157 h 607"/>
              <a:gd name="T12" fmla="*/ 272 w 605"/>
              <a:gd name="T13" fmla="*/ 13 h 607"/>
              <a:gd name="T14" fmla="*/ 302 w 605"/>
              <a:gd name="T15" fmla="*/ 0 h 607"/>
              <a:gd name="T16" fmla="*/ 302 w 605"/>
              <a:gd name="T17" fmla="*/ 0 h 607"/>
              <a:gd name="T18" fmla="*/ 332 w 605"/>
              <a:gd name="T19" fmla="*/ 13 h 607"/>
              <a:gd name="T20" fmla="*/ 573 w 605"/>
              <a:gd name="T21" fmla="*/ 157 h 607"/>
              <a:gd name="T22" fmla="*/ 602 w 605"/>
              <a:gd name="T23" fmla="*/ 202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5" h="607">
                <a:moveTo>
                  <a:pt x="602" y="202"/>
                </a:moveTo>
                <a:cubicBezTo>
                  <a:pt x="574" y="381"/>
                  <a:pt x="468" y="531"/>
                  <a:pt x="320" y="603"/>
                </a:cubicBezTo>
                <a:cubicBezTo>
                  <a:pt x="314" y="605"/>
                  <a:pt x="308" y="607"/>
                  <a:pt x="302" y="607"/>
                </a:cubicBezTo>
                <a:cubicBezTo>
                  <a:pt x="296" y="607"/>
                  <a:pt x="290" y="605"/>
                  <a:pt x="285" y="603"/>
                </a:cubicBezTo>
                <a:cubicBezTo>
                  <a:pt x="136" y="531"/>
                  <a:pt x="31" y="381"/>
                  <a:pt x="3" y="202"/>
                </a:cubicBezTo>
                <a:cubicBezTo>
                  <a:pt x="0" y="182"/>
                  <a:pt x="12" y="163"/>
                  <a:pt x="32" y="157"/>
                </a:cubicBezTo>
                <a:cubicBezTo>
                  <a:pt x="128" y="132"/>
                  <a:pt x="211" y="82"/>
                  <a:pt x="272" y="13"/>
                </a:cubicBezTo>
                <a:cubicBezTo>
                  <a:pt x="280" y="5"/>
                  <a:pt x="291" y="0"/>
                  <a:pt x="302" y="0"/>
                </a:cubicBezTo>
                <a:lnTo>
                  <a:pt x="302" y="0"/>
                </a:lnTo>
                <a:cubicBezTo>
                  <a:pt x="314" y="0"/>
                  <a:pt x="325" y="5"/>
                  <a:pt x="332" y="13"/>
                </a:cubicBezTo>
                <a:cubicBezTo>
                  <a:pt x="393" y="82"/>
                  <a:pt x="476" y="132"/>
                  <a:pt x="573" y="157"/>
                </a:cubicBezTo>
                <a:cubicBezTo>
                  <a:pt x="592" y="163"/>
                  <a:pt x="605" y="182"/>
                  <a:pt x="602" y="202"/>
                </a:cubicBezTo>
                <a:close/>
              </a:path>
            </a:pathLst>
          </a:custGeom>
          <a:solidFill>
            <a:schemeClr val="accent1"/>
          </a:solidFill>
          <a:ln>
            <a:noFill/>
          </a:ln>
        </p:spPr>
        <p:txBody>
          <a:bodyPr/>
          <a:lstStyle/>
          <a:p>
            <a:endParaRPr lang="zh-CN" altLang="en-US"/>
          </a:p>
        </p:txBody>
      </p:sp>
      <p:sp>
        <p:nvSpPr>
          <p:cNvPr id="3" name="文本框 2"/>
          <p:cNvSpPr txBox="1"/>
          <p:nvPr/>
        </p:nvSpPr>
        <p:spPr bwMode="auto">
          <a:xfrm>
            <a:off x="7401321" y="6147185"/>
            <a:ext cx="2993369" cy="418191"/>
          </a:xfrm>
          <a:prstGeom prst="rect">
            <a:avLst/>
          </a:prstGeom>
          <a:noFill/>
          <a:ln w="25400" cap="flat" cmpd="sng" algn="ctr">
            <a:noFill/>
            <a:prstDash val="solid"/>
            <a:headEnd/>
            <a:tailEnd/>
          </a:ln>
          <a:effectLst/>
          <a:extLst/>
        </p:spPr>
        <p:txBody>
          <a:bodyPr wrap="square" rtlCol="0" anchor="ctr" anchorCtr="0" upright="1">
            <a:spAutoFit/>
          </a:bodyPr>
          <a:lstStyle/>
          <a:p>
            <a:pPr marL="0" marR="0" indent="0" algn="ctr" defTabSz="914400" eaLnBrk="0" fontAlgn="base" latinLnBrk="0" hangingPunct="0">
              <a:lnSpc>
                <a:spcPct val="150000"/>
              </a:lnSpc>
              <a:spcBef>
                <a:spcPct val="0"/>
              </a:spcBef>
              <a:spcAft>
                <a:spcPct val="0"/>
              </a:spcAft>
              <a:buClrTx/>
              <a:buSzTx/>
              <a:buFontTx/>
              <a:buNone/>
              <a:tabLst/>
            </a:pPr>
            <a:r>
              <a:rPr kumimoji="0" lang="zh-CN" altLang="en-US" sz="1600" i="0" u="none" strike="noStrike" kern="100" cap="none" spc="0" normalizeH="0" baseline="0" noProof="0" dirty="0" smtClean="0">
                <a:ln>
                  <a:noFill/>
                </a:ln>
                <a:effectLst/>
                <a:uLnTx/>
                <a:uFillTx/>
                <a:latin typeface="微软雅黑" panose="020B0503020204020204" pitchFamily="34" charset="-122"/>
                <a:ea typeface="微软雅黑" panose="020B0503020204020204" pitchFamily="34" charset="-122"/>
                <a:cs typeface="Times New Roman"/>
              </a:rPr>
              <a:t>代表终端杀毒、</a:t>
            </a:r>
            <a:r>
              <a:rPr kumimoji="0" lang="en-US" altLang="zh-CN" sz="1600" i="0" u="none" strike="noStrike" kern="100" cap="none" spc="0" normalizeH="0" baseline="0" noProof="0" dirty="0" smtClean="0">
                <a:ln>
                  <a:noFill/>
                </a:ln>
                <a:effectLst/>
                <a:uLnTx/>
                <a:uFillTx/>
                <a:latin typeface="微软雅黑" panose="020B0503020204020204" pitchFamily="34" charset="-122"/>
                <a:ea typeface="微软雅黑" panose="020B0503020204020204" pitchFamily="34" charset="-122"/>
                <a:cs typeface="Times New Roman"/>
              </a:rPr>
              <a:t>EDR</a:t>
            </a:r>
            <a:r>
              <a:rPr kumimoji="0" lang="zh-CN" altLang="en-US" sz="1600" i="0" u="none" strike="noStrike" kern="100" cap="none" spc="0" normalizeH="0" baseline="0" noProof="0" dirty="0" smtClean="0">
                <a:ln>
                  <a:noFill/>
                </a:ln>
                <a:effectLst/>
                <a:uLnTx/>
                <a:uFillTx/>
                <a:latin typeface="微软雅黑" panose="020B0503020204020204" pitchFamily="34" charset="-122"/>
                <a:ea typeface="微软雅黑" panose="020B0503020204020204" pitchFamily="34" charset="-122"/>
                <a:cs typeface="Times New Roman"/>
              </a:rPr>
              <a:t>类产品</a:t>
            </a:r>
            <a:endParaRPr kumimoji="0" lang="zh-CN" altLang="en-US" sz="1600" i="0" u="none" strike="noStrike" kern="100" cap="none" spc="0" normalizeH="0" baseline="0" noProof="0" dirty="0">
              <a:ln>
                <a:noFill/>
              </a:ln>
              <a:effectLst/>
              <a:uLnTx/>
              <a:uFillTx/>
              <a:latin typeface="微软雅黑" panose="020B0503020204020204" pitchFamily="34" charset="-122"/>
              <a:ea typeface="微软雅黑" panose="020B0503020204020204" pitchFamily="34" charset="-122"/>
              <a:cs typeface="Times New Roman"/>
            </a:endParaRPr>
          </a:p>
        </p:txBody>
      </p:sp>
      <p:pic>
        <p:nvPicPr>
          <p:cNvPr id="88" name="Picture 15" descr="G:\Company\界面制作&amp;配图\冰之眼IPS部署图-元件\swicth.png"/>
          <p:cNvPicPr>
            <a:picLocks noChangeAspect="1" noChangeArrowheads="1"/>
          </p:cNvPicPr>
          <p:nvPr/>
        </p:nvPicPr>
        <p:blipFill>
          <a:blip r:embed="rId11" cstate="print"/>
          <a:srcRect/>
          <a:stretch>
            <a:fillRect/>
          </a:stretch>
        </p:blipFill>
        <p:spPr bwMode="auto">
          <a:xfrm>
            <a:off x="8237431" y="3496385"/>
            <a:ext cx="517985" cy="401185"/>
          </a:xfrm>
          <a:prstGeom prst="rect">
            <a:avLst/>
          </a:prstGeom>
          <a:noFill/>
        </p:spPr>
      </p:pic>
      <p:pic>
        <p:nvPicPr>
          <p:cNvPr id="89" name="Picture 15" descr="G:\Company\界面制作&amp;配图\冰之眼IPS部署图-元件\swicth.png"/>
          <p:cNvPicPr>
            <a:picLocks noChangeAspect="1" noChangeArrowheads="1"/>
          </p:cNvPicPr>
          <p:nvPr/>
        </p:nvPicPr>
        <p:blipFill>
          <a:blip r:embed="rId11" cstate="print"/>
          <a:srcRect/>
          <a:stretch>
            <a:fillRect/>
          </a:stretch>
        </p:blipFill>
        <p:spPr bwMode="auto">
          <a:xfrm>
            <a:off x="6469483" y="4806567"/>
            <a:ext cx="517985" cy="401185"/>
          </a:xfrm>
          <a:prstGeom prst="rect">
            <a:avLst/>
          </a:prstGeom>
          <a:noFill/>
        </p:spPr>
      </p:pic>
      <p:pic>
        <p:nvPicPr>
          <p:cNvPr id="90" name="Picture 15" descr="G:\Company\界面制作&amp;配图\冰之眼IPS部署图-元件\swicth.png"/>
          <p:cNvPicPr>
            <a:picLocks noChangeAspect="1" noChangeArrowheads="1"/>
          </p:cNvPicPr>
          <p:nvPr/>
        </p:nvPicPr>
        <p:blipFill>
          <a:blip r:embed="rId11" cstate="print"/>
          <a:srcRect/>
          <a:stretch>
            <a:fillRect/>
          </a:stretch>
        </p:blipFill>
        <p:spPr bwMode="auto">
          <a:xfrm>
            <a:off x="8244312" y="4790525"/>
            <a:ext cx="517985" cy="401185"/>
          </a:xfrm>
          <a:prstGeom prst="rect">
            <a:avLst/>
          </a:prstGeom>
          <a:noFill/>
        </p:spPr>
      </p:pic>
      <p:pic>
        <p:nvPicPr>
          <p:cNvPr id="91" name="Picture 15" descr="G:\Company\界面制作&amp;配图\冰之眼IPS部署图-元件\swicth.png"/>
          <p:cNvPicPr>
            <a:picLocks noChangeAspect="1" noChangeArrowheads="1"/>
          </p:cNvPicPr>
          <p:nvPr/>
        </p:nvPicPr>
        <p:blipFill>
          <a:blip r:embed="rId11" cstate="print"/>
          <a:srcRect/>
          <a:stretch>
            <a:fillRect/>
          </a:stretch>
        </p:blipFill>
        <p:spPr bwMode="auto">
          <a:xfrm>
            <a:off x="10406700" y="4832216"/>
            <a:ext cx="517985" cy="401185"/>
          </a:xfrm>
          <a:prstGeom prst="rect">
            <a:avLst/>
          </a:prstGeom>
          <a:noFill/>
        </p:spPr>
      </p:pic>
      <p:grpSp>
        <p:nvGrpSpPr>
          <p:cNvPr id="92" name="组合 91"/>
          <p:cNvGrpSpPr/>
          <p:nvPr/>
        </p:nvGrpSpPr>
        <p:grpSpPr>
          <a:xfrm>
            <a:off x="7968027" y="2026642"/>
            <a:ext cx="896675" cy="669964"/>
            <a:chOff x="6680414" y="3423473"/>
            <a:chExt cx="796364" cy="567060"/>
          </a:xfrm>
        </p:grpSpPr>
        <p:pic>
          <p:nvPicPr>
            <p:cNvPr id="93" name="图片 92"/>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680414" y="3423473"/>
              <a:ext cx="796364" cy="567060"/>
            </a:xfrm>
            <a:prstGeom prst="rect">
              <a:avLst/>
            </a:prstGeom>
            <a:noFill/>
          </p:spPr>
        </p:pic>
        <p:sp>
          <p:nvSpPr>
            <p:cNvPr id="94" name="圆角矩形 93"/>
            <p:cNvSpPr/>
            <p:nvPr/>
          </p:nvSpPr>
          <p:spPr bwMode="auto">
            <a:xfrm>
              <a:off x="6847377" y="3537728"/>
              <a:ext cx="459178" cy="234481"/>
            </a:xfrm>
            <a:prstGeom prst="roundRect">
              <a:avLst/>
            </a:prstGeom>
            <a:noFill/>
            <a:ln w="19050" cmpd="sng">
              <a:noFill/>
            </a:ln>
            <a:effectLst/>
            <a:sp3d/>
          </p:spPr>
          <p:style>
            <a:lnRef idx="2">
              <a:scrgbClr r="0" g="0" b="0"/>
            </a:lnRef>
            <a:fillRef idx="1">
              <a:scrgbClr r="0" g="0" b="0"/>
            </a:fillRef>
            <a:effectRef idx="0">
              <a:scrgbClr r="0" g="0" b="0"/>
            </a:effectRef>
            <a:fontRef idx="minor">
              <a:schemeClr val="lt1"/>
            </a:fontRef>
          </p:style>
          <p:txBody>
            <a:bodyPr lIns="0" tIns="18000" rIns="0" bIns="18000" anchor="ctr"/>
            <a:lstStyle/>
            <a:p>
              <a:pPr algn="ctr" eaLnBrk="1" fontAlgn="auto" hangingPunct="1">
                <a:spcBef>
                  <a:spcPts val="0"/>
                </a:spcBef>
                <a:spcAft>
                  <a:spcPts val="0"/>
                </a:spcAft>
                <a:defRPr/>
              </a:pPr>
              <a:r>
                <a:rPr lang="en-US" altLang="zh-CN" sz="1050" dirty="0" smtClean="0">
                  <a:solidFill>
                    <a:schemeClr val="bg1"/>
                  </a:solidFill>
                  <a:latin typeface="+mj-lt"/>
                  <a:ea typeface="微软雅黑" pitchFamily="34" charset="-122"/>
                </a:rPr>
                <a:t>SAG+UIP</a:t>
              </a:r>
              <a:endParaRPr lang="zh-CN" altLang="en-US" sz="1050" dirty="0">
                <a:solidFill>
                  <a:schemeClr val="bg1"/>
                </a:solidFill>
                <a:latin typeface="微软雅黑" pitchFamily="34" charset="-122"/>
                <a:ea typeface="微软雅黑" pitchFamily="34" charset="-122"/>
              </a:endParaRPr>
            </a:p>
          </p:txBody>
        </p:sp>
      </p:grpSp>
    </p:spTree>
    <p:extLst>
      <p:ext uri="{BB962C8B-B14F-4D97-AF65-F5344CB8AC3E}">
        <p14:creationId xmlns:p14="http://schemas.microsoft.com/office/powerpoint/2010/main" val="6868055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安全管理中心建设</a:t>
            </a:r>
            <a:endParaRPr lang="zh-CN" altLang="en-US" dirty="0"/>
          </a:p>
        </p:txBody>
      </p:sp>
      <p:pic>
        <p:nvPicPr>
          <p:cNvPr id="108" name="图片 10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2534" y="1306700"/>
            <a:ext cx="9022277" cy="5075031"/>
          </a:xfrm>
          <a:prstGeom prst="rect">
            <a:avLst/>
          </a:prstGeom>
        </p:spPr>
      </p:pic>
    </p:spTree>
    <p:extLst>
      <p:ext uri="{BB962C8B-B14F-4D97-AF65-F5344CB8AC3E}">
        <p14:creationId xmlns:p14="http://schemas.microsoft.com/office/powerpoint/2010/main" val="26494028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安全管理体系</a:t>
            </a:r>
            <a:endParaRPr lang="zh-CN" altLang="en-US" dirty="0"/>
          </a:p>
        </p:txBody>
      </p:sp>
      <p:graphicFrame>
        <p:nvGraphicFramePr>
          <p:cNvPr id="3" name="内容占位符 3"/>
          <p:cNvGraphicFramePr>
            <a:graphicFrameLocks/>
          </p:cNvGraphicFramePr>
          <p:nvPr>
            <p:extLst>
              <p:ext uri="{D42A27DB-BD31-4B8C-83A1-F6EECF244321}">
                <p14:modId xmlns:p14="http://schemas.microsoft.com/office/powerpoint/2010/main" val="1447679001"/>
              </p:ext>
            </p:extLst>
          </p:nvPr>
        </p:nvGraphicFramePr>
        <p:xfrm>
          <a:off x="1282534" y="1211284"/>
          <a:ext cx="9358313" cy="52870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597503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p:cNvPicPr>
            <a:picLocks noChangeAspect="1"/>
          </p:cNvPicPr>
          <p:nvPr/>
        </p:nvPicPr>
        <p:blipFill rotWithShape="1">
          <a:blip r:embed="rId3" cstate="hqprint">
            <a:extLst>
              <a:ext uri="{28A0092B-C50C-407E-A947-70E740481C1C}">
                <a14:useLocalDpi xmlns:a14="http://schemas.microsoft.com/office/drawing/2010/main"/>
              </a:ext>
            </a:extLst>
          </a:blip>
          <a:srcRect l="-585" t="-11007" r="585" b="11007"/>
          <a:stretch/>
        </p:blipFill>
        <p:spPr>
          <a:xfrm flipV="1">
            <a:off x="648000" y="3636000"/>
            <a:ext cx="10927875" cy="2872664"/>
          </a:xfrm>
          <a:prstGeom prst="rect">
            <a:avLst/>
          </a:prstGeom>
        </p:spPr>
      </p:pic>
      <p:sp>
        <p:nvSpPr>
          <p:cNvPr id="2" name="标题 1"/>
          <p:cNvSpPr>
            <a:spLocks noGrp="1"/>
          </p:cNvSpPr>
          <p:nvPr>
            <p:ph type="title"/>
          </p:nvPr>
        </p:nvSpPr>
        <p:spPr/>
        <p:txBody>
          <a:bodyPr/>
          <a:lstStyle/>
          <a:p>
            <a:r>
              <a:rPr lang="zh-CN" altLang="en-US" dirty="0" smtClean="0"/>
              <a:t>安全服务体系</a:t>
            </a:r>
            <a:endParaRPr lang="zh-CN" altLang="en-US" dirty="0"/>
          </a:p>
        </p:txBody>
      </p:sp>
      <p:pic>
        <p:nvPicPr>
          <p:cNvPr id="3" name="图片 2"/>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flipH="1">
            <a:off x="1879300" y="1934950"/>
            <a:ext cx="9907888" cy="4195485"/>
          </a:xfrm>
          <a:prstGeom prst="rect">
            <a:avLst/>
          </a:prstGeom>
        </p:spPr>
      </p:pic>
      <p:sp>
        <p:nvSpPr>
          <p:cNvPr id="4" name="六边形 3"/>
          <p:cNvSpPr/>
          <p:nvPr/>
        </p:nvSpPr>
        <p:spPr>
          <a:xfrm rot="16200000">
            <a:off x="5051051" y="2764405"/>
            <a:ext cx="2366295" cy="2039909"/>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5" name="图片 4"/>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725645" y="2362332"/>
            <a:ext cx="2635081" cy="2576740"/>
          </a:xfrm>
          <a:prstGeom prst="rect">
            <a:avLst/>
          </a:prstGeom>
        </p:spPr>
      </p:pic>
      <p:grpSp>
        <p:nvGrpSpPr>
          <p:cNvPr id="6" name="组 3"/>
          <p:cNvGrpSpPr/>
          <p:nvPr/>
        </p:nvGrpSpPr>
        <p:grpSpPr>
          <a:xfrm>
            <a:off x="4413374" y="1763215"/>
            <a:ext cx="3768607" cy="4290978"/>
            <a:chOff x="4211009" y="1763215"/>
            <a:chExt cx="3768607" cy="4290978"/>
          </a:xfrm>
        </p:grpSpPr>
        <p:sp>
          <p:nvSpPr>
            <p:cNvPr id="7" name="六边形 6"/>
            <p:cNvSpPr/>
            <p:nvPr/>
          </p:nvSpPr>
          <p:spPr>
            <a:xfrm rot="16200000">
              <a:off x="4150554" y="2585705"/>
              <a:ext cx="876595" cy="755685"/>
            </a:xfrm>
            <a:prstGeom prst="hexagon">
              <a:avLst/>
            </a:prstGeom>
            <a:no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8" name="六边形 7"/>
            <p:cNvSpPr/>
            <p:nvPr/>
          </p:nvSpPr>
          <p:spPr>
            <a:xfrm rot="16200000">
              <a:off x="4150554" y="4302632"/>
              <a:ext cx="876595" cy="755685"/>
            </a:xfrm>
            <a:prstGeom prst="hexagon">
              <a:avLst/>
            </a:prstGeom>
            <a:no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9" name="六边形 8"/>
            <p:cNvSpPr/>
            <p:nvPr/>
          </p:nvSpPr>
          <p:spPr>
            <a:xfrm rot="16200000">
              <a:off x="5659207" y="1823670"/>
              <a:ext cx="876595" cy="755685"/>
            </a:xfrm>
            <a:prstGeom prst="hexagon">
              <a:avLst/>
            </a:prstGeom>
            <a:no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0" name="六边形 9"/>
            <p:cNvSpPr/>
            <p:nvPr/>
          </p:nvSpPr>
          <p:spPr>
            <a:xfrm rot="16200000">
              <a:off x="5659207" y="5238053"/>
              <a:ext cx="876595" cy="755685"/>
            </a:xfrm>
            <a:prstGeom prst="hexagon">
              <a:avLst/>
            </a:prstGeom>
            <a:no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1" name="六边形 10"/>
            <p:cNvSpPr/>
            <p:nvPr/>
          </p:nvSpPr>
          <p:spPr>
            <a:xfrm rot="16200000">
              <a:off x="7163476" y="2561668"/>
              <a:ext cx="876595" cy="755685"/>
            </a:xfrm>
            <a:prstGeom prst="hexagon">
              <a:avLst/>
            </a:prstGeom>
            <a:no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2" name="六边形 11"/>
            <p:cNvSpPr/>
            <p:nvPr/>
          </p:nvSpPr>
          <p:spPr>
            <a:xfrm rot="16200000">
              <a:off x="7163476" y="4278595"/>
              <a:ext cx="876595" cy="755685"/>
            </a:xfrm>
            <a:prstGeom prst="hexagon">
              <a:avLst/>
            </a:prstGeom>
            <a:solidFill>
              <a:schemeClr val="bg1"/>
            </a:solid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sp>
        <p:nvSpPr>
          <p:cNvPr id="13" name="六边形 12"/>
          <p:cNvSpPr/>
          <p:nvPr/>
        </p:nvSpPr>
        <p:spPr>
          <a:xfrm rot="16200000">
            <a:off x="4282964" y="2463285"/>
            <a:ext cx="876595" cy="755685"/>
          </a:xfrm>
          <a:prstGeom prst="hexagon">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4" name="六边形 13"/>
          <p:cNvSpPr/>
          <p:nvPr/>
        </p:nvSpPr>
        <p:spPr>
          <a:xfrm rot="16200000">
            <a:off x="4282964" y="4180212"/>
            <a:ext cx="876595" cy="755685"/>
          </a:xfrm>
          <a:prstGeom prst="hexagon">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5" name="六边形 14"/>
          <p:cNvSpPr/>
          <p:nvPr/>
        </p:nvSpPr>
        <p:spPr>
          <a:xfrm rot="16200000">
            <a:off x="5791617" y="1701250"/>
            <a:ext cx="876595" cy="755685"/>
          </a:xfrm>
          <a:prstGeom prst="hexagon">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6" name="六边形 15"/>
          <p:cNvSpPr/>
          <p:nvPr/>
        </p:nvSpPr>
        <p:spPr>
          <a:xfrm rot="16200000">
            <a:off x="5791617" y="5115633"/>
            <a:ext cx="876595" cy="755685"/>
          </a:xfrm>
          <a:prstGeom prst="hexagon">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7" name="六边形 16"/>
          <p:cNvSpPr/>
          <p:nvPr/>
        </p:nvSpPr>
        <p:spPr>
          <a:xfrm rot="16200000">
            <a:off x="7295886" y="2439248"/>
            <a:ext cx="876595" cy="755685"/>
          </a:xfrm>
          <a:prstGeom prst="hexagon">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8" name="六边形 17"/>
          <p:cNvSpPr/>
          <p:nvPr/>
        </p:nvSpPr>
        <p:spPr>
          <a:xfrm rot="16200000">
            <a:off x="7295886" y="4156175"/>
            <a:ext cx="876595" cy="755685"/>
          </a:xfrm>
          <a:prstGeom prst="hexagon">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9" name="矩形 18"/>
          <p:cNvSpPr/>
          <p:nvPr/>
        </p:nvSpPr>
        <p:spPr>
          <a:xfrm>
            <a:off x="4476962" y="2517390"/>
            <a:ext cx="488597" cy="647476"/>
          </a:xfrm>
          <a:prstGeom prst="rect">
            <a:avLst/>
          </a:prstGeom>
        </p:spPr>
        <p:txBody>
          <a:bodyPr/>
          <a:lstStyle>
            <a:lvl1pPr>
              <a:defRPr>
                <a:solidFill>
                  <a:schemeClr val="tx1"/>
                </a:solidFill>
                <a:latin typeface="Calibri" charset="0"/>
                <a:ea typeface="宋体" charset="0"/>
              </a:defRPr>
            </a:lvl1pPr>
            <a:lvl2pPr marL="742950" indent="-285750">
              <a:defRPr>
                <a:solidFill>
                  <a:schemeClr val="tx1"/>
                </a:solidFill>
                <a:latin typeface="Calibri" charset="0"/>
                <a:ea typeface="宋体" charset="0"/>
              </a:defRPr>
            </a:lvl2pPr>
            <a:lvl3pPr marL="1143000" indent="-228600">
              <a:defRPr>
                <a:solidFill>
                  <a:schemeClr val="tx1"/>
                </a:solidFill>
                <a:latin typeface="Calibri" charset="0"/>
                <a:ea typeface="宋体" charset="0"/>
              </a:defRPr>
            </a:lvl3pPr>
            <a:lvl4pPr marL="1600200" indent="-228600">
              <a:defRPr>
                <a:solidFill>
                  <a:schemeClr val="tx1"/>
                </a:solidFill>
                <a:latin typeface="Calibri" charset="0"/>
                <a:ea typeface="宋体" charset="0"/>
              </a:defRPr>
            </a:lvl4pPr>
            <a:lvl5pPr marL="2057400" indent="-228600">
              <a:defRPr>
                <a:solidFill>
                  <a:schemeClr val="tx1"/>
                </a:solidFill>
                <a:latin typeface="Calibri" charset="0"/>
                <a:ea typeface="宋体" charset="0"/>
              </a:defRPr>
            </a:lvl5pPr>
            <a:lvl6pPr marL="2514600" indent="-228600" eaLnBrk="0" fontAlgn="base" hangingPunct="0">
              <a:spcBef>
                <a:spcPct val="0"/>
              </a:spcBef>
              <a:spcAft>
                <a:spcPct val="0"/>
              </a:spcAft>
              <a:defRPr>
                <a:solidFill>
                  <a:schemeClr val="tx1"/>
                </a:solidFill>
                <a:latin typeface="Calibri" charset="0"/>
                <a:ea typeface="宋体" charset="0"/>
              </a:defRPr>
            </a:lvl6pPr>
            <a:lvl7pPr marL="2971800" indent="-228600" eaLnBrk="0" fontAlgn="base" hangingPunct="0">
              <a:spcBef>
                <a:spcPct val="0"/>
              </a:spcBef>
              <a:spcAft>
                <a:spcPct val="0"/>
              </a:spcAft>
              <a:defRPr>
                <a:solidFill>
                  <a:schemeClr val="tx1"/>
                </a:solidFill>
                <a:latin typeface="Calibri" charset="0"/>
                <a:ea typeface="宋体" charset="0"/>
              </a:defRPr>
            </a:lvl7pPr>
            <a:lvl8pPr marL="3429000" indent="-228600" eaLnBrk="0" fontAlgn="base" hangingPunct="0">
              <a:spcBef>
                <a:spcPct val="0"/>
              </a:spcBef>
              <a:spcAft>
                <a:spcPct val="0"/>
              </a:spcAft>
              <a:defRPr>
                <a:solidFill>
                  <a:schemeClr val="tx1"/>
                </a:solidFill>
                <a:latin typeface="Calibri" charset="0"/>
                <a:ea typeface="宋体" charset="0"/>
              </a:defRPr>
            </a:lvl8pPr>
            <a:lvl9pPr marL="3886200" indent="-228600" eaLnBrk="0" fontAlgn="base" hangingPunct="0">
              <a:spcBef>
                <a:spcPct val="0"/>
              </a:spcBef>
              <a:spcAft>
                <a:spcPct val="0"/>
              </a:spcAft>
              <a:defRPr>
                <a:solidFill>
                  <a:schemeClr val="tx1"/>
                </a:solidFill>
                <a:latin typeface="Calibri" charset="0"/>
                <a:ea typeface="宋体"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微软雅黑" charset="0"/>
                <a:ea typeface="微软雅黑" charset="0"/>
                <a:cs typeface="+mn-cs"/>
              </a:rPr>
              <a:t>应急响应服务</a:t>
            </a:r>
          </a:p>
        </p:txBody>
      </p:sp>
      <p:sp>
        <p:nvSpPr>
          <p:cNvPr id="20" name="矩形 19"/>
          <p:cNvSpPr/>
          <p:nvPr/>
        </p:nvSpPr>
        <p:spPr>
          <a:xfrm>
            <a:off x="4476962" y="4234317"/>
            <a:ext cx="488597" cy="647476"/>
          </a:xfrm>
          <a:prstGeom prst="rect">
            <a:avLst/>
          </a:prstGeom>
        </p:spPr>
        <p:txBody>
          <a:bodyPr/>
          <a:lstStyle>
            <a:lvl1pPr>
              <a:defRPr>
                <a:solidFill>
                  <a:schemeClr val="tx1"/>
                </a:solidFill>
                <a:latin typeface="Calibri" charset="0"/>
                <a:ea typeface="宋体" charset="0"/>
              </a:defRPr>
            </a:lvl1pPr>
            <a:lvl2pPr marL="742950" indent="-285750">
              <a:defRPr>
                <a:solidFill>
                  <a:schemeClr val="tx1"/>
                </a:solidFill>
                <a:latin typeface="Calibri" charset="0"/>
                <a:ea typeface="宋体" charset="0"/>
              </a:defRPr>
            </a:lvl2pPr>
            <a:lvl3pPr marL="1143000" indent="-228600">
              <a:defRPr>
                <a:solidFill>
                  <a:schemeClr val="tx1"/>
                </a:solidFill>
                <a:latin typeface="Calibri" charset="0"/>
                <a:ea typeface="宋体" charset="0"/>
              </a:defRPr>
            </a:lvl3pPr>
            <a:lvl4pPr marL="1600200" indent="-228600">
              <a:defRPr>
                <a:solidFill>
                  <a:schemeClr val="tx1"/>
                </a:solidFill>
                <a:latin typeface="Calibri" charset="0"/>
                <a:ea typeface="宋体" charset="0"/>
              </a:defRPr>
            </a:lvl4pPr>
            <a:lvl5pPr marL="2057400" indent="-228600">
              <a:defRPr>
                <a:solidFill>
                  <a:schemeClr val="tx1"/>
                </a:solidFill>
                <a:latin typeface="Calibri" charset="0"/>
                <a:ea typeface="宋体" charset="0"/>
              </a:defRPr>
            </a:lvl5pPr>
            <a:lvl6pPr marL="2514600" indent="-228600" eaLnBrk="0" fontAlgn="base" hangingPunct="0">
              <a:spcBef>
                <a:spcPct val="0"/>
              </a:spcBef>
              <a:spcAft>
                <a:spcPct val="0"/>
              </a:spcAft>
              <a:defRPr>
                <a:solidFill>
                  <a:schemeClr val="tx1"/>
                </a:solidFill>
                <a:latin typeface="Calibri" charset="0"/>
                <a:ea typeface="宋体" charset="0"/>
              </a:defRPr>
            </a:lvl6pPr>
            <a:lvl7pPr marL="2971800" indent="-228600" eaLnBrk="0" fontAlgn="base" hangingPunct="0">
              <a:spcBef>
                <a:spcPct val="0"/>
              </a:spcBef>
              <a:spcAft>
                <a:spcPct val="0"/>
              </a:spcAft>
              <a:defRPr>
                <a:solidFill>
                  <a:schemeClr val="tx1"/>
                </a:solidFill>
                <a:latin typeface="Calibri" charset="0"/>
                <a:ea typeface="宋体" charset="0"/>
              </a:defRPr>
            </a:lvl7pPr>
            <a:lvl8pPr marL="3429000" indent="-228600" eaLnBrk="0" fontAlgn="base" hangingPunct="0">
              <a:spcBef>
                <a:spcPct val="0"/>
              </a:spcBef>
              <a:spcAft>
                <a:spcPct val="0"/>
              </a:spcAft>
              <a:defRPr>
                <a:solidFill>
                  <a:schemeClr val="tx1"/>
                </a:solidFill>
                <a:latin typeface="Calibri" charset="0"/>
                <a:ea typeface="宋体" charset="0"/>
              </a:defRPr>
            </a:lvl8pPr>
            <a:lvl9pPr marL="3886200" indent="-228600" eaLnBrk="0" fontAlgn="base" hangingPunct="0">
              <a:spcBef>
                <a:spcPct val="0"/>
              </a:spcBef>
              <a:spcAft>
                <a:spcPct val="0"/>
              </a:spcAft>
              <a:defRPr>
                <a:solidFill>
                  <a:schemeClr val="tx1"/>
                </a:solidFill>
                <a:latin typeface="Calibri" charset="0"/>
                <a:ea typeface="宋体"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微软雅黑" charset="0"/>
                <a:ea typeface="微软雅黑" charset="0"/>
                <a:cs typeface="+mn-cs"/>
              </a:rPr>
              <a:t>安全培训服务</a:t>
            </a:r>
          </a:p>
        </p:txBody>
      </p:sp>
      <p:sp>
        <p:nvSpPr>
          <p:cNvPr id="21" name="矩形 20"/>
          <p:cNvSpPr/>
          <p:nvPr/>
        </p:nvSpPr>
        <p:spPr>
          <a:xfrm>
            <a:off x="5985615" y="1755355"/>
            <a:ext cx="488597" cy="647476"/>
          </a:xfrm>
          <a:prstGeom prst="rect">
            <a:avLst/>
          </a:prstGeom>
        </p:spPr>
        <p:txBody>
          <a:bodyPr/>
          <a:lstStyle>
            <a:lvl1pPr>
              <a:defRPr>
                <a:solidFill>
                  <a:schemeClr val="tx1"/>
                </a:solidFill>
                <a:latin typeface="Calibri" charset="0"/>
                <a:ea typeface="宋体" charset="0"/>
              </a:defRPr>
            </a:lvl1pPr>
            <a:lvl2pPr marL="742950" indent="-285750">
              <a:defRPr>
                <a:solidFill>
                  <a:schemeClr val="tx1"/>
                </a:solidFill>
                <a:latin typeface="Calibri" charset="0"/>
                <a:ea typeface="宋体" charset="0"/>
              </a:defRPr>
            </a:lvl2pPr>
            <a:lvl3pPr marL="1143000" indent="-228600">
              <a:defRPr>
                <a:solidFill>
                  <a:schemeClr val="tx1"/>
                </a:solidFill>
                <a:latin typeface="Calibri" charset="0"/>
                <a:ea typeface="宋体" charset="0"/>
              </a:defRPr>
            </a:lvl3pPr>
            <a:lvl4pPr marL="1600200" indent="-228600">
              <a:defRPr>
                <a:solidFill>
                  <a:schemeClr val="tx1"/>
                </a:solidFill>
                <a:latin typeface="Calibri" charset="0"/>
                <a:ea typeface="宋体" charset="0"/>
              </a:defRPr>
            </a:lvl4pPr>
            <a:lvl5pPr marL="2057400" indent="-228600">
              <a:defRPr>
                <a:solidFill>
                  <a:schemeClr val="tx1"/>
                </a:solidFill>
                <a:latin typeface="Calibri" charset="0"/>
                <a:ea typeface="宋体" charset="0"/>
              </a:defRPr>
            </a:lvl5pPr>
            <a:lvl6pPr marL="2514600" indent="-228600" eaLnBrk="0" fontAlgn="base" hangingPunct="0">
              <a:spcBef>
                <a:spcPct val="0"/>
              </a:spcBef>
              <a:spcAft>
                <a:spcPct val="0"/>
              </a:spcAft>
              <a:defRPr>
                <a:solidFill>
                  <a:schemeClr val="tx1"/>
                </a:solidFill>
                <a:latin typeface="Calibri" charset="0"/>
                <a:ea typeface="宋体" charset="0"/>
              </a:defRPr>
            </a:lvl6pPr>
            <a:lvl7pPr marL="2971800" indent="-228600" eaLnBrk="0" fontAlgn="base" hangingPunct="0">
              <a:spcBef>
                <a:spcPct val="0"/>
              </a:spcBef>
              <a:spcAft>
                <a:spcPct val="0"/>
              </a:spcAft>
              <a:defRPr>
                <a:solidFill>
                  <a:schemeClr val="tx1"/>
                </a:solidFill>
                <a:latin typeface="Calibri" charset="0"/>
                <a:ea typeface="宋体" charset="0"/>
              </a:defRPr>
            </a:lvl7pPr>
            <a:lvl8pPr marL="3429000" indent="-228600" eaLnBrk="0" fontAlgn="base" hangingPunct="0">
              <a:spcBef>
                <a:spcPct val="0"/>
              </a:spcBef>
              <a:spcAft>
                <a:spcPct val="0"/>
              </a:spcAft>
              <a:defRPr>
                <a:solidFill>
                  <a:schemeClr val="tx1"/>
                </a:solidFill>
                <a:latin typeface="Calibri" charset="0"/>
                <a:ea typeface="宋体" charset="0"/>
              </a:defRPr>
            </a:lvl8pPr>
            <a:lvl9pPr marL="3886200" indent="-228600" eaLnBrk="0" fontAlgn="base" hangingPunct="0">
              <a:spcBef>
                <a:spcPct val="0"/>
              </a:spcBef>
              <a:spcAft>
                <a:spcPct val="0"/>
              </a:spcAft>
              <a:defRPr>
                <a:solidFill>
                  <a:schemeClr val="tx1"/>
                </a:solidFill>
                <a:latin typeface="Calibri" charset="0"/>
                <a:ea typeface="宋体"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微软雅黑" charset="0"/>
                <a:ea typeface="微软雅黑" charset="0"/>
                <a:cs typeface="+mn-cs"/>
              </a:rPr>
              <a:t>安全</a:t>
            </a:r>
            <a:r>
              <a:rPr kumimoji="0" lang="zh-CN" altLang="en-US" sz="1200" b="0" i="0" u="none" strike="noStrike" kern="1200" cap="none" spc="0" normalizeH="0" baseline="0" noProof="0">
                <a:ln>
                  <a:noFill/>
                </a:ln>
                <a:solidFill>
                  <a:srgbClr val="000000"/>
                </a:solidFill>
                <a:effectLst/>
                <a:uLnTx/>
                <a:uFillTx/>
                <a:latin typeface="微软雅黑" charset="0"/>
                <a:ea typeface="微软雅黑" charset="0"/>
                <a:cs typeface="+mn-cs"/>
              </a:rPr>
              <a:t>测试服务</a:t>
            </a:r>
            <a:endParaRPr kumimoji="0" lang="zh-CN" altLang="en-US" sz="1200" b="0" i="0" u="none" strike="noStrike" kern="1200" cap="none" spc="0" normalizeH="0" baseline="0" noProof="0" dirty="0">
              <a:ln>
                <a:noFill/>
              </a:ln>
              <a:solidFill>
                <a:srgbClr val="000000"/>
              </a:solidFill>
              <a:effectLst/>
              <a:uLnTx/>
              <a:uFillTx/>
              <a:latin typeface="微软雅黑" charset="0"/>
              <a:ea typeface="微软雅黑" charset="0"/>
              <a:cs typeface="+mn-cs"/>
            </a:endParaRPr>
          </a:p>
        </p:txBody>
      </p:sp>
      <p:sp>
        <p:nvSpPr>
          <p:cNvPr id="22" name="矩形 21"/>
          <p:cNvSpPr/>
          <p:nvPr/>
        </p:nvSpPr>
        <p:spPr>
          <a:xfrm>
            <a:off x="5985615" y="5169738"/>
            <a:ext cx="488597" cy="647476"/>
          </a:xfrm>
          <a:prstGeom prst="rect">
            <a:avLst/>
          </a:prstGeom>
        </p:spPr>
        <p:txBody>
          <a:bodyPr/>
          <a:lstStyle>
            <a:lvl1pPr>
              <a:defRPr>
                <a:solidFill>
                  <a:schemeClr val="tx1"/>
                </a:solidFill>
                <a:latin typeface="Calibri" charset="0"/>
                <a:ea typeface="宋体" charset="0"/>
              </a:defRPr>
            </a:lvl1pPr>
            <a:lvl2pPr marL="742950" indent="-285750">
              <a:defRPr>
                <a:solidFill>
                  <a:schemeClr val="tx1"/>
                </a:solidFill>
                <a:latin typeface="Calibri" charset="0"/>
                <a:ea typeface="宋体" charset="0"/>
              </a:defRPr>
            </a:lvl2pPr>
            <a:lvl3pPr marL="1143000" indent="-228600">
              <a:defRPr>
                <a:solidFill>
                  <a:schemeClr val="tx1"/>
                </a:solidFill>
                <a:latin typeface="Calibri" charset="0"/>
                <a:ea typeface="宋体" charset="0"/>
              </a:defRPr>
            </a:lvl3pPr>
            <a:lvl4pPr marL="1600200" indent="-228600">
              <a:defRPr>
                <a:solidFill>
                  <a:schemeClr val="tx1"/>
                </a:solidFill>
                <a:latin typeface="Calibri" charset="0"/>
                <a:ea typeface="宋体" charset="0"/>
              </a:defRPr>
            </a:lvl4pPr>
            <a:lvl5pPr marL="2057400" indent="-228600">
              <a:defRPr>
                <a:solidFill>
                  <a:schemeClr val="tx1"/>
                </a:solidFill>
                <a:latin typeface="Calibri" charset="0"/>
                <a:ea typeface="宋体" charset="0"/>
              </a:defRPr>
            </a:lvl5pPr>
            <a:lvl6pPr marL="2514600" indent="-228600" eaLnBrk="0" fontAlgn="base" hangingPunct="0">
              <a:spcBef>
                <a:spcPct val="0"/>
              </a:spcBef>
              <a:spcAft>
                <a:spcPct val="0"/>
              </a:spcAft>
              <a:defRPr>
                <a:solidFill>
                  <a:schemeClr val="tx1"/>
                </a:solidFill>
                <a:latin typeface="Calibri" charset="0"/>
                <a:ea typeface="宋体" charset="0"/>
              </a:defRPr>
            </a:lvl6pPr>
            <a:lvl7pPr marL="2971800" indent="-228600" eaLnBrk="0" fontAlgn="base" hangingPunct="0">
              <a:spcBef>
                <a:spcPct val="0"/>
              </a:spcBef>
              <a:spcAft>
                <a:spcPct val="0"/>
              </a:spcAft>
              <a:defRPr>
                <a:solidFill>
                  <a:schemeClr val="tx1"/>
                </a:solidFill>
                <a:latin typeface="Calibri" charset="0"/>
                <a:ea typeface="宋体" charset="0"/>
              </a:defRPr>
            </a:lvl7pPr>
            <a:lvl8pPr marL="3429000" indent="-228600" eaLnBrk="0" fontAlgn="base" hangingPunct="0">
              <a:spcBef>
                <a:spcPct val="0"/>
              </a:spcBef>
              <a:spcAft>
                <a:spcPct val="0"/>
              </a:spcAft>
              <a:defRPr>
                <a:solidFill>
                  <a:schemeClr val="tx1"/>
                </a:solidFill>
                <a:latin typeface="Calibri" charset="0"/>
                <a:ea typeface="宋体" charset="0"/>
              </a:defRPr>
            </a:lvl8pPr>
            <a:lvl9pPr marL="3886200" indent="-228600" eaLnBrk="0" fontAlgn="base" hangingPunct="0">
              <a:spcBef>
                <a:spcPct val="0"/>
              </a:spcBef>
              <a:spcAft>
                <a:spcPct val="0"/>
              </a:spcAft>
              <a:defRPr>
                <a:solidFill>
                  <a:schemeClr val="tx1"/>
                </a:solidFill>
                <a:latin typeface="Calibri" charset="0"/>
                <a:ea typeface="宋体"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微软雅黑" charset="0"/>
                <a:ea typeface="微软雅黑" charset="0"/>
                <a:cs typeface="+mn-cs"/>
              </a:rPr>
              <a:t>安全开发服务</a:t>
            </a:r>
          </a:p>
        </p:txBody>
      </p:sp>
      <p:sp>
        <p:nvSpPr>
          <p:cNvPr id="23" name="矩形 22"/>
          <p:cNvSpPr/>
          <p:nvPr/>
        </p:nvSpPr>
        <p:spPr>
          <a:xfrm>
            <a:off x="7489884" y="2493353"/>
            <a:ext cx="488597" cy="647476"/>
          </a:xfrm>
          <a:prstGeom prst="rect">
            <a:avLst/>
          </a:prstGeom>
        </p:spPr>
        <p:txBody>
          <a:bodyPr/>
          <a:lstStyle>
            <a:lvl1pPr>
              <a:defRPr>
                <a:solidFill>
                  <a:schemeClr val="tx1"/>
                </a:solidFill>
                <a:latin typeface="Calibri" charset="0"/>
                <a:ea typeface="宋体" charset="0"/>
              </a:defRPr>
            </a:lvl1pPr>
            <a:lvl2pPr marL="742950" indent="-285750">
              <a:defRPr>
                <a:solidFill>
                  <a:schemeClr val="tx1"/>
                </a:solidFill>
                <a:latin typeface="Calibri" charset="0"/>
                <a:ea typeface="宋体" charset="0"/>
              </a:defRPr>
            </a:lvl2pPr>
            <a:lvl3pPr marL="1143000" indent="-228600">
              <a:defRPr>
                <a:solidFill>
                  <a:schemeClr val="tx1"/>
                </a:solidFill>
                <a:latin typeface="Calibri" charset="0"/>
                <a:ea typeface="宋体" charset="0"/>
              </a:defRPr>
            </a:lvl3pPr>
            <a:lvl4pPr marL="1600200" indent="-228600">
              <a:defRPr>
                <a:solidFill>
                  <a:schemeClr val="tx1"/>
                </a:solidFill>
                <a:latin typeface="Calibri" charset="0"/>
                <a:ea typeface="宋体" charset="0"/>
              </a:defRPr>
            </a:lvl4pPr>
            <a:lvl5pPr marL="2057400" indent="-228600">
              <a:defRPr>
                <a:solidFill>
                  <a:schemeClr val="tx1"/>
                </a:solidFill>
                <a:latin typeface="Calibri" charset="0"/>
                <a:ea typeface="宋体" charset="0"/>
              </a:defRPr>
            </a:lvl5pPr>
            <a:lvl6pPr marL="2514600" indent="-228600" eaLnBrk="0" fontAlgn="base" hangingPunct="0">
              <a:spcBef>
                <a:spcPct val="0"/>
              </a:spcBef>
              <a:spcAft>
                <a:spcPct val="0"/>
              </a:spcAft>
              <a:defRPr>
                <a:solidFill>
                  <a:schemeClr val="tx1"/>
                </a:solidFill>
                <a:latin typeface="Calibri" charset="0"/>
                <a:ea typeface="宋体" charset="0"/>
              </a:defRPr>
            </a:lvl6pPr>
            <a:lvl7pPr marL="2971800" indent="-228600" eaLnBrk="0" fontAlgn="base" hangingPunct="0">
              <a:spcBef>
                <a:spcPct val="0"/>
              </a:spcBef>
              <a:spcAft>
                <a:spcPct val="0"/>
              </a:spcAft>
              <a:defRPr>
                <a:solidFill>
                  <a:schemeClr val="tx1"/>
                </a:solidFill>
                <a:latin typeface="Calibri" charset="0"/>
                <a:ea typeface="宋体" charset="0"/>
              </a:defRPr>
            </a:lvl7pPr>
            <a:lvl8pPr marL="3429000" indent="-228600" eaLnBrk="0" fontAlgn="base" hangingPunct="0">
              <a:spcBef>
                <a:spcPct val="0"/>
              </a:spcBef>
              <a:spcAft>
                <a:spcPct val="0"/>
              </a:spcAft>
              <a:defRPr>
                <a:solidFill>
                  <a:schemeClr val="tx1"/>
                </a:solidFill>
                <a:latin typeface="Calibri" charset="0"/>
                <a:ea typeface="宋体" charset="0"/>
              </a:defRPr>
            </a:lvl8pPr>
            <a:lvl9pPr marL="3886200" indent="-228600" eaLnBrk="0" fontAlgn="base" hangingPunct="0">
              <a:spcBef>
                <a:spcPct val="0"/>
              </a:spcBef>
              <a:spcAft>
                <a:spcPct val="0"/>
              </a:spcAft>
              <a:defRPr>
                <a:solidFill>
                  <a:schemeClr val="tx1"/>
                </a:solidFill>
                <a:latin typeface="Calibri" charset="0"/>
                <a:ea typeface="宋体"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微软雅黑" charset="0"/>
                <a:ea typeface="微软雅黑" charset="0"/>
                <a:cs typeface="+mn-cs"/>
              </a:rPr>
              <a:t>安全咨询服务</a:t>
            </a:r>
          </a:p>
        </p:txBody>
      </p:sp>
      <p:sp>
        <p:nvSpPr>
          <p:cNvPr id="24" name="矩形 23"/>
          <p:cNvSpPr/>
          <p:nvPr/>
        </p:nvSpPr>
        <p:spPr>
          <a:xfrm>
            <a:off x="7489884" y="4210280"/>
            <a:ext cx="488597" cy="647476"/>
          </a:xfrm>
          <a:prstGeom prst="rect">
            <a:avLst/>
          </a:prstGeom>
        </p:spPr>
        <p:txBody>
          <a:bodyPr/>
          <a:lstStyle>
            <a:lvl1pPr>
              <a:defRPr>
                <a:solidFill>
                  <a:schemeClr val="tx1"/>
                </a:solidFill>
                <a:latin typeface="Calibri" charset="0"/>
                <a:ea typeface="宋体" charset="0"/>
              </a:defRPr>
            </a:lvl1pPr>
            <a:lvl2pPr marL="742950" indent="-285750">
              <a:defRPr>
                <a:solidFill>
                  <a:schemeClr val="tx1"/>
                </a:solidFill>
                <a:latin typeface="Calibri" charset="0"/>
                <a:ea typeface="宋体" charset="0"/>
              </a:defRPr>
            </a:lvl2pPr>
            <a:lvl3pPr marL="1143000" indent="-228600">
              <a:defRPr>
                <a:solidFill>
                  <a:schemeClr val="tx1"/>
                </a:solidFill>
                <a:latin typeface="Calibri" charset="0"/>
                <a:ea typeface="宋体" charset="0"/>
              </a:defRPr>
            </a:lvl3pPr>
            <a:lvl4pPr marL="1600200" indent="-228600">
              <a:defRPr>
                <a:solidFill>
                  <a:schemeClr val="tx1"/>
                </a:solidFill>
                <a:latin typeface="Calibri" charset="0"/>
                <a:ea typeface="宋体" charset="0"/>
              </a:defRPr>
            </a:lvl4pPr>
            <a:lvl5pPr marL="2057400" indent="-228600">
              <a:defRPr>
                <a:solidFill>
                  <a:schemeClr val="tx1"/>
                </a:solidFill>
                <a:latin typeface="Calibri" charset="0"/>
                <a:ea typeface="宋体" charset="0"/>
              </a:defRPr>
            </a:lvl5pPr>
            <a:lvl6pPr marL="2514600" indent="-228600" eaLnBrk="0" fontAlgn="base" hangingPunct="0">
              <a:spcBef>
                <a:spcPct val="0"/>
              </a:spcBef>
              <a:spcAft>
                <a:spcPct val="0"/>
              </a:spcAft>
              <a:defRPr>
                <a:solidFill>
                  <a:schemeClr val="tx1"/>
                </a:solidFill>
                <a:latin typeface="Calibri" charset="0"/>
                <a:ea typeface="宋体" charset="0"/>
              </a:defRPr>
            </a:lvl6pPr>
            <a:lvl7pPr marL="2971800" indent="-228600" eaLnBrk="0" fontAlgn="base" hangingPunct="0">
              <a:spcBef>
                <a:spcPct val="0"/>
              </a:spcBef>
              <a:spcAft>
                <a:spcPct val="0"/>
              </a:spcAft>
              <a:defRPr>
                <a:solidFill>
                  <a:schemeClr val="tx1"/>
                </a:solidFill>
                <a:latin typeface="Calibri" charset="0"/>
                <a:ea typeface="宋体" charset="0"/>
              </a:defRPr>
            </a:lvl7pPr>
            <a:lvl8pPr marL="3429000" indent="-228600" eaLnBrk="0" fontAlgn="base" hangingPunct="0">
              <a:spcBef>
                <a:spcPct val="0"/>
              </a:spcBef>
              <a:spcAft>
                <a:spcPct val="0"/>
              </a:spcAft>
              <a:defRPr>
                <a:solidFill>
                  <a:schemeClr val="tx1"/>
                </a:solidFill>
                <a:latin typeface="Calibri" charset="0"/>
                <a:ea typeface="宋体" charset="0"/>
              </a:defRPr>
            </a:lvl8pPr>
            <a:lvl9pPr marL="3886200" indent="-228600" eaLnBrk="0" fontAlgn="base" hangingPunct="0">
              <a:spcBef>
                <a:spcPct val="0"/>
              </a:spcBef>
              <a:spcAft>
                <a:spcPct val="0"/>
              </a:spcAft>
              <a:defRPr>
                <a:solidFill>
                  <a:schemeClr val="tx1"/>
                </a:solidFill>
                <a:latin typeface="Calibri" charset="0"/>
                <a:ea typeface="宋体"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微软雅黑" charset="0"/>
                <a:ea typeface="微软雅黑" charset="0"/>
                <a:cs typeface="+mn-cs"/>
              </a:rPr>
              <a:t>安全运维服务</a:t>
            </a:r>
          </a:p>
        </p:txBody>
      </p:sp>
      <p:sp>
        <p:nvSpPr>
          <p:cNvPr id="25" name="Text Placeholder 27"/>
          <p:cNvSpPr txBox="1">
            <a:spLocks/>
          </p:cNvSpPr>
          <p:nvPr/>
        </p:nvSpPr>
        <p:spPr>
          <a:xfrm>
            <a:off x="5726891" y="3547709"/>
            <a:ext cx="1006043" cy="436810"/>
          </a:xfrm>
          <a:prstGeom prst="rect">
            <a:avLst/>
          </a:prstGeom>
        </p:spPr>
        <p:txBody>
          <a:bodyPr/>
          <a:lstStyle>
            <a:lvl1pPr marL="0" indent="0" algn="r" defTabSz="914400" rtl="0" eaLnBrk="1" latinLnBrk="0" hangingPunct="1">
              <a:lnSpc>
                <a:spcPct val="90000"/>
              </a:lnSpc>
              <a:spcBef>
                <a:spcPts val="1000"/>
              </a:spcBef>
              <a:buClr>
                <a:srgbClr val="68B92E"/>
              </a:buClr>
              <a:buSzPct val="90000"/>
              <a:buFont typeface="Wingdings" panose="05000000000000000000" pitchFamily="2" charset="2"/>
              <a:buNone/>
              <a:defRPr sz="3000" b="1" kern="1200" spc="-100" baseline="0">
                <a:solidFill>
                  <a:srgbClr val="73BCB1"/>
                </a:solidFill>
                <a:latin typeface="+mj-lt"/>
                <a:ea typeface="+mj-ea"/>
                <a:cs typeface="WeblySleek UI Light" panose="020B0502040204020203" pitchFamily="34" charset="0"/>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400" kern="1200">
                <a:solidFill>
                  <a:schemeClr val="tx1"/>
                </a:solidFill>
                <a:latin typeface="+mj-ea"/>
                <a:ea typeface="+mj-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000" kern="1200">
                <a:solidFill>
                  <a:schemeClr val="tx1"/>
                </a:solidFill>
                <a:latin typeface="+mj-ea"/>
                <a:ea typeface="+mj-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1"/>
                </a:solidFill>
                <a:latin typeface="+mj-ea"/>
                <a:ea typeface="+mj-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1"/>
                </a:solidFill>
                <a:latin typeface="+mj-ea"/>
                <a:ea typeface="+mj-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68B92E"/>
              </a:buClr>
              <a:buSzPct val="90000"/>
              <a:buFont typeface="Wingdings" panose="05000000000000000000" pitchFamily="2" charset="2"/>
              <a:buNone/>
              <a:tabLst/>
              <a:defRPr/>
            </a:pPr>
            <a:r>
              <a:rPr kumimoji="0" lang="en-US" altLang="zh-CN" sz="1200" b="1" i="0" u="none" strike="noStrike" kern="1200" cap="none" spc="-100" normalizeH="0" baseline="0" noProof="0" dirty="0">
                <a:ln>
                  <a:noFill/>
                </a:ln>
                <a:solidFill>
                  <a:srgbClr val="3BB3C2"/>
                </a:solidFill>
                <a:effectLst/>
                <a:uLnTx/>
                <a:uFillTx/>
                <a:latin typeface="Arial"/>
                <a:ea typeface="微软雅黑"/>
              </a:rPr>
              <a:t>Security</a:t>
            </a:r>
          </a:p>
          <a:p>
            <a:pPr marL="0" marR="0" lvl="0" indent="0" algn="ctr" defTabSz="914400" rtl="0" eaLnBrk="1" fontAlgn="auto" latinLnBrk="0" hangingPunct="1">
              <a:lnSpc>
                <a:spcPct val="100000"/>
              </a:lnSpc>
              <a:spcBef>
                <a:spcPts val="0"/>
              </a:spcBef>
              <a:spcAft>
                <a:spcPts val="0"/>
              </a:spcAft>
              <a:buClr>
                <a:srgbClr val="68B92E"/>
              </a:buClr>
              <a:buSzPct val="90000"/>
              <a:buFont typeface="Wingdings" panose="05000000000000000000" pitchFamily="2" charset="2"/>
              <a:buNone/>
              <a:tabLst/>
              <a:defRPr/>
            </a:pPr>
            <a:r>
              <a:rPr kumimoji="0" lang="en-US" altLang="zh-CN" sz="1200" b="1" i="0" u="none" strike="noStrike" kern="1200" cap="none" spc="-100" normalizeH="0" baseline="0" noProof="0" dirty="0">
                <a:ln>
                  <a:noFill/>
                </a:ln>
                <a:solidFill>
                  <a:srgbClr val="3BB3C2"/>
                </a:solidFill>
                <a:effectLst/>
                <a:uLnTx/>
                <a:uFillTx/>
                <a:latin typeface="Arial Black"/>
                <a:ea typeface="微软雅黑"/>
              </a:rPr>
              <a:t>Services</a:t>
            </a:r>
            <a:endParaRPr kumimoji="0" lang="en-US" sz="1200" b="1" i="0" u="none" strike="noStrike" kern="1200" cap="none" spc="-100" normalizeH="0" baseline="0" noProof="0" dirty="0">
              <a:ln>
                <a:noFill/>
              </a:ln>
              <a:solidFill>
                <a:srgbClr val="3BB3C2"/>
              </a:solidFill>
              <a:effectLst/>
              <a:uLnTx/>
              <a:uFillTx/>
              <a:latin typeface="Arial Black"/>
              <a:ea typeface="微软雅黑"/>
            </a:endParaRPr>
          </a:p>
        </p:txBody>
      </p:sp>
      <p:sp>
        <p:nvSpPr>
          <p:cNvPr id="26" name="六边形 25"/>
          <p:cNvSpPr/>
          <p:nvPr/>
        </p:nvSpPr>
        <p:spPr>
          <a:xfrm rot="16200000">
            <a:off x="5357200" y="2640907"/>
            <a:ext cx="256429" cy="221059"/>
          </a:xfrm>
          <a:prstGeom prst="hexagon">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cxnSp>
        <p:nvCxnSpPr>
          <p:cNvPr id="27" name="直线连接符 6"/>
          <p:cNvCxnSpPr/>
          <p:nvPr/>
        </p:nvCxnSpPr>
        <p:spPr>
          <a:xfrm flipV="1">
            <a:off x="7045377" y="4519534"/>
            <a:ext cx="208776" cy="127417"/>
          </a:xfrm>
          <a:prstGeom prst="line">
            <a:avLst/>
          </a:prstGeom>
          <a:ln w="2857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直线连接符 60"/>
          <p:cNvCxnSpPr/>
          <p:nvPr/>
        </p:nvCxnSpPr>
        <p:spPr>
          <a:xfrm flipV="1">
            <a:off x="7045412" y="4649563"/>
            <a:ext cx="208776" cy="127417"/>
          </a:xfrm>
          <a:prstGeom prst="line">
            <a:avLst/>
          </a:prstGeom>
          <a:ln w="28575"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矩形 28">
            <a:extLst>
              <a:ext uri="{FF2B5EF4-FFF2-40B4-BE49-F238E27FC236}">
                <a16:creationId xmlns:a16="http://schemas.microsoft.com/office/drawing/2014/main" id="{31BA51BC-937A-1647-994F-86AB43815A97}"/>
              </a:ext>
            </a:extLst>
          </p:cNvPr>
          <p:cNvSpPr/>
          <p:nvPr/>
        </p:nvSpPr>
        <p:spPr>
          <a:xfrm>
            <a:off x="7015230" y="1733423"/>
            <a:ext cx="1105610" cy="253527"/>
          </a:xfrm>
          <a:prstGeom prst="rect">
            <a:avLst/>
          </a:prstGeom>
        </p:spPr>
        <p:txBody>
          <a:bodyPr/>
          <a:lstStyle>
            <a:lvl1pPr>
              <a:defRPr>
                <a:solidFill>
                  <a:schemeClr val="tx1"/>
                </a:solidFill>
                <a:latin typeface="Calibri" charset="0"/>
                <a:ea typeface="宋体" charset="0"/>
              </a:defRPr>
            </a:lvl1pPr>
            <a:lvl2pPr marL="742950" indent="-285750">
              <a:defRPr>
                <a:solidFill>
                  <a:schemeClr val="tx1"/>
                </a:solidFill>
                <a:latin typeface="Calibri" charset="0"/>
                <a:ea typeface="宋体" charset="0"/>
              </a:defRPr>
            </a:lvl2pPr>
            <a:lvl3pPr marL="1143000" indent="-228600">
              <a:defRPr>
                <a:solidFill>
                  <a:schemeClr val="tx1"/>
                </a:solidFill>
                <a:latin typeface="Calibri" charset="0"/>
                <a:ea typeface="宋体" charset="0"/>
              </a:defRPr>
            </a:lvl3pPr>
            <a:lvl4pPr marL="1600200" indent="-228600">
              <a:defRPr>
                <a:solidFill>
                  <a:schemeClr val="tx1"/>
                </a:solidFill>
                <a:latin typeface="Calibri" charset="0"/>
                <a:ea typeface="宋体" charset="0"/>
              </a:defRPr>
            </a:lvl4pPr>
            <a:lvl5pPr marL="2057400" indent="-228600">
              <a:defRPr>
                <a:solidFill>
                  <a:schemeClr val="tx1"/>
                </a:solidFill>
                <a:latin typeface="Calibri" charset="0"/>
                <a:ea typeface="宋体" charset="0"/>
              </a:defRPr>
            </a:lvl5pPr>
            <a:lvl6pPr marL="2514600" indent="-228600" eaLnBrk="0" fontAlgn="base" hangingPunct="0">
              <a:spcBef>
                <a:spcPct val="0"/>
              </a:spcBef>
              <a:spcAft>
                <a:spcPct val="0"/>
              </a:spcAft>
              <a:defRPr>
                <a:solidFill>
                  <a:schemeClr val="tx1"/>
                </a:solidFill>
                <a:latin typeface="Calibri" charset="0"/>
                <a:ea typeface="宋体" charset="0"/>
              </a:defRPr>
            </a:lvl6pPr>
            <a:lvl7pPr marL="2971800" indent="-228600" eaLnBrk="0" fontAlgn="base" hangingPunct="0">
              <a:spcBef>
                <a:spcPct val="0"/>
              </a:spcBef>
              <a:spcAft>
                <a:spcPct val="0"/>
              </a:spcAft>
              <a:defRPr>
                <a:solidFill>
                  <a:schemeClr val="tx1"/>
                </a:solidFill>
                <a:latin typeface="Calibri" charset="0"/>
                <a:ea typeface="宋体" charset="0"/>
              </a:defRPr>
            </a:lvl7pPr>
            <a:lvl8pPr marL="3429000" indent="-228600" eaLnBrk="0" fontAlgn="base" hangingPunct="0">
              <a:spcBef>
                <a:spcPct val="0"/>
              </a:spcBef>
              <a:spcAft>
                <a:spcPct val="0"/>
              </a:spcAft>
              <a:defRPr>
                <a:solidFill>
                  <a:schemeClr val="tx1"/>
                </a:solidFill>
                <a:latin typeface="Calibri" charset="0"/>
                <a:ea typeface="宋体" charset="0"/>
              </a:defRPr>
            </a:lvl8pPr>
            <a:lvl9pPr marL="3886200" indent="-228600" eaLnBrk="0" fontAlgn="base" hangingPunct="0">
              <a:spcBef>
                <a:spcPct val="0"/>
              </a:spcBef>
              <a:spcAft>
                <a:spcPct val="0"/>
              </a:spcAft>
              <a:defRPr>
                <a:solidFill>
                  <a:schemeClr val="tx1"/>
                </a:solidFill>
                <a:latin typeface="Calibri" charset="0"/>
                <a:ea typeface="宋体"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dirty="0" smtClean="0">
                <a:ln>
                  <a:noFill/>
                </a:ln>
                <a:solidFill>
                  <a:srgbClr val="3BB3C2"/>
                </a:solidFill>
                <a:effectLst/>
                <a:uLnTx/>
                <a:uFillTx/>
                <a:latin typeface="微软雅黑"/>
                <a:ea typeface="微软雅黑"/>
                <a:cs typeface="+mn-cs"/>
              </a:rPr>
              <a:t>应急演练</a:t>
            </a:r>
            <a:endParaRPr kumimoji="0" lang="en-US" altLang="zh-CN" sz="900" b="0" i="0" u="none" strike="noStrike" kern="1200" cap="none" spc="0" normalizeH="0" baseline="0" noProof="0" dirty="0">
              <a:ln>
                <a:noFill/>
              </a:ln>
              <a:solidFill>
                <a:srgbClr val="3BB3C2"/>
              </a:solidFill>
              <a:effectLst/>
              <a:uLnTx/>
              <a:uFillTx/>
              <a:latin typeface="微软雅黑"/>
              <a:ea typeface="微软雅黑"/>
              <a:cs typeface="+mn-cs"/>
            </a:endParaRPr>
          </a:p>
        </p:txBody>
      </p:sp>
      <p:sp>
        <p:nvSpPr>
          <p:cNvPr id="30" name="矩形 29">
            <a:extLst>
              <a:ext uri="{FF2B5EF4-FFF2-40B4-BE49-F238E27FC236}">
                <a16:creationId xmlns:a16="http://schemas.microsoft.com/office/drawing/2014/main" id="{E8579482-C563-3C4B-BBBF-79771B661D4E}"/>
              </a:ext>
            </a:extLst>
          </p:cNvPr>
          <p:cNvSpPr/>
          <p:nvPr/>
        </p:nvSpPr>
        <p:spPr>
          <a:xfrm>
            <a:off x="8160207" y="3533670"/>
            <a:ext cx="972907" cy="224750"/>
          </a:xfrm>
          <a:prstGeom prst="rect">
            <a:avLst/>
          </a:prstGeom>
        </p:spPr>
        <p:txBody>
          <a:bodyPr/>
          <a:lstStyle>
            <a:lvl1pPr>
              <a:defRPr>
                <a:solidFill>
                  <a:schemeClr val="tx1"/>
                </a:solidFill>
                <a:latin typeface="Calibri" charset="0"/>
                <a:ea typeface="宋体" charset="0"/>
              </a:defRPr>
            </a:lvl1pPr>
            <a:lvl2pPr marL="742950" indent="-285750">
              <a:defRPr>
                <a:solidFill>
                  <a:schemeClr val="tx1"/>
                </a:solidFill>
                <a:latin typeface="Calibri" charset="0"/>
                <a:ea typeface="宋体" charset="0"/>
              </a:defRPr>
            </a:lvl2pPr>
            <a:lvl3pPr marL="1143000" indent="-228600">
              <a:defRPr>
                <a:solidFill>
                  <a:schemeClr val="tx1"/>
                </a:solidFill>
                <a:latin typeface="Calibri" charset="0"/>
                <a:ea typeface="宋体" charset="0"/>
              </a:defRPr>
            </a:lvl3pPr>
            <a:lvl4pPr marL="1600200" indent="-228600">
              <a:defRPr>
                <a:solidFill>
                  <a:schemeClr val="tx1"/>
                </a:solidFill>
                <a:latin typeface="Calibri" charset="0"/>
                <a:ea typeface="宋体" charset="0"/>
              </a:defRPr>
            </a:lvl4pPr>
            <a:lvl5pPr marL="2057400" indent="-228600">
              <a:defRPr>
                <a:solidFill>
                  <a:schemeClr val="tx1"/>
                </a:solidFill>
                <a:latin typeface="Calibri" charset="0"/>
                <a:ea typeface="宋体" charset="0"/>
              </a:defRPr>
            </a:lvl5pPr>
            <a:lvl6pPr marL="2514600" indent="-228600" eaLnBrk="0" fontAlgn="base" hangingPunct="0">
              <a:spcBef>
                <a:spcPct val="0"/>
              </a:spcBef>
              <a:spcAft>
                <a:spcPct val="0"/>
              </a:spcAft>
              <a:defRPr>
                <a:solidFill>
                  <a:schemeClr val="tx1"/>
                </a:solidFill>
                <a:latin typeface="Calibri" charset="0"/>
                <a:ea typeface="宋体" charset="0"/>
              </a:defRPr>
            </a:lvl6pPr>
            <a:lvl7pPr marL="2971800" indent="-228600" eaLnBrk="0" fontAlgn="base" hangingPunct="0">
              <a:spcBef>
                <a:spcPct val="0"/>
              </a:spcBef>
              <a:spcAft>
                <a:spcPct val="0"/>
              </a:spcAft>
              <a:defRPr>
                <a:solidFill>
                  <a:schemeClr val="tx1"/>
                </a:solidFill>
                <a:latin typeface="Calibri" charset="0"/>
                <a:ea typeface="宋体" charset="0"/>
              </a:defRPr>
            </a:lvl7pPr>
            <a:lvl8pPr marL="3429000" indent="-228600" eaLnBrk="0" fontAlgn="base" hangingPunct="0">
              <a:spcBef>
                <a:spcPct val="0"/>
              </a:spcBef>
              <a:spcAft>
                <a:spcPct val="0"/>
              </a:spcAft>
              <a:defRPr>
                <a:solidFill>
                  <a:schemeClr val="tx1"/>
                </a:solidFill>
                <a:latin typeface="Calibri" charset="0"/>
                <a:ea typeface="宋体" charset="0"/>
              </a:defRPr>
            </a:lvl8pPr>
            <a:lvl9pPr marL="3886200" indent="-228600" eaLnBrk="0" fontAlgn="base" hangingPunct="0">
              <a:spcBef>
                <a:spcPct val="0"/>
              </a:spcBef>
              <a:spcAft>
                <a:spcPct val="0"/>
              </a:spcAft>
              <a:defRPr>
                <a:solidFill>
                  <a:schemeClr val="tx1"/>
                </a:solidFill>
                <a:latin typeface="Calibri" charset="0"/>
                <a:ea typeface="宋体"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900" dirty="0">
                <a:solidFill>
                  <a:srgbClr val="3BB3C2"/>
                </a:solidFill>
                <a:latin typeface="微软雅黑"/>
                <a:ea typeface="微软雅黑"/>
              </a:rPr>
              <a:t>等</a:t>
            </a:r>
            <a:r>
              <a:rPr lang="zh-CN" altLang="en-US" sz="900" dirty="0" smtClean="0">
                <a:solidFill>
                  <a:srgbClr val="3BB3C2"/>
                </a:solidFill>
                <a:latin typeface="微软雅黑"/>
                <a:ea typeface="微软雅黑"/>
              </a:rPr>
              <a:t>保咨询</a:t>
            </a:r>
            <a:endParaRPr kumimoji="0" lang="zh-CN" altLang="en-US" sz="900" b="0" i="0" u="none" strike="noStrike" kern="1200" cap="none" spc="0" normalizeH="0" baseline="0" noProof="0" dirty="0">
              <a:ln>
                <a:noFill/>
              </a:ln>
              <a:solidFill>
                <a:srgbClr val="3BB3C2"/>
              </a:solidFill>
              <a:effectLst/>
              <a:uLnTx/>
              <a:uFillTx/>
              <a:latin typeface="微软雅黑"/>
              <a:ea typeface="微软雅黑"/>
              <a:cs typeface="+mn-cs"/>
            </a:endParaRPr>
          </a:p>
        </p:txBody>
      </p:sp>
      <p:sp>
        <p:nvSpPr>
          <p:cNvPr id="31" name="矩形 30">
            <a:extLst>
              <a:ext uri="{FF2B5EF4-FFF2-40B4-BE49-F238E27FC236}">
                <a16:creationId xmlns:a16="http://schemas.microsoft.com/office/drawing/2014/main" id="{19E41C9B-8E29-004A-A189-AB18B2C8402E}"/>
              </a:ext>
            </a:extLst>
          </p:cNvPr>
          <p:cNvSpPr/>
          <p:nvPr/>
        </p:nvSpPr>
        <p:spPr>
          <a:xfrm>
            <a:off x="4510636" y="5281507"/>
            <a:ext cx="999929" cy="207345"/>
          </a:xfrm>
          <a:prstGeom prst="rect">
            <a:avLst/>
          </a:prstGeom>
        </p:spPr>
        <p:txBody>
          <a:bodyPr/>
          <a:lstStyle>
            <a:lvl1pPr>
              <a:defRPr>
                <a:solidFill>
                  <a:schemeClr val="tx1"/>
                </a:solidFill>
                <a:latin typeface="Calibri" charset="0"/>
                <a:ea typeface="宋体" charset="0"/>
              </a:defRPr>
            </a:lvl1pPr>
            <a:lvl2pPr marL="742950" indent="-285750">
              <a:defRPr>
                <a:solidFill>
                  <a:schemeClr val="tx1"/>
                </a:solidFill>
                <a:latin typeface="Calibri" charset="0"/>
                <a:ea typeface="宋体" charset="0"/>
              </a:defRPr>
            </a:lvl2pPr>
            <a:lvl3pPr marL="1143000" indent="-228600">
              <a:defRPr>
                <a:solidFill>
                  <a:schemeClr val="tx1"/>
                </a:solidFill>
                <a:latin typeface="Calibri" charset="0"/>
                <a:ea typeface="宋体" charset="0"/>
              </a:defRPr>
            </a:lvl3pPr>
            <a:lvl4pPr marL="1600200" indent="-228600">
              <a:defRPr>
                <a:solidFill>
                  <a:schemeClr val="tx1"/>
                </a:solidFill>
                <a:latin typeface="Calibri" charset="0"/>
                <a:ea typeface="宋体" charset="0"/>
              </a:defRPr>
            </a:lvl4pPr>
            <a:lvl5pPr marL="2057400" indent="-228600">
              <a:defRPr>
                <a:solidFill>
                  <a:schemeClr val="tx1"/>
                </a:solidFill>
                <a:latin typeface="Calibri" charset="0"/>
                <a:ea typeface="宋体" charset="0"/>
              </a:defRPr>
            </a:lvl5pPr>
            <a:lvl6pPr marL="2514600" indent="-228600" eaLnBrk="0" fontAlgn="base" hangingPunct="0">
              <a:spcBef>
                <a:spcPct val="0"/>
              </a:spcBef>
              <a:spcAft>
                <a:spcPct val="0"/>
              </a:spcAft>
              <a:defRPr>
                <a:solidFill>
                  <a:schemeClr val="tx1"/>
                </a:solidFill>
                <a:latin typeface="Calibri" charset="0"/>
                <a:ea typeface="宋体" charset="0"/>
              </a:defRPr>
            </a:lvl6pPr>
            <a:lvl7pPr marL="2971800" indent="-228600" eaLnBrk="0" fontAlgn="base" hangingPunct="0">
              <a:spcBef>
                <a:spcPct val="0"/>
              </a:spcBef>
              <a:spcAft>
                <a:spcPct val="0"/>
              </a:spcAft>
              <a:defRPr>
                <a:solidFill>
                  <a:schemeClr val="tx1"/>
                </a:solidFill>
                <a:latin typeface="Calibri" charset="0"/>
                <a:ea typeface="宋体" charset="0"/>
              </a:defRPr>
            </a:lvl7pPr>
            <a:lvl8pPr marL="3429000" indent="-228600" eaLnBrk="0" fontAlgn="base" hangingPunct="0">
              <a:spcBef>
                <a:spcPct val="0"/>
              </a:spcBef>
              <a:spcAft>
                <a:spcPct val="0"/>
              </a:spcAft>
              <a:defRPr>
                <a:solidFill>
                  <a:schemeClr val="tx1"/>
                </a:solidFill>
                <a:latin typeface="Calibri" charset="0"/>
                <a:ea typeface="宋体" charset="0"/>
              </a:defRPr>
            </a:lvl8pPr>
            <a:lvl9pPr marL="3886200" indent="-228600" eaLnBrk="0" fontAlgn="base" hangingPunct="0">
              <a:spcBef>
                <a:spcPct val="0"/>
              </a:spcBef>
              <a:spcAft>
                <a:spcPct val="0"/>
              </a:spcAft>
              <a:defRPr>
                <a:solidFill>
                  <a:schemeClr val="tx1"/>
                </a:solidFill>
                <a:latin typeface="Calibri" charset="0"/>
                <a:ea typeface="宋体"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srgbClr val="3BB3C2"/>
                </a:solidFill>
                <a:effectLst/>
                <a:uLnTx/>
                <a:uFillTx/>
                <a:latin typeface="微软雅黑"/>
                <a:ea typeface="微软雅黑"/>
                <a:cs typeface="+mn-cs"/>
              </a:rPr>
              <a:t>开发安全运维</a:t>
            </a:r>
            <a:endParaRPr kumimoji="0" lang="en-US" altLang="zh-CN" sz="900" b="0" i="0" u="none" strike="noStrike" kern="1200" cap="none" spc="0" normalizeH="0" baseline="0" noProof="0" dirty="0">
              <a:ln>
                <a:noFill/>
              </a:ln>
              <a:solidFill>
                <a:srgbClr val="3BB3C2"/>
              </a:solidFill>
              <a:effectLst/>
              <a:uLnTx/>
              <a:uFillTx/>
              <a:latin typeface="微软雅黑"/>
              <a:ea typeface="微软雅黑"/>
              <a:cs typeface="+mn-cs"/>
            </a:endParaRPr>
          </a:p>
        </p:txBody>
      </p:sp>
      <p:sp>
        <p:nvSpPr>
          <p:cNvPr id="32" name="矩形 31">
            <a:extLst>
              <a:ext uri="{FF2B5EF4-FFF2-40B4-BE49-F238E27FC236}">
                <a16:creationId xmlns:a16="http://schemas.microsoft.com/office/drawing/2014/main" id="{92CFF957-8613-7F43-9F58-A4B96F3B6271}"/>
              </a:ext>
            </a:extLst>
          </p:cNvPr>
          <p:cNvSpPr/>
          <p:nvPr/>
        </p:nvSpPr>
        <p:spPr>
          <a:xfrm>
            <a:off x="3723969" y="3254246"/>
            <a:ext cx="723436" cy="364821"/>
          </a:xfrm>
          <a:prstGeom prst="rect">
            <a:avLst/>
          </a:prstGeom>
        </p:spPr>
        <p:txBody>
          <a:bodyPr/>
          <a:lstStyle>
            <a:lvl1pPr>
              <a:defRPr>
                <a:solidFill>
                  <a:schemeClr val="tx1"/>
                </a:solidFill>
                <a:latin typeface="Calibri" charset="0"/>
                <a:ea typeface="宋体" charset="0"/>
              </a:defRPr>
            </a:lvl1pPr>
            <a:lvl2pPr marL="742950" indent="-285750">
              <a:defRPr>
                <a:solidFill>
                  <a:schemeClr val="tx1"/>
                </a:solidFill>
                <a:latin typeface="Calibri" charset="0"/>
                <a:ea typeface="宋体" charset="0"/>
              </a:defRPr>
            </a:lvl2pPr>
            <a:lvl3pPr marL="1143000" indent="-228600">
              <a:defRPr>
                <a:solidFill>
                  <a:schemeClr val="tx1"/>
                </a:solidFill>
                <a:latin typeface="Calibri" charset="0"/>
                <a:ea typeface="宋体" charset="0"/>
              </a:defRPr>
            </a:lvl3pPr>
            <a:lvl4pPr marL="1600200" indent="-228600">
              <a:defRPr>
                <a:solidFill>
                  <a:schemeClr val="tx1"/>
                </a:solidFill>
                <a:latin typeface="Calibri" charset="0"/>
                <a:ea typeface="宋体" charset="0"/>
              </a:defRPr>
            </a:lvl4pPr>
            <a:lvl5pPr marL="2057400" indent="-228600">
              <a:defRPr>
                <a:solidFill>
                  <a:schemeClr val="tx1"/>
                </a:solidFill>
                <a:latin typeface="Calibri" charset="0"/>
                <a:ea typeface="宋体" charset="0"/>
              </a:defRPr>
            </a:lvl5pPr>
            <a:lvl6pPr marL="2514600" indent="-228600" eaLnBrk="0" fontAlgn="base" hangingPunct="0">
              <a:spcBef>
                <a:spcPct val="0"/>
              </a:spcBef>
              <a:spcAft>
                <a:spcPct val="0"/>
              </a:spcAft>
              <a:defRPr>
                <a:solidFill>
                  <a:schemeClr val="tx1"/>
                </a:solidFill>
                <a:latin typeface="Calibri" charset="0"/>
                <a:ea typeface="宋体" charset="0"/>
              </a:defRPr>
            </a:lvl6pPr>
            <a:lvl7pPr marL="2971800" indent="-228600" eaLnBrk="0" fontAlgn="base" hangingPunct="0">
              <a:spcBef>
                <a:spcPct val="0"/>
              </a:spcBef>
              <a:spcAft>
                <a:spcPct val="0"/>
              </a:spcAft>
              <a:defRPr>
                <a:solidFill>
                  <a:schemeClr val="tx1"/>
                </a:solidFill>
                <a:latin typeface="Calibri" charset="0"/>
                <a:ea typeface="宋体" charset="0"/>
              </a:defRPr>
            </a:lvl7pPr>
            <a:lvl8pPr marL="3429000" indent="-228600" eaLnBrk="0" fontAlgn="base" hangingPunct="0">
              <a:spcBef>
                <a:spcPct val="0"/>
              </a:spcBef>
              <a:spcAft>
                <a:spcPct val="0"/>
              </a:spcAft>
              <a:defRPr>
                <a:solidFill>
                  <a:schemeClr val="tx1"/>
                </a:solidFill>
                <a:latin typeface="Calibri" charset="0"/>
                <a:ea typeface="宋体" charset="0"/>
              </a:defRPr>
            </a:lvl8pPr>
            <a:lvl9pPr marL="3886200" indent="-228600" eaLnBrk="0" fontAlgn="base" hangingPunct="0">
              <a:spcBef>
                <a:spcPct val="0"/>
              </a:spcBef>
              <a:spcAft>
                <a:spcPct val="0"/>
              </a:spcAft>
              <a:defRPr>
                <a:solidFill>
                  <a:schemeClr val="tx1"/>
                </a:solidFill>
                <a:latin typeface="Calibri" charset="0"/>
                <a:ea typeface="宋体"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dirty="0" smtClean="0">
                <a:ln>
                  <a:noFill/>
                </a:ln>
                <a:solidFill>
                  <a:srgbClr val="3BB3C2"/>
                </a:solidFill>
                <a:effectLst/>
                <a:uLnTx/>
                <a:uFillTx/>
                <a:latin typeface="微软雅黑"/>
                <a:ea typeface="微软雅黑"/>
                <a:cs typeface="+mn-cs"/>
              </a:rPr>
              <a:t>重保安全</a:t>
            </a:r>
            <a:endParaRPr kumimoji="0" lang="en-US" altLang="zh-CN" sz="900" b="0" i="0" u="none" strike="noStrike" kern="1200" cap="none" spc="0" normalizeH="0" baseline="0" noProof="0" dirty="0">
              <a:ln>
                <a:noFill/>
              </a:ln>
              <a:solidFill>
                <a:srgbClr val="3BB3C2"/>
              </a:solidFill>
              <a:effectLst/>
              <a:uLnTx/>
              <a:uFillTx/>
              <a:latin typeface="微软雅黑"/>
              <a:ea typeface="微软雅黑"/>
              <a:cs typeface="+mn-cs"/>
            </a:endParaRPr>
          </a:p>
        </p:txBody>
      </p:sp>
      <p:sp>
        <p:nvSpPr>
          <p:cNvPr id="33" name="矩形 32">
            <a:extLst>
              <a:ext uri="{FF2B5EF4-FFF2-40B4-BE49-F238E27FC236}">
                <a16:creationId xmlns:a16="http://schemas.microsoft.com/office/drawing/2014/main" id="{476084D5-0756-5B43-A1CE-00FD43D89326}"/>
              </a:ext>
            </a:extLst>
          </p:cNvPr>
          <p:cNvSpPr/>
          <p:nvPr/>
        </p:nvSpPr>
        <p:spPr>
          <a:xfrm>
            <a:off x="4644578" y="1820609"/>
            <a:ext cx="1019892" cy="185277"/>
          </a:xfrm>
          <a:prstGeom prst="rect">
            <a:avLst/>
          </a:prstGeom>
        </p:spPr>
        <p:txBody>
          <a:bodyPr vert="horz"/>
          <a:lstStyle>
            <a:lvl1pPr>
              <a:defRPr>
                <a:solidFill>
                  <a:schemeClr val="tx1"/>
                </a:solidFill>
                <a:latin typeface="Calibri" charset="0"/>
                <a:ea typeface="宋体" charset="0"/>
              </a:defRPr>
            </a:lvl1pPr>
            <a:lvl2pPr marL="742950" indent="-285750">
              <a:defRPr>
                <a:solidFill>
                  <a:schemeClr val="tx1"/>
                </a:solidFill>
                <a:latin typeface="Calibri" charset="0"/>
                <a:ea typeface="宋体" charset="0"/>
              </a:defRPr>
            </a:lvl2pPr>
            <a:lvl3pPr marL="1143000" indent="-228600">
              <a:defRPr>
                <a:solidFill>
                  <a:schemeClr val="tx1"/>
                </a:solidFill>
                <a:latin typeface="Calibri" charset="0"/>
                <a:ea typeface="宋体" charset="0"/>
              </a:defRPr>
            </a:lvl3pPr>
            <a:lvl4pPr marL="1600200" indent="-228600">
              <a:defRPr>
                <a:solidFill>
                  <a:schemeClr val="tx1"/>
                </a:solidFill>
                <a:latin typeface="Calibri" charset="0"/>
                <a:ea typeface="宋体" charset="0"/>
              </a:defRPr>
            </a:lvl4pPr>
            <a:lvl5pPr marL="2057400" indent="-228600">
              <a:defRPr>
                <a:solidFill>
                  <a:schemeClr val="tx1"/>
                </a:solidFill>
                <a:latin typeface="Calibri" charset="0"/>
                <a:ea typeface="宋体" charset="0"/>
              </a:defRPr>
            </a:lvl5pPr>
            <a:lvl6pPr marL="2514600" indent="-228600" eaLnBrk="0" fontAlgn="base" hangingPunct="0">
              <a:spcBef>
                <a:spcPct val="0"/>
              </a:spcBef>
              <a:spcAft>
                <a:spcPct val="0"/>
              </a:spcAft>
              <a:defRPr>
                <a:solidFill>
                  <a:schemeClr val="tx1"/>
                </a:solidFill>
                <a:latin typeface="Calibri" charset="0"/>
                <a:ea typeface="宋体" charset="0"/>
              </a:defRPr>
            </a:lvl6pPr>
            <a:lvl7pPr marL="2971800" indent="-228600" eaLnBrk="0" fontAlgn="base" hangingPunct="0">
              <a:spcBef>
                <a:spcPct val="0"/>
              </a:spcBef>
              <a:spcAft>
                <a:spcPct val="0"/>
              </a:spcAft>
              <a:defRPr>
                <a:solidFill>
                  <a:schemeClr val="tx1"/>
                </a:solidFill>
                <a:latin typeface="Calibri" charset="0"/>
                <a:ea typeface="宋体" charset="0"/>
              </a:defRPr>
            </a:lvl7pPr>
            <a:lvl8pPr marL="3429000" indent="-228600" eaLnBrk="0" fontAlgn="base" hangingPunct="0">
              <a:spcBef>
                <a:spcPct val="0"/>
              </a:spcBef>
              <a:spcAft>
                <a:spcPct val="0"/>
              </a:spcAft>
              <a:defRPr>
                <a:solidFill>
                  <a:schemeClr val="tx1"/>
                </a:solidFill>
                <a:latin typeface="Calibri" charset="0"/>
                <a:ea typeface="宋体" charset="0"/>
              </a:defRPr>
            </a:lvl8pPr>
            <a:lvl9pPr marL="3886200" indent="-228600" eaLnBrk="0" fontAlgn="base" hangingPunct="0">
              <a:spcBef>
                <a:spcPct val="0"/>
              </a:spcBef>
              <a:spcAft>
                <a:spcPct val="0"/>
              </a:spcAft>
              <a:defRPr>
                <a:solidFill>
                  <a:schemeClr val="tx1"/>
                </a:solidFill>
                <a:latin typeface="Calibri" charset="0"/>
                <a:ea typeface="宋体" charset="0"/>
              </a:defRPr>
            </a:lvl9p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srgbClr val="3BB3C2"/>
                </a:solidFill>
                <a:effectLst/>
                <a:uLnTx/>
                <a:uFillTx/>
                <a:latin typeface="微软雅黑"/>
                <a:ea typeface="微软雅黑"/>
                <a:cs typeface="+mn-cs"/>
              </a:rPr>
              <a:t>数据安全咨询</a:t>
            </a:r>
            <a:endParaRPr kumimoji="0" lang="en-US" altLang="zh-CN" sz="900" b="0" i="0" u="none" strike="noStrike" kern="1200" cap="none" spc="0" normalizeH="0" baseline="0" noProof="0" dirty="0">
              <a:ln>
                <a:noFill/>
              </a:ln>
              <a:solidFill>
                <a:srgbClr val="3BB3C2"/>
              </a:solidFill>
              <a:effectLst/>
              <a:uLnTx/>
              <a:uFillTx/>
              <a:latin typeface="微软雅黑"/>
              <a:ea typeface="微软雅黑"/>
              <a:cs typeface="+mn-cs"/>
            </a:endParaRPr>
          </a:p>
        </p:txBody>
      </p:sp>
    </p:spTree>
    <p:extLst>
      <p:ext uri="{BB962C8B-B14F-4D97-AF65-F5344CB8AC3E}">
        <p14:creationId xmlns:p14="http://schemas.microsoft.com/office/powerpoint/2010/main" val="985852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安全运营体系</a:t>
            </a:r>
            <a:endParaRPr lang="zh-CN" altLang="en-US" dirty="0"/>
          </a:p>
        </p:txBody>
      </p:sp>
      <p:grpSp>
        <p:nvGrpSpPr>
          <p:cNvPr id="3" name="组合 2"/>
          <p:cNvGrpSpPr/>
          <p:nvPr/>
        </p:nvGrpSpPr>
        <p:grpSpPr>
          <a:xfrm>
            <a:off x="4105032" y="992248"/>
            <a:ext cx="4426268" cy="4279946"/>
            <a:chOff x="5682343" y="936171"/>
            <a:chExt cx="5268686" cy="5094516"/>
          </a:xfrm>
        </p:grpSpPr>
        <p:sp>
          <p:nvSpPr>
            <p:cNvPr id="5" name="Freeform 5"/>
            <p:cNvSpPr>
              <a:spLocks/>
            </p:cNvSpPr>
            <p:nvPr>
              <p:custDataLst>
                <p:tags r:id="rId1"/>
              </p:custDataLst>
            </p:nvPr>
          </p:nvSpPr>
          <p:spPr bwMode="auto">
            <a:xfrm>
              <a:off x="6048130" y="936171"/>
              <a:ext cx="4537111" cy="5094516"/>
            </a:xfrm>
            <a:custGeom>
              <a:avLst/>
              <a:gdLst>
                <a:gd name="T0" fmla="*/ 3349 w 3349"/>
                <a:gd name="T1" fmla="*/ 2902 h 3868"/>
                <a:gd name="T2" fmla="*/ 1675 w 3349"/>
                <a:gd name="T3" fmla="*/ 3868 h 3868"/>
                <a:gd name="T4" fmla="*/ 0 w 3349"/>
                <a:gd name="T5" fmla="*/ 2902 h 3868"/>
                <a:gd name="T6" fmla="*/ 0 w 3349"/>
                <a:gd name="T7" fmla="*/ 966 h 3868"/>
                <a:gd name="T8" fmla="*/ 1675 w 3349"/>
                <a:gd name="T9" fmla="*/ 0 h 3868"/>
                <a:gd name="T10" fmla="*/ 3349 w 3349"/>
                <a:gd name="T11" fmla="*/ 966 h 3868"/>
                <a:gd name="T12" fmla="*/ 3349 w 3349"/>
                <a:gd name="T13" fmla="*/ 2902 h 3868"/>
              </a:gdLst>
              <a:ahLst/>
              <a:cxnLst>
                <a:cxn ang="0">
                  <a:pos x="T0" y="T1"/>
                </a:cxn>
                <a:cxn ang="0">
                  <a:pos x="T2" y="T3"/>
                </a:cxn>
                <a:cxn ang="0">
                  <a:pos x="T4" y="T5"/>
                </a:cxn>
                <a:cxn ang="0">
                  <a:pos x="T6" y="T7"/>
                </a:cxn>
                <a:cxn ang="0">
                  <a:pos x="T8" y="T9"/>
                </a:cxn>
                <a:cxn ang="0">
                  <a:pos x="T10" y="T11"/>
                </a:cxn>
                <a:cxn ang="0">
                  <a:pos x="T12" y="T13"/>
                </a:cxn>
              </a:cxnLst>
              <a:rect l="0" t="0" r="r" b="b"/>
              <a:pathLst>
                <a:path w="3349" h="3868">
                  <a:moveTo>
                    <a:pt x="3349" y="2902"/>
                  </a:moveTo>
                  <a:lnTo>
                    <a:pt x="1675" y="3868"/>
                  </a:lnTo>
                  <a:lnTo>
                    <a:pt x="0" y="2902"/>
                  </a:lnTo>
                  <a:lnTo>
                    <a:pt x="0" y="966"/>
                  </a:lnTo>
                  <a:lnTo>
                    <a:pt x="1675" y="0"/>
                  </a:lnTo>
                  <a:lnTo>
                    <a:pt x="3349" y="966"/>
                  </a:lnTo>
                  <a:lnTo>
                    <a:pt x="3349" y="2902"/>
                  </a:lnTo>
                  <a:close/>
                </a:path>
              </a:pathLst>
            </a:custGeom>
            <a:solidFill>
              <a:schemeClr val="bg1">
                <a:lumMod val="95000"/>
              </a:schemeClr>
            </a:solidFill>
            <a:ln>
              <a:noFill/>
            </a:ln>
            <a:effectLst>
              <a:outerShdw blurRad="228600" sx="102000" sy="102000" algn="ctr" rotWithShape="0">
                <a:prstClr val="black">
                  <a:alpha val="28000"/>
                </a:prstClr>
              </a:outerShdw>
            </a:effectLst>
          </p:spPr>
          <p:txBody>
            <a:bodyPr vert="horz" wrap="square" lIns="91440" tIns="45720" rIns="91440" bIns="45720" numCol="1" anchor="t" anchorCtr="0" compatLnSpc="1">
              <a:prstTxWarp prst="textNoShape">
                <a:avLst/>
              </a:prstTxWarp>
            </a:bodyPr>
            <a:lstStyle/>
            <a:p>
              <a:endParaRPr lang="zh-CN" altLang="en-US" sz="1600"/>
            </a:p>
          </p:txBody>
        </p:sp>
        <p:sp>
          <p:nvSpPr>
            <p:cNvPr id="6" name="Freeform 6"/>
            <p:cNvSpPr>
              <a:spLocks/>
            </p:cNvSpPr>
            <p:nvPr>
              <p:custDataLst>
                <p:tags r:id="rId2"/>
              </p:custDataLst>
            </p:nvPr>
          </p:nvSpPr>
          <p:spPr bwMode="auto">
            <a:xfrm>
              <a:off x="5775822" y="2645758"/>
              <a:ext cx="697704" cy="304249"/>
            </a:xfrm>
            <a:custGeom>
              <a:avLst/>
              <a:gdLst>
                <a:gd name="T0" fmla="*/ 0 w 515"/>
                <a:gd name="T1" fmla="*/ 231 h 231"/>
                <a:gd name="T2" fmla="*/ 398 w 515"/>
                <a:gd name="T3" fmla="*/ 0 h 231"/>
                <a:gd name="T4" fmla="*/ 515 w 515"/>
                <a:gd name="T5" fmla="*/ 0 h 231"/>
                <a:gd name="T6" fmla="*/ 515 w 515"/>
                <a:gd name="T7" fmla="*/ 231 h 231"/>
                <a:gd name="T8" fmla="*/ 0 w 515"/>
                <a:gd name="T9" fmla="*/ 231 h 231"/>
              </a:gdLst>
              <a:ahLst/>
              <a:cxnLst>
                <a:cxn ang="0">
                  <a:pos x="T0" y="T1"/>
                </a:cxn>
                <a:cxn ang="0">
                  <a:pos x="T2" y="T3"/>
                </a:cxn>
                <a:cxn ang="0">
                  <a:pos x="T4" y="T5"/>
                </a:cxn>
                <a:cxn ang="0">
                  <a:pos x="T6" y="T7"/>
                </a:cxn>
                <a:cxn ang="0">
                  <a:pos x="T8" y="T9"/>
                </a:cxn>
              </a:cxnLst>
              <a:rect l="0" t="0" r="r" b="b"/>
              <a:pathLst>
                <a:path w="515" h="231">
                  <a:moveTo>
                    <a:pt x="0" y="231"/>
                  </a:moveTo>
                  <a:lnTo>
                    <a:pt x="398" y="0"/>
                  </a:lnTo>
                  <a:lnTo>
                    <a:pt x="515" y="0"/>
                  </a:lnTo>
                  <a:lnTo>
                    <a:pt x="515" y="231"/>
                  </a:lnTo>
                  <a:lnTo>
                    <a:pt x="0" y="231"/>
                  </a:lnTo>
                  <a:close/>
                </a:path>
              </a:pathLst>
            </a:custGeom>
            <a:solidFill>
              <a:srgbClr val="3C53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600"/>
            </a:p>
          </p:txBody>
        </p:sp>
        <p:sp>
          <p:nvSpPr>
            <p:cNvPr id="7" name="Freeform 7"/>
            <p:cNvSpPr>
              <a:spLocks/>
            </p:cNvSpPr>
            <p:nvPr>
              <p:custDataLst>
                <p:tags r:id="rId3"/>
              </p:custDataLst>
            </p:nvPr>
          </p:nvSpPr>
          <p:spPr bwMode="auto">
            <a:xfrm>
              <a:off x="5682343" y="2593074"/>
              <a:ext cx="1583721" cy="1780710"/>
            </a:xfrm>
            <a:custGeom>
              <a:avLst/>
              <a:gdLst>
                <a:gd name="T0" fmla="*/ 0 w 1169"/>
                <a:gd name="T1" fmla="*/ 1014 h 1352"/>
                <a:gd name="T2" fmla="*/ 0 w 1169"/>
                <a:gd name="T3" fmla="*/ 338 h 1352"/>
                <a:gd name="T4" fmla="*/ 584 w 1169"/>
                <a:gd name="T5" fmla="*/ 0 h 1352"/>
                <a:gd name="T6" fmla="*/ 1169 w 1169"/>
                <a:gd name="T7" fmla="*/ 338 h 1352"/>
                <a:gd name="T8" fmla="*/ 1169 w 1169"/>
                <a:gd name="T9" fmla="*/ 1014 h 1352"/>
                <a:gd name="T10" fmla="*/ 584 w 1169"/>
                <a:gd name="T11" fmla="*/ 1352 h 1352"/>
                <a:gd name="T12" fmla="*/ 0 w 1169"/>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69" h="1352">
                  <a:moveTo>
                    <a:pt x="0" y="1014"/>
                  </a:moveTo>
                  <a:lnTo>
                    <a:pt x="0" y="338"/>
                  </a:lnTo>
                  <a:lnTo>
                    <a:pt x="584" y="0"/>
                  </a:lnTo>
                  <a:lnTo>
                    <a:pt x="1169" y="338"/>
                  </a:lnTo>
                  <a:lnTo>
                    <a:pt x="1169" y="1014"/>
                  </a:lnTo>
                  <a:lnTo>
                    <a:pt x="584" y="1352"/>
                  </a:lnTo>
                  <a:lnTo>
                    <a:pt x="0" y="1014"/>
                  </a:lnTo>
                  <a:close/>
                </a:path>
              </a:pathLst>
            </a:custGeom>
            <a:solidFill>
              <a:srgbClr val="78A6B6"/>
            </a:solidFill>
            <a:ln>
              <a:noFill/>
            </a:ln>
            <a:extLst/>
          </p:spPr>
          <p:txBody>
            <a:bodyPr vert="horz" wrap="square" lIns="91440" tIns="45720" rIns="91440" bIns="45720" numCol="1" anchor="t" anchorCtr="0" compatLnSpc="1">
              <a:prstTxWarp prst="textNoShape">
                <a:avLst/>
              </a:prstTxWarp>
            </a:bodyPr>
            <a:lstStyle/>
            <a:p>
              <a:endParaRPr lang="zh-CN" altLang="en-US" sz="1600"/>
            </a:p>
          </p:txBody>
        </p:sp>
        <p:sp>
          <p:nvSpPr>
            <p:cNvPr id="8" name="Freeform 8"/>
            <p:cNvSpPr>
              <a:spLocks/>
            </p:cNvSpPr>
            <p:nvPr>
              <p:custDataLst>
                <p:tags r:id="rId4"/>
              </p:custDataLst>
            </p:nvPr>
          </p:nvSpPr>
          <p:spPr bwMode="auto">
            <a:xfrm>
              <a:off x="9459432" y="2645758"/>
              <a:ext cx="700414" cy="304249"/>
            </a:xfrm>
            <a:custGeom>
              <a:avLst/>
              <a:gdLst>
                <a:gd name="T0" fmla="*/ 0 w 517"/>
                <a:gd name="T1" fmla="*/ 231 h 231"/>
                <a:gd name="T2" fmla="*/ 398 w 517"/>
                <a:gd name="T3" fmla="*/ 0 h 231"/>
                <a:gd name="T4" fmla="*/ 517 w 517"/>
                <a:gd name="T5" fmla="*/ 0 h 231"/>
                <a:gd name="T6" fmla="*/ 517 w 517"/>
                <a:gd name="T7" fmla="*/ 231 h 231"/>
                <a:gd name="T8" fmla="*/ 0 w 517"/>
                <a:gd name="T9" fmla="*/ 231 h 231"/>
              </a:gdLst>
              <a:ahLst/>
              <a:cxnLst>
                <a:cxn ang="0">
                  <a:pos x="T0" y="T1"/>
                </a:cxn>
                <a:cxn ang="0">
                  <a:pos x="T2" y="T3"/>
                </a:cxn>
                <a:cxn ang="0">
                  <a:pos x="T4" y="T5"/>
                </a:cxn>
                <a:cxn ang="0">
                  <a:pos x="T6" y="T7"/>
                </a:cxn>
                <a:cxn ang="0">
                  <a:pos x="T8" y="T9"/>
                </a:cxn>
              </a:cxnLst>
              <a:rect l="0" t="0" r="r" b="b"/>
              <a:pathLst>
                <a:path w="517" h="231">
                  <a:moveTo>
                    <a:pt x="0" y="231"/>
                  </a:moveTo>
                  <a:lnTo>
                    <a:pt x="398" y="0"/>
                  </a:lnTo>
                  <a:lnTo>
                    <a:pt x="517" y="0"/>
                  </a:lnTo>
                  <a:lnTo>
                    <a:pt x="517" y="231"/>
                  </a:lnTo>
                  <a:lnTo>
                    <a:pt x="0" y="231"/>
                  </a:lnTo>
                  <a:close/>
                </a:path>
              </a:pathLst>
            </a:custGeom>
            <a:solidFill>
              <a:srgbClr val="4962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600"/>
            </a:p>
          </p:txBody>
        </p:sp>
        <p:sp>
          <p:nvSpPr>
            <p:cNvPr id="9" name="Freeform 9"/>
            <p:cNvSpPr>
              <a:spLocks/>
            </p:cNvSpPr>
            <p:nvPr>
              <p:custDataLst>
                <p:tags r:id="rId5"/>
              </p:custDataLst>
            </p:nvPr>
          </p:nvSpPr>
          <p:spPr bwMode="auto">
            <a:xfrm>
              <a:off x="9367308" y="2593074"/>
              <a:ext cx="1583721" cy="1780710"/>
            </a:xfrm>
            <a:custGeom>
              <a:avLst/>
              <a:gdLst>
                <a:gd name="T0" fmla="*/ 0 w 1169"/>
                <a:gd name="T1" fmla="*/ 1014 h 1352"/>
                <a:gd name="T2" fmla="*/ 0 w 1169"/>
                <a:gd name="T3" fmla="*/ 338 h 1352"/>
                <a:gd name="T4" fmla="*/ 585 w 1169"/>
                <a:gd name="T5" fmla="*/ 0 h 1352"/>
                <a:gd name="T6" fmla="*/ 1169 w 1169"/>
                <a:gd name="T7" fmla="*/ 338 h 1352"/>
                <a:gd name="T8" fmla="*/ 1169 w 1169"/>
                <a:gd name="T9" fmla="*/ 1014 h 1352"/>
                <a:gd name="T10" fmla="*/ 585 w 1169"/>
                <a:gd name="T11" fmla="*/ 1352 h 1352"/>
                <a:gd name="T12" fmla="*/ 0 w 1169"/>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69" h="1352">
                  <a:moveTo>
                    <a:pt x="0" y="1014"/>
                  </a:moveTo>
                  <a:lnTo>
                    <a:pt x="0" y="338"/>
                  </a:lnTo>
                  <a:lnTo>
                    <a:pt x="585" y="0"/>
                  </a:lnTo>
                  <a:lnTo>
                    <a:pt x="1169" y="338"/>
                  </a:lnTo>
                  <a:lnTo>
                    <a:pt x="1169" y="1014"/>
                  </a:lnTo>
                  <a:lnTo>
                    <a:pt x="585" y="1352"/>
                  </a:lnTo>
                  <a:lnTo>
                    <a:pt x="0" y="1014"/>
                  </a:lnTo>
                  <a:close/>
                </a:path>
              </a:pathLst>
            </a:custGeom>
            <a:solidFill>
              <a:srgbClr val="92C4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600"/>
            </a:p>
          </p:txBody>
        </p:sp>
        <p:sp>
          <p:nvSpPr>
            <p:cNvPr id="10" name="Freeform 10"/>
            <p:cNvSpPr>
              <a:spLocks/>
            </p:cNvSpPr>
            <p:nvPr>
              <p:custDataLst>
                <p:tags r:id="rId6"/>
              </p:custDataLst>
            </p:nvPr>
          </p:nvSpPr>
          <p:spPr bwMode="auto">
            <a:xfrm>
              <a:off x="6697063" y="4197293"/>
              <a:ext cx="699059" cy="304249"/>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A4C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600"/>
            </a:p>
          </p:txBody>
        </p:sp>
        <p:sp>
          <p:nvSpPr>
            <p:cNvPr id="11" name="Freeform 11"/>
            <p:cNvSpPr>
              <a:spLocks/>
            </p:cNvSpPr>
            <p:nvPr>
              <p:custDataLst>
                <p:tags r:id="rId7"/>
              </p:custDataLst>
            </p:nvPr>
          </p:nvSpPr>
          <p:spPr bwMode="auto">
            <a:xfrm>
              <a:off x="6602230" y="4144610"/>
              <a:ext cx="1586431" cy="1780710"/>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accent6">
                <a:lumMod val="25000"/>
                <a:lumOff val="75000"/>
              </a:schemeClr>
            </a:solidFill>
            <a:ln>
              <a:noFill/>
            </a:ln>
            <a:extLst/>
          </p:spPr>
          <p:txBody>
            <a:bodyPr vert="horz" wrap="square" lIns="91440" tIns="45720" rIns="91440" bIns="45720" numCol="1" anchor="t" anchorCtr="0" compatLnSpc="1">
              <a:prstTxWarp prst="textNoShape">
                <a:avLst/>
              </a:prstTxWarp>
            </a:bodyPr>
            <a:lstStyle/>
            <a:p>
              <a:endParaRPr lang="zh-CN" altLang="en-US" sz="1600"/>
            </a:p>
          </p:txBody>
        </p:sp>
        <p:sp>
          <p:nvSpPr>
            <p:cNvPr id="12" name="Freeform 12"/>
            <p:cNvSpPr>
              <a:spLocks/>
            </p:cNvSpPr>
            <p:nvPr>
              <p:custDataLst>
                <p:tags r:id="rId8"/>
              </p:custDataLst>
            </p:nvPr>
          </p:nvSpPr>
          <p:spPr bwMode="auto">
            <a:xfrm>
              <a:off x="8539545" y="4197293"/>
              <a:ext cx="697704" cy="304249"/>
            </a:xfrm>
            <a:custGeom>
              <a:avLst/>
              <a:gdLst>
                <a:gd name="T0" fmla="*/ 0 w 515"/>
                <a:gd name="T1" fmla="*/ 231 h 231"/>
                <a:gd name="T2" fmla="*/ 398 w 515"/>
                <a:gd name="T3" fmla="*/ 0 h 231"/>
                <a:gd name="T4" fmla="*/ 515 w 515"/>
                <a:gd name="T5" fmla="*/ 0 h 231"/>
                <a:gd name="T6" fmla="*/ 515 w 515"/>
                <a:gd name="T7" fmla="*/ 231 h 231"/>
                <a:gd name="T8" fmla="*/ 0 w 515"/>
                <a:gd name="T9" fmla="*/ 231 h 231"/>
              </a:gdLst>
              <a:ahLst/>
              <a:cxnLst>
                <a:cxn ang="0">
                  <a:pos x="T0" y="T1"/>
                </a:cxn>
                <a:cxn ang="0">
                  <a:pos x="T2" y="T3"/>
                </a:cxn>
                <a:cxn ang="0">
                  <a:pos x="T4" y="T5"/>
                </a:cxn>
                <a:cxn ang="0">
                  <a:pos x="T6" y="T7"/>
                </a:cxn>
                <a:cxn ang="0">
                  <a:pos x="T8" y="T9"/>
                </a:cxn>
              </a:cxnLst>
              <a:rect l="0" t="0" r="r" b="b"/>
              <a:pathLst>
                <a:path w="515" h="231">
                  <a:moveTo>
                    <a:pt x="0" y="231"/>
                  </a:moveTo>
                  <a:lnTo>
                    <a:pt x="398" y="0"/>
                  </a:lnTo>
                  <a:lnTo>
                    <a:pt x="515" y="0"/>
                  </a:lnTo>
                  <a:lnTo>
                    <a:pt x="515" y="231"/>
                  </a:lnTo>
                  <a:lnTo>
                    <a:pt x="0" y="231"/>
                  </a:lnTo>
                  <a:close/>
                </a:path>
              </a:pathLst>
            </a:custGeom>
            <a:solidFill>
              <a:srgbClr val="6B3C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600"/>
            </a:p>
          </p:txBody>
        </p:sp>
        <p:sp>
          <p:nvSpPr>
            <p:cNvPr id="13" name="Freeform 13"/>
            <p:cNvSpPr>
              <a:spLocks/>
            </p:cNvSpPr>
            <p:nvPr>
              <p:custDataLst>
                <p:tags r:id="rId9"/>
              </p:custDataLst>
            </p:nvPr>
          </p:nvSpPr>
          <p:spPr bwMode="auto">
            <a:xfrm>
              <a:off x="8444712" y="4144610"/>
              <a:ext cx="1586431" cy="1780710"/>
            </a:xfrm>
            <a:custGeom>
              <a:avLst/>
              <a:gdLst>
                <a:gd name="T0" fmla="*/ 0 w 1171"/>
                <a:gd name="T1" fmla="*/ 1014 h 1352"/>
                <a:gd name="T2" fmla="*/ 0 w 1171"/>
                <a:gd name="T3" fmla="*/ 338 h 1352"/>
                <a:gd name="T4" fmla="*/ 585 w 1171"/>
                <a:gd name="T5" fmla="*/ 0 h 1352"/>
                <a:gd name="T6" fmla="*/ 1171 w 1171"/>
                <a:gd name="T7" fmla="*/ 338 h 1352"/>
                <a:gd name="T8" fmla="*/ 1171 w 1171"/>
                <a:gd name="T9" fmla="*/ 1014 h 1352"/>
                <a:gd name="T10" fmla="*/ 585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5" y="0"/>
                  </a:lnTo>
                  <a:lnTo>
                    <a:pt x="1171" y="338"/>
                  </a:lnTo>
                  <a:lnTo>
                    <a:pt x="1171" y="1014"/>
                  </a:lnTo>
                  <a:lnTo>
                    <a:pt x="585" y="1352"/>
                  </a:lnTo>
                  <a:lnTo>
                    <a:pt x="0" y="1014"/>
                  </a:lnTo>
                  <a:close/>
                </a:path>
              </a:pathLst>
            </a:custGeom>
            <a:solidFill>
              <a:schemeClr val="accent5">
                <a:lumMod val="60000"/>
                <a:lumOff val="40000"/>
              </a:schemeClr>
            </a:solidFill>
            <a:ln>
              <a:noFill/>
            </a:ln>
            <a:extLst/>
          </p:spPr>
          <p:txBody>
            <a:bodyPr vert="horz" wrap="square" lIns="91440" tIns="45720" rIns="91440" bIns="45720" numCol="1" anchor="t" anchorCtr="0" compatLnSpc="1">
              <a:prstTxWarp prst="textNoShape">
                <a:avLst/>
              </a:prstTxWarp>
            </a:bodyPr>
            <a:lstStyle/>
            <a:p>
              <a:endParaRPr lang="zh-CN" altLang="en-US" sz="1600"/>
            </a:p>
          </p:txBody>
        </p:sp>
        <p:sp>
          <p:nvSpPr>
            <p:cNvPr id="17" name="Freeform 17"/>
            <p:cNvSpPr>
              <a:spLocks/>
            </p:cNvSpPr>
            <p:nvPr>
              <p:custDataLst>
                <p:tags r:id="rId10"/>
              </p:custDataLst>
            </p:nvPr>
          </p:nvSpPr>
          <p:spPr bwMode="auto">
            <a:xfrm>
              <a:off x="8539545" y="1094222"/>
              <a:ext cx="697704" cy="304249"/>
            </a:xfrm>
            <a:custGeom>
              <a:avLst/>
              <a:gdLst>
                <a:gd name="T0" fmla="*/ 0 w 515"/>
                <a:gd name="T1" fmla="*/ 231 h 231"/>
                <a:gd name="T2" fmla="*/ 398 w 515"/>
                <a:gd name="T3" fmla="*/ 0 h 231"/>
                <a:gd name="T4" fmla="*/ 515 w 515"/>
                <a:gd name="T5" fmla="*/ 0 h 231"/>
                <a:gd name="T6" fmla="*/ 515 w 515"/>
                <a:gd name="T7" fmla="*/ 231 h 231"/>
                <a:gd name="T8" fmla="*/ 0 w 515"/>
                <a:gd name="T9" fmla="*/ 231 h 231"/>
              </a:gdLst>
              <a:ahLst/>
              <a:cxnLst>
                <a:cxn ang="0">
                  <a:pos x="T0" y="T1"/>
                </a:cxn>
                <a:cxn ang="0">
                  <a:pos x="T2" y="T3"/>
                </a:cxn>
                <a:cxn ang="0">
                  <a:pos x="T4" y="T5"/>
                </a:cxn>
                <a:cxn ang="0">
                  <a:pos x="T6" y="T7"/>
                </a:cxn>
                <a:cxn ang="0">
                  <a:pos x="T8" y="T9"/>
                </a:cxn>
              </a:cxnLst>
              <a:rect l="0" t="0" r="r" b="b"/>
              <a:pathLst>
                <a:path w="515" h="231">
                  <a:moveTo>
                    <a:pt x="0" y="231"/>
                  </a:moveTo>
                  <a:lnTo>
                    <a:pt x="398" y="0"/>
                  </a:lnTo>
                  <a:lnTo>
                    <a:pt x="515" y="0"/>
                  </a:lnTo>
                  <a:lnTo>
                    <a:pt x="515" y="231"/>
                  </a:lnTo>
                  <a:lnTo>
                    <a:pt x="0" y="231"/>
                  </a:lnTo>
                  <a:close/>
                </a:path>
              </a:pathLst>
            </a:custGeom>
            <a:solidFill>
              <a:srgbClr val="765E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600"/>
            </a:p>
          </p:txBody>
        </p:sp>
        <p:sp>
          <p:nvSpPr>
            <p:cNvPr id="18" name="Freeform 18"/>
            <p:cNvSpPr>
              <a:spLocks/>
            </p:cNvSpPr>
            <p:nvPr>
              <p:custDataLst>
                <p:tags r:id="rId11"/>
              </p:custDataLst>
            </p:nvPr>
          </p:nvSpPr>
          <p:spPr bwMode="auto">
            <a:xfrm>
              <a:off x="8444712" y="1041538"/>
              <a:ext cx="1586431" cy="1780710"/>
            </a:xfrm>
            <a:custGeom>
              <a:avLst/>
              <a:gdLst>
                <a:gd name="T0" fmla="*/ 0 w 1171"/>
                <a:gd name="T1" fmla="*/ 1014 h 1352"/>
                <a:gd name="T2" fmla="*/ 0 w 1171"/>
                <a:gd name="T3" fmla="*/ 338 h 1352"/>
                <a:gd name="T4" fmla="*/ 585 w 1171"/>
                <a:gd name="T5" fmla="*/ 0 h 1352"/>
                <a:gd name="T6" fmla="*/ 1171 w 1171"/>
                <a:gd name="T7" fmla="*/ 338 h 1352"/>
                <a:gd name="T8" fmla="*/ 1171 w 1171"/>
                <a:gd name="T9" fmla="*/ 1014 h 1352"/>
                <a:gd name="T10" fmla="*/ 585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5" y="0"/>
                  </a:lnTo>
                  <a:lnTo>
                    <a:pt x="1171" y="338"/>
                  </a:lnTo>
                  <a:lnTo>
                    <a:pt x="1171" y="1014"/>
                  </a:lnTo>
                  <a:lnTo>
                    <a:pt x="585" y="1352"/>
                  </a:lnTo>
                  <a:lnTo>
                    <a:pt x="0" y="1014"/>
                  </a:lnTo>
                  <a:close/>
                </a:path>
              </a:pathLst>
            </a:custGeom>
            <a:solidFill>
              <a:schemeClr val="accent4">
                <a:lumMod val="60000"/>
                <a:lumOff val="40000"/>
                <a:alpha val="98000"/>
              </a:schemeClr>
            </a:solidFill>
            <a:ln w="22225" cmpd="dbl">
              <a:solidFill>
                <a:schemeClr val="accent1">
                  <a:lumMod val="75000"/>
                </a:schemeClr>
              </a:solidFill>
              <a:round/>
              <a:headEnd/>
              <a:tailEnd/>
            </a:ln>
            <a:extLst/>
          </p:spPr>
          <p:txBody>
            <a:bodyPr vert="horz" wrap="square" lIns="91440" tIns="45720" rIns="91440" bIns="45720" numCol="1" anchor="t" anchorCtr="0" compatLnSpc="1">
              <a:prstTxWarp prst="textNoShape">
                <a:avLst/>
              </a:prstTxWarp>
            </a:bodyPr>
            <a:lstStyle/>
            <a:p>
              <a:endParaRPr lang="zh-CN" altLang="en-US" sz="1600"/>
            </a:p>
          </p:txBody>
        </p:sp>
        <p:sp>
          <p:nvSpPr>
            <p:cNvPr id="19" name="Freeform 19"/>
            <p:cNvSpPr>
              <a:spLocks/>
            </p:cNvSpPr>
            <p:nvPr>
              <p:custDataLst>
                <p:tags r:id="rId12"/>
              </p:custDataLst>
            </p:nvPr>
          </p:nvSpPr>
          <p:spPr bwMode="auto">
            <a:xfrm>
              <a:off x="8539545" y="1094222"/>
              <a:ext cx="539197" cy="566350"/>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chemeClr val="accent4">
                <a:lumMod val="75000"/>
                <a:alpha val="98000"/>
              </a:schemeClr>
            </a:solidFill>
            <a:ln w="22225" cmpd="dbl">
              <a:solidFill>
                <a:schemeClr val="accent1">
                  <a:lumMod val="75000"/>
                </a:schemeClr>
              </a:solidFill>
              <a:round/>
              <a:headEnd/>
              <a:tailEnd/>
            </a:ln>
            <a:extLst/>
          </p:spPr>
          <p:txBody>
            <a:bodyPr vert="horz" wrap="square" lIns="91440" tIns="45720" rIns="91440" bIns="45720" numCol="1" anchor="t" anchorCtr="0" compatLnSpc="1">
              <a:prstTxWarp prst="textNoShape">
                <a:avLst/>
              </a:prstTxWarp>
            </a:bodyPr>
            <a:lstStyle/>
            <a:p>
              <a:endParaRPr lang="zh-CN" altLang="en-US" sz="1600"/>
            </a:p>
          </p:txBody>
        </p:sp>
        <p:sp>
          <p:nvSpPr>
            <p:cNvPr id="20" name="Freeform 20"/>
            <p:cNvSpPr>
              <a:spLocks/>
            </p:cNvSpPr>
            <p:nvPr>
              <p:custDataLst>
                <p:tags r:id="rId13"/>
              </p:custDataLst>
            </p:nvPr>
          </p:nvSpPr>
          <p:spPr bwMode="auto">
            <a:xfrm>
              <a:off x="8539545" y="4197293"/>
              <a:ext cx="539197" cy="566350"/>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chemeClr val="accent5">
                <a:lumMod val="75000"/>
              </a:schemeClr>
            </a:solidFill>
            <a:ln>
              <a:noFill/>
            </a:ln>
            <a:extLst/>
          </p:spPr>
          <p:txBody>
            <a:bodyPr vert="horz" wrap="square" lIns="91440" tIns="45720" rIns="91440" bIns="45720" numCol="1" anchor="t" anchorCtr="0" compatLnSpc="1">
              <a:prstTxWarp prst="textNoShape">
                <a:avLst/>
              </a:prstTxWarp>
            </a:bodyPr>
            <a:lstStyle/>
            <a:p>
              <a:endParaRPr lang="zh-CN" altLang="en-US" sz="1600"/>
            </a:p>
          </p:txBody>
        </p:sp>
        <p:sp>
          <p:nvSpPr>
            <p:cNvPr id="21" name="Freeform 21"/>
            <p:cNvSpPr>
              <a:spLocks/>
            </p:cNvSpPr>
            <p:nvPr>
              <p:custDataLst>
                <p:tags r:id="rId14"/>
              </p:custDataLst>
            </p:nvPr>
          </p:nvSpPr>
          <p:spPr bwMode="auto">
            <a:xfrm>
              <a:off x="6697063" y="4197293"/>
              <a:ext cx="539197" cy="566350"/>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chemeClr val="accent6">
                <a:lumMod val="75000"/>
                <a:lumOff val="25000"/>
              </a:schemeClr>
            </a:solidFill>
            <a:ln>
              <a:noFill/>
            </a:ln>
            <a:extLst/>
          </p:spPr>
          <p:txBody>
            <a:bodyPr vert="horz" wrap="square" lIns="91440" tIns="45720" rIns="91440" bIns="45720" numCol="1" anchor="t" anchorCtr="0" compatLnSpc="1">
              <a:prstTxWarp prst="textNoShape">
                <a:avLst/>
              </a:prstTxWarp>
            </a:bodyPr>
            <a:lstStyle/>
            <a:p>
              <a:endParaRPr lang="zh-CN" altLang="en-US" sz="1600"/>
            </a:p>
          </p:txBody>
        </p:sp>
        <p:sp>
          <p:nvSpPr>
            <p:cNvPr id="22" name="Freeform 22"/>
            <p:cNvSpPr>
              <a:spLocks/>
            </p:cNvSpPr>
            <p:nvPr>
              <p:custDataLst>
                <p:tags r:id="rId15"/>
              </p:custDataLst>
            </p:nvPr>
          </p:nvSpPr>
          <p:spPr bwMode="auto">
            <a:xfrm>
              <a:off x="5775822" y="2645758"/>
              <a:ext cx="539197" cy="566350"/>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5A7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600"/>
            </a:p>
          </p:txBody>
        </p:sp>
        <p:sp>
          <p:nvSpPr>
            <p:cNvPr id="23" name="Freeform 23"/>
            <p:cNvSpPr>
              <a:spLocks/>
            </p:cNvSpPr>
            <p:nvPr>
              <p:custDataLst>
                <p:tags r:id="rId16"/>
              </p:custDataLst>
            </p:nvPr>
          </p:nvSpPr>
          <p:spPr bwMode="auto">
            <a:xfrm>
              <a:off x="9459432" y="2645758"/>
              <a:ext cx="539197" cy="566350"/>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6E93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600"/>
            </a:p>
          </p:txBody>
        </p:sp>
        <p:sp>
          <p:nvSpPr>
            <p:cNvPr id="26" name="Freeform 26"/>
            <p:cNvSpPr>
              <a:spLocks noEditPoints="1"/>
            </p:cNvSpPr>
            <p:nvPr>
              <p:custDataLst>
                <p:tags r:id="rId17"/>
              </p:custDataLst>
            </p:nvPr>
          </p:nvSpPr>
          <p:spPr bwMode="auto">
            <a:xfrm>
              <a:off x="8742760" y="1366861"/>
              <a:ext cx="123283" cy="256834"/>
            </a:xfrm>
            <a:custGeom>
              <a:avLst/>
              <a:gdLst>
                <a:gd name="T0" fmla="*/ 50 w 50"/>
                <a:gd name="T1" fmla="*/ 82 h 107"/>
                <a:gd name="T2" fmla="*/ 43 w 50"/>
                <a:gd name="T3" fmla="*/ 99 h 107"/>
                <a:gd name="T4" fmla="*/ 25 w 50"/>
                <a:gd name="T5" fmla="*/ 107 h 107"/>
                <a:gd name="T6" fmla="*/ 8 w 50"/>
                <a:gd name="T7" fmla="*/ 99 h 107"/>
                <a:gd name="T8" fmla="*/ 0 w 50"/>
                <a:gd name="T9" fmla="*/ 82 h 107"/>
                <a:gd name="T10" fmla="*/ 0 w 50"/>
                <a:gd name="T11" fmla="*/ 25 h 107"/>
                <a:gd name="T12" fmla="*/ 8 w 50"/>
                <a:gd name="T13" fmla="*/ 7 h 107"/>
                <a:gd name="T14" fmla="*/ 25 w 50"/>
                <a:gd name="T15" fmla="*/ 0 h 107"/>
                <a:gd name="T16" fmla="*/ 43 w 50"/>
                <a:gd name="T17" fmla="*/ 7 h 107"/>
                <a:gd name="T18" fmla="*/ 50 w 50"/>
                <a:gd name="T19" fmla="*/ 25 h 107"/>
                <a:gd name="T20" fmla="*/ 50 w 50"/>
                <a:gd name="T21" fmla="*/ 82 h 107"/>
                <a:gd name="T22" fmla="*/ 34 w 50"/>
                <a:gd name="T23" fmla="*/ 24 h 107"/>
                <a:gd name="T24" fmla="*/ 31 w 50"/>
                <a:gd name="T25" fmla="*/ 18 h 107"/>
                <a:gd name="T26" fmla="*/ 25 w 50"/>
                <a:gd name="T27" fmla="*/ 15 h 107"/>
                <a:gd name="T28" fmla="*/ 19 w 50"/>
                <a:gd name="T29" fmla="*/ 18 h 107"/>
                <a:gd name="T30" fmla="*/ 16 w 50"/>
                <a:gd name="T31" fmla="*/ 24 h 107"/>
                <a:gd name="T32" fmla="*/ 16 w 50"/>
                <a:gd name="T33" fmla="*/ 82 h 107"/>
                <a:gd name="T34" fmla="*/ 19 w 50"/>
                <a:gd name="T35" fmla="*/ 88 h 107"/>
                <a:gd name="T36" fmla="*/ 25 w 50"/>
                <a:gd name="T37" fmla="*/ 91 h 107"/>
                <a:gd name="T38" fmla="*/ 31 w 50"/>
                <a:gd name="T39" fmla="*/ 88 h 107"/>
                <a:gd name="T40" fmla="*/ 34 w 50"/>
                <a:gd name="T41" fmla="*/ 82 h 107"/>
                <a:gd name="T42" fmla="*/ 34 w 50"/>
                <a:gd name="T43" fmla="*/ 2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107">
                  <a:moveTo>
                    <a:pt x="50" y="82"/>
                  </a:moveTo>
                  <a:cubicBezTo>
                    <a:pt x="50" y="89"/>
                    <a:pt x="48" y="95"/>
                    <a:pt x="43" y="99"/>
                  </a:cubicBezTo>
                  <a:cubicBezTo>
                    <a:pt x="38" y="104"/>
                    <a:pt x="32" y="107"/>
                    <a:pt x="25" y="107"/>
                  </a:cubicBezTo>
                  <a:cubicBezTo>
                    <a:pt x="19" y="107"/>
                    <a:pt x="13" y="104"/>
                    <a:pt x="8" y="99"/>
                  </a:cubicBezTo>
                  <a:cubicBezTo>
                    <a:pt x="3" y="95"/>
                    <a:pt x="0" y="89"/>
                    <a:pt x="0" y="82"/>
                  </a:cubicBezTo>
                  <a:cubicBezTo>
                    <a:pt x="0" y="25"/>
                    <a:pt x="0" y="25"/>
                    <a:pt x="0" y="25"/>
                  </a:cubicBezTo>
                  <a:cubicBezTo>
                    <a:pt x="0" y="18"/>
                    <a:pt x="3" y="12"/>
                    <a:pt x="8" y="7"/>
                  </a:cubicBezTo>
                  <a:cubicBezTo>
                    <a:pt x="13" y="2"/>
                    <a:pt x="19" y="0"/>
                    <a:pt x="25" y="0"/>
                  </a:cubicBezTo>
                  <a:cubicBezTo>
                    <a:pt x="32" y="0"/>
                    <a:pt x="38" y="2"/>
                    <a:pt x="43" y="7"/>
                  </a:cubicBezTo>
                  <a:cubicBezTo>
                    <a:pt x="48" y="12"/>
                    <a:pt x="50" y="18"/>
                    <a:pt x="50" y="25"/>
                  </a:cubicBezTo>
                  <a:lnTo>
                    <a:pt x="50" y="82"/>
                  </a:lnTo>
                  <a:close/>
                  <a:moveTo>
                    <a:pt x="34" y="24"/>
                  </a:moveTo>
                  <a:cubicBezTo>
                    <a:pt x="34" y="22"/>
                    <a:pt x="33" y="20"/>
                    <a:pt x="31" y="18"/>
                  </a:cubicBezTo>
                  <a:cubicBezTo>
                    <a:pt x="30" y="16"/>
                    <a:pt x="27" y="15"/>
                    <a:pt x="25" y="15"/>
                  </a:cubicBezTo>
                  <a:cubicBezTo>
                    <a:pt x="22" y="15"/>
                    <a:pt x="20" y="16"/>
                    <a:pt x="19" y="18"/>
                  </a:cubicBezTo>
                  <a:cubicBezTo>
                    <a:pt x="17" y="20"/>
                    <a:pt x="16" y="22"/>
                    <a:pt x="16" y="24"/>
                  </a:cubicBezTo>
                  <a:cubicBezTo>
                    <a:pt x="16" y="82"/>
                    <a:pt x="16" y="82"/>
                    <a:pt x="16" y="82"/>
                  </a:cubicBezTo>
                  <a:cubicBezTo>
                    <a:pt x="16" y="84"/>
                    <a:pt x="17" y="86"/>
                    <a:pt x="19" y="88"/>
                  </a:cubicBezTo>
                  <a:cubicBezTo>
                    <a:pt x="20" y="90"/>
                    <a:pt x="22" y="91"/>
                    <a:pt x="25" y="91"/>
                  </a:cubicBezTo>
                  <a:cubicBezTo>
                    <a:pt x="27" y="91"/>
                    <a:pt x="30" y="90"/>
                    <a:pt x="31" y="88"/>
                  </a:cubicBezTo>
                  <a:cubicBezTo>
                    <a:pt x="33" y="86"/>
                    <a:pt x="34" y="84"/>
                    <a:pt x="34" y="82"/>
                  </a:cubicBezTo>
                  <a:lnTo>
                    <a:pt x="34"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600"/>
            </a:p>
          </p:txBody>
        </p:sp>
        <p:sp>
          <p:nvSpPr>
            <p:cNvPr id="27" name="Freeform 27"/>
            <p:cNvSpPr>
              <a:spLocks/>
            </p:cNvSpPr>
            <p:nvPr>
              <p:custDataLst>
                <p:tags r:id="rId18"/>
              </p:custDataLst>
            </p:nvPr>
          </p:nvSpPr>
          <p:spPr bwMode="auto">
            <a:xfrm>
              <a:off x="8898559" y="1369495"/>
              <a:ext cx="125993" cy="251565"/>
            </a:xfrm>
            <a:custGeom>
              <a:avLst/>
              <a:gdLst>
                <a:gd name="T0" fmla="*/ 0 w 51"/>
                <a:gd name="T1" fmla="*/ 30 h 105"/>
                <a:gd name="T2" fmla="*/ 8 w 51"/>
                <a:gd name="T3" fmla="*/ 7 h 105"/>
                <a:gd name="T4" fmla="*/ 26 w 51"/>
                <a:gd name="T5" fmla="*/ 0 h 105"/>
                <a:gd name="T6" fmla="*/ 44 w 51"/>
                <a:gd name="T7" fmla="*/ 8 h 105"/>
                <a:gd name="T8" fmla="*/ 51 w 51"/>
                <a:gd name="T9" fmla="*/ 26 h 105"/>
                <a:gd name="T10" fmla="*/ 47 w 51"/>
                <a:gd name="T11" fmla="*/ 46 h 105"/>
                <a:gd name="T12" fmla="*/ 34 w 51"/>
                <a:gd name="T13" fmla="*/ 65 h 105"/>
                <a:gd name="T14" fmla="*/ 27 w 51"/>
                <a:gd name="T15" fmla="*/ 77 h 105"/>
                <a:gd name="T16" fmla="*/ 24 w 51"/>
                <a:gd name="T17" fmla="*/ 81 h 105"/>
                <a:gd name="T18" fmla="*/ 20 w 51"/>
                <a:gd name="T19" fmla="*/ 88 h 105"/>
                <a:gd name="T20" fmla="*/ 19 w 51"/>
                <a:gd name="T21" fmla="*/ 89 h 105"/>
                <a:gd name="T22" fmla="*/ 50 w 51"/>
                <a:gd name="T23" fmla="*/ 89 h 105"/>
                <a:gd name="T24" fmla="*/ 50 w 51"/>
                <a:gd name="T25" fmla="*/ 105 h 105"/>
                <a:gd name="T26" fmla="*/ 0 w 51"/>
                <a:gd name="T27" fmla="*/ 105 h 105"/>
                <a:gd name="T28" fmla="*/ 0 w 51"/>
                <a:gd name="T29" fmla="*/ 90 h 105"/>
                <a:gd name="T30" fmla="*/ 3 w 51"/>
                <a:gd name="T31" fmla="*/ 84 h 105"/>
                <a:gd name="T32" fmla="*/ 7 w 51"/>
                <a:gd name="T33" fmla="*/ 79 h 105"/>
                <a:gd name="T34" fmla="*/ 11 w 51"/>
                <a:gd name="T35" fmla="*/ 73 h 105"/>
                <a:gd name="T36" fmla="*/ 22 w 51"/>
                <a:gd name="T37" fmla="*/ 57 h 105"/>
                <a:gd name="T38" fmla="*/ 33 w 51"/>
                <a:gd name="T39" fmla="*/ 39 h 105"/>
                <a:gd name="T40" fmla="*/ 36 w 51"/>
                <a:gd name="T41" fmla="*/ 26 h 105"/>
                <a:gd name="T42" fmla="*/ 33 w 51"/>
                <a:gd name="T43" fmla="*/ 18 h 105"/>
                <a:gd name="T44" fmla="*/ 26 w 51"/>
                <a:gd name="T45" fmla="*/ 15 h 105"/>
                <a:gd name="T46" fmla="*/ 17 w 51"/>
                <a:gd name="T47" fmla="*/ 22 h 105"/>
                <a:gd name="T48" fmla="*/ 16 w 51"/>
                <a:gd name="T49" fmla="*/ 28 h 105"/>
                <a:gd name="T50" fmla="*/ 16 w 51"/>
                <a:gd name="T51" fmla="*/ 32 h 105"/>
                <a:gd name="T52" fmla="*/ 0 w 51"/>
                <a:gd name="T53" fmla="*/ 32 h 105"/>
                <a:gd name="T54" fmla="*/ 0 w 51"/>
                <a:gd name="T55" fmla="*/ 3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 h="105">
                  <a:moveTo>
                    <a:pt x="0" y="30"/>
                  </a:moveTo>
                  <a:cubicBezTo>
                    <a:pt x="0" y="20"/>
                    <a:pt x="3" y="12"/>
                    <a:pt x="8" y="7"/>
                  </a:cubicBezTo>
                  <a:cubicBezTo>
                    <a:pt x="13" y="2"/>
                    <a:pt x="19" y="0"/>
                    <a:pt x="26" y="0"/>
                  </a:cubicBezTo>
                  <a:cubicBezTo>
                    <a:pt x="33" y="0"/>
                    <a:pt x="39" y="3"/>
                    <a:pt x="44" y="8"/>
                  </a:cubicBezTo>
                  <a:cubicBezTo>
                    <a:pt x="49" y="13"/>
                    <a:pt x="51" y="19"/>
                    <a:pt x="51" y="26"/>
                  </a:cubicBezTo>
                  <a:cubicBezTo>
                    <a:pt x="51" y="33"/>
                    <a:pt x="50" y="40"/>
                    <a:pt x="47" y="46"/>
                  </a:cubicBezTo>
                  <a:cubicBezTo>
                    <a:pt x="45" y="50"/>
                    <a:pt x="41" y="56"/>
                    <a:pt x="34" y="65"/>
                  </a:cubicBezTo>
                  <a:cubicBezTo>
                    <a:pt x="33" y="68"/>
                    <a:pt x="30" y="72"/>
                    <a:pt x="27" y="77"/>
                  </a:cubicBezTo>
                  <a:cubicBezTo>
                    <a:pt x="24" y="81"/>
                    <a:pt x="24" y="81"/>
                    <a:pt x="24" y="81"/>
                  </a:cubicBezTo>
                  <a:cubicBezTo>
                    <a:pt x="22" y="84"/>
                    <a:pt x="21" y="86"/>
                    <a:pt x="20" y="88"/>
                  </a:cubicBezTo>
                  <a:cubicBezTo>
                    <a:pt x="19" y="88"/>
                    <a:pt x="19" y="89"/>
                    <a:pt x="19" y="89"/>
                  </a:cubicBezTo>
                  <a:cubicBezTo>
                    <a:pt x="50" y="89"/>
                    <a:pt x="50" y="89"/>
                    <a:pt x="50" y="89"/>
                  </a:cubicBezTo>
                  <a:cubicBezTo>
                    <a:pt x="50" y="105"/>
                    <a:pt x="50" y="105"/>
                    <a:pt x="50" y="105"/>
                  </a:cubicBezTo>
                  <a:cubicBezTo>
                    <a:pt x="0" y="105"/>
                    <a:pt x="0" y="105"/>
                    <a:pt x="0" y="105"/>
                  </a:cubicBezTo>
                  <a:cubicBezTo>
                    <a:pt x="0" y="90"/>
                    <a:pt x="0" y="90"/>
                    <a:pt x="0" y="90"/>
                  </a:cubicBezTo>
                  <a:cubicBezTo>
                    <a:pt x="0" y="90"/>
                    <a:pt x="1" y="88"/>
                    <a:pt x="3" y="84"/>
                  </a:cubicBezTo>
                  <a:cubicBezTo>
                    <a:pt x="4" y="83"/>
                    <a:pt x="6" y="81"/>
                    <a:pt x="7" y="79"/>
                  </a:cubicBezTo>
                  <a:cubicBezTo>
                    <a:pt x="11" y="73"/>
                    <a:pt x="11" y="73"/>
                    <a:pt x="11" y="73"/>
                  </a:cubicBezTo>
                  <a:cubicBezTo>
                    <a:pt x="13" y="70"/>
                    <a:pt x="17" y="65"/>
                    <a:pt x="22" y="57"/>
                  </a:cubicBezTo>
                  <a:cubicBezTo>
                    <a:pt x="27" y="51"/>
                    <a:pt x="31" y="44"/>
                    <a:pt x="33" y="39"/>
                  </a:cubicBezTo>
                  <a:cubicBezTo>
                    <a:pt x="35" y="34"/>
                    <a:pt x="36" y="30"/>
                    <a:pt x="36" y="26"/>
                  </a:cubicBezTo>
                  <a:cubicBezTo>
                    <a:pt x="36" y="23"/>
                    <a:pt x="35" y="21"/>
                    <a:pt x="33" y="18"/>
                  </a:cubicBezTo>
                  <a:cubicBezTo>
                    <a:pt x="31" y="16"/>
                    <a:pt x="29" y="15"/>
                    <a:pt x="26" y="15"/>
                  </a:cubicBezTo>
                  <a:cubicBezTo>
                    <a:pt x="22" y="15"/>
                    <a:pt x="18" y="17"/>
                    <a:pt x="17" y="22"/>
                  </a:cubicBezTo>
                  <a:cubicBezTo>
                    <a:pt x="16" y="24"/>
                    <a:pt x="16" y="26"/>
                    <a:pt x="16" y="28"/>
                  </a:cubicBezTo>
                  <a:cubicBezTo>
                    <a:pt x="16" y="32"/>
                    <a:pt x="16" y="32"/>
                    <a:pt x="16" y="32"/>
                  </a:cubicBezTo>
                  <a:cubicBezTo>
                    <a:pt x="0" y="32"/>
                    <a:pt x="0" y="32"/>
                    <a:pt x="0" y="32"/>
                  </a:cubicBezTo>
                  <a:lnTo>
                    <a:pt x="0"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600"/>
            </a:p>
          </p:txBody>
        </p:sp>
        <p:sp>
          <p:nvSpPr>
            <p:cNvPr id="28" name="Freeform 28"/>
            <p:cNvSpPr>
              <a:spLocks noEditPoints="1"/>
            </p:cNvSpPr>
            <p:nvPr>
              <p:custDataLst>
                <p:tags r:id="rId19"/>
              </p:custDataLst>
            </p:nvPr>
          </p:nvSpPr>
          <p:spPr bwMode="auto">
            <a:xfrm>
              <a:off x="6907052" y="4469932"/>
              <a:ext cx="123283" cy="256834"/>
            </a:xfrm>
            <a:custGeom>
              <a:avLst/>
              <a:gdLst>
                <a:gd name="T0" fmla="*/ 50 w 50"/>
                <a:gd name="T1" fmla="*/ 82 h 107"/>
                <a:gd name="T2" fmla="*/ 42 w 50"/>
                <a:gd name="T3" fmla="*/ 99 h 107"/>
                <a:gd name="T4" fmla="*/ 25 w 50"/>
                <a:gd name="T5" fmla="*/ 107 h 107"/>
                <a:gd name="T6" fmla="*/ 7 w 50"/>
                <a:gd name="T7" fmla="*/ 99 h 107"/>
                <a:gd name="T8" fmla="*/ 0 w 50"/>
                <a:gd name="T9" fmla="*/ 82 h 107"/>
                <a:gd name="T10" fmla="*/ 0 w 50"/>
                <a:gd name="T11" fmla="*/ 25 h 107"/>
                <a:gd name="T12" fmla="*/ 7 w 50"/>
                <a:gd name="T13" fmla="*/ 7 h 107"/>
                <a:gd name="T14" fmla="*/ 25 w 50"/>
                <a:gd name="T15" fmla="*/ 0 h 107"/>
                <a:gd name="T16" fmla="*/ 42 w 50"/>
                <a:gd name="T17" fmla="*/ 7 h 107"/>
                <a:gd name="T18" fmla="*/ 50 w 50"/>
                <a:gd name="T19" fmla="*/ 25 h 107"/>
                <a:gd name="T20" fmla="*/ 50 w 50"/>
                <a:gd name="T21" fmla="*/ 82 h 107"/>
                <a:gd name="T22" fmla="*/ 33 w 50"/>
                <a:gd name="T23" fmla="*/ 24 h 107"/>
                <a:gd name="T24" fmla="*/ 31 w 50"/>
                <a:gd name="T25" fmla="*/ 18 h 107"/>
                <a:gd name="T26" fmla="*/ 24 w 50"/>
                <a:gd name="T27" fmla="*/ 15 h 107"/>
                <a:gd name="T28" fmla="*/ 18 w 50"/>
                <a:gd name="T29" fmla="*/ 18 h 107"/>
                <a:gd name="T30" fmla="*/ 15 w 50"/>
                <a:gd name="T31" fmla="*/ 24 h 107"/>
                <a:gd name="T32" fmla="*/ 15 w 50"/>
                <a:gd name="T33" fmla="*/ 82 h 107"/>
                <a:gd name="T34" fmla="*/ 18 w 50"/>
                <a:gd name="T35" fmla="*/ 88 h 107"/>
                <a:gd name="T36" fmla="*/ 24 w 50"/>
                <a:gd name="T37" fmla="*/ 91 h 107"/>
                <a:gd name="T38" fmla="*/ 31 w 50"/>
                <a:gd name="T39" fmla="*/ 88 h 107"/>
                <a:gd name="T40" fmla="*/ 33 w 50"/>
                <a:gd name="T41" fmla="*/ 82 h 107"/>
                <a:gd name="T42" fmla="*/ 33 w 50"/>
                <a:gd name="T43" fmla="*/ 2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107">
                  <a:moveTo>
                    <a:pt x="50" y="82"/>
                  </a:moveTo>
                  <a:cubicBezTo>
                    <a:pt x="50" y="89"/>
                    <a:pt x="47" y="95"/>
                    <a:pt x="42" y="99"/>
                  </a:cubicBezTo>
                  <a:cubicBezTo>
                    <a:pt x="37" y="104"/>
                    <a:pt x="32" y="107"/>
                    <a:pt x="25" y="107"/>
                  </a:cubicBezTo>
                  <a:cubicBezTo>
                    <a:pt x="18" y="107"/>
                    <a:pt x="12" y="104"/>
                    <a:pt x="7" y="99"/>
                  </a:cubicBezTo>
                  <a:cubicBezTo>
                    <a:pt x="2" y="95"/>
                    <a:pt x="0" y="89"/>
                    <a:pt x="0" y="82"/>
                  </a:cubicBezTo>
                  <a:cubicBezTo>
                    <a:pt x="0" y="25"/>
                    <a:pt x="0" y="25"/>
                    <a:pt x="0" y="25"/>
                  </a:cubicBezTo>
                  <a:cubicBezTo>
                    <a:pt x="0" y="18"/>
                    <a:pt x="2" y="12"/>
                    <a:pt x="7" y="7"/>
                  </a:cubicBezTo>
                  <a:cubicBezTo>
                    <a:pt x="12" y="2"/>
                    <a:pt x="18" y="0"/>
                    <a:pt x="25" y="0"/>
                  </a:cubicBezTo>
                  <a:cubicBezTo>
                    <a:pt x="32" y="0"/>
                    <a:pt x="38" y="2"/>
                    <a:pt x="42" y="7"/>
                  </a:cubicBezTo>
                  <a:cubicBezTo>
                    <a:pt x="47" y="12"/>
                    <a:pt x="50" y="18"/>
                    <a:pt x="50" y="25"/>
                  </a:cubicBezTo>
                  <a:lnTo>
                    <a:pt x="50" y="82"/>
                  </a:lnTo>
                  <a:close/>
                  <a:moveTo>
                    <a:pt x="33" y="24"/>
                  </a:moveTo>
                  <a:cubicBezTo>
                    <a:pt x="33" y="22"/>
                    <a:pt x="32" y="20"/>
                    <a:pt x="31" y="18"/>
                  </a:cubicBezTo>
                  <a:cubicBezTo>
                    <a:pt x="29" y="16"/>
                    <a:pt x="27" y="15"/>
                    <a:pt x="24" y="15"/>
                  </a:cubicBezTo>
                  <a:cubicBezTo>
                    <a:pt x="22" y="15"/>
                    <a:pt x="20" y="16"/>
                    <a:pt x="18" y="18"/>
                  </a:cubicBezTo>
                  <a:cubicBezTo>
                    <a:pt x="16" y="20"/>
                    <a:pt x="15" y="22"/>
                    <a:pt x="15" y="24"/>
                  </a:cubicBezTo>
                  <a:cubicBezTo>
                    <a:pt x="15" y="82"/>
                    <a:pt x="15" y="82"/>
                    <a:pt x="15" y="82"/>
                  </a:cubicBezTo>
                  <a:cubicBezTo>
                    <a:pt x="15" y="84"/>
                    <a:pt x="16" y="86"/>
                    <a:pt x="18" y="88"/>
                  </a:cubicBezTo>
                  <a:cubicBezTo>
                    <a:pt x="20" y="90"/>
                    <a:pt x="22" y="91"/>
                    <a:pt x="24" y="91"/>
                  </a:cubicBezTo>
                  <a:cubicBezTo>
                    <a:pt x="27" y="91"/>
                    <a:pt x="29" y="90"/>
                    <a:pt x="31" y="88"/>
                  </a:cubicBezTo>
                  <a:cubicBezTo>
                    <a:pt x="32" y="86"/>
                    <a:pt x="33" y="84"/>
                    <a:pt x="33" y="82"/>
                  </a:cubicBezTo>
                  <a:lnTo>
                    <a:pt x="33"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600"/>
            </a:p>
          </p:txBody>
        </p:sp>
        <p:sp>
          <p:nvSpPr>
            <p:cNvPr id="29" name="Freeform 29"/>
            <p:cNvSpPr>
              <a:spLocks/>
            </p:cNvSpPr>
            <p:nvPr>
              <p:custDataLst>
                <p:tags r:id="rId20"/>
              </p:custDataLst>
            </p:nvPr>
          </p:nvSpPr>
          <p:spPr bwMode="auto">
            <a:xfrm>
              <a:off x="7062850" y="4472566"/>
              <a:ext cx="117864" cy="254199"/>
            </a:xfrm>
            <a:custGeom>
              <a:avLst/>
              <a:gdLst>
                <a:gd name="T0" fmla="*/ 17 w 48"/>
                <a:gd name="T1" fmla="*/ 16 h 106"/>
                <a:gd name="T2" fmla="*/ 17 w 48"/>
                <a:gd name="T3" fmla="*/ 38 h 106"/>
                <a:gd name="T4" fmla="*/ 24 w 48"/>
                <a:gd name="T5" fmla="*/ 33 h 106"/>
                <a:gd name="T6" fmla="*/ 29 w 48"/>
                <a:gd name="T7" fmla="*/ 32 h 106"/>
                <a:gd name="T8" fmla="*/ 44 w 48"/>
                <a:gd name="T9" fmla="*/ 39 h 106"/>
                <a:gd name="T10" fmla="*/ 48 w 48"/>
                <a:gd name="T11" fmla="*/ 57 h 106"/>
                <a:gd name="T12" fmla="*/ 48 w 48"/>
                <a:gd name="T13" fmla="*/ 80 h 106"/>
                <a:gd name="T14" fmla="*/ 41 w 48"/>
                <a:gd name="T15" fmla="*/ 99 h 106"/>
                <a:gd name="T16" fmla="*/ 23 w 48"/>
                <a:gd name="T17" fmla="*/ 106 h 106"/>
                <a:gd name="T18" fmla="*/ 6 w 48"/>
                <a:gd name="T19" fmla="*/ 98 h 106"/>
                <a:gd name="T20" fmla="*/ 0 w 48"/>
                <a:gd name="T21" fmla="*/ 81 h 106"/>
                <a:gd name="T22" fmla="*/ 0 w 48"/>
                <a:gd name="T23" fmla="*/ 78 h 106"/>
                <a:gd name="T24" fmla="*/ 15 w 48"/>
                <a:gd name="T25" fmla="*/ 77 h 106"/>
                <a:gd name="T26" fmla="*/ 15 w 48"/>
                <a:gd name="T27" fmla="*/ 81 h 106"/>
                <a:gd name="T28" fmla="*/ 20 w 48"/>
                <a:gd name="T29" fmla="*/ 89 h 106"/>
                <a:gd name="T30" fmla="*/ 23 w 48"/>
                <a:gd name="T31" fmla="*/ 90 h 106"/>
                <a:gd name="T32" fmla="*/ 33 w 48"/>
                <a:gd name="T33" fmla="*/ 80 h 106"/>
                <a:gd name="T34" fmla="*/ 33 w 48"/>
                <a:gd name="T35" fmla="*/ 54 h 106"/>
                <a:gd name="T36" fmla="*/ 29 w 48"/>
                <a:gd name="T37" fmla="*/ 46 h 106"/>
                <a:gd name="T38" fmla="*/ 25 w 48"/>
                <a:gd name="T39" fmla="*/ 45 h 106"/>
                <a:gd name="T40" fmla="*/ 19 w 48"/>
                <a:gd name="T41" fmla="*/ 48 h 106"/>
                <a:gd name="T42" fmla="*/ 17 w 48"/>
                <a:gd name="T43" fmla="*/ 54 h 106"/>
                <a:gd name="T44" fmla="*/ 17 w 48"/>
                <a:gd name="T45" fmla="*/ 57 h 106"/>
                <a:gd name="T46" fmla="*/ 1 w 48"/>
                <a:gd name="T47" fmla="*/ 57 h 106"/>
                <a:gd name="T48" fmla="*/ 1 w 48"/>
                <a:gd name="T49" fmla="*/ 0 h 106"/>
                <a:gd name="T50" fmla="*/ 47 w 48"/>
                <a:gd name="T51" fmla="*/ 0 h 106"/>
                <a:gd name="T52" fmla="*/ 47 w 48"/>
                <a:gd name="T53" fmla="*/ 16 h 106"/>
                <a:gd name="T54" fmla="*/ 17 w 48"/>
                <a:gd name="T55" fmla="*/ 1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 h="106">
                  <a:moveTo>
                    <a:pt x="17" y="16"/>
                  </a:moveTo>
                  <a:cubicBezTo>
                    <a:pt x="17" y="38"/>
                    <a:pt x="17" y="38"/>
                    <a:pt x="17" y="38"/>
                  </a:cubicBezTo>
                  <a:cubicBezTo>
                    <a:pt x="19" y="36"/>
                    <a:pt x="21" y="34"/>
                    <a:pt x="24" y="33"/>
                  </a:cubicBezTo>
                  <a:cubicBezTo>
                    <a:pt x="25" y="32"/>
                    <a:pt x="27" y="32"/>
                    <a:pt x="29" y="32"/>
                  </a:cubicBezTo>
                  <a:cubicBezTo>
                    <a:pt x="36" y="32"/>
                    <a:pt x="41" y="35"/>
                    <a:pt x="44" y="39"/>
                  </a:cubicBezTo>
                  <a:cubicBezTo>
                    <a:pt x="47" y="44"/>
                    <a:pt x="48" y="49"/>
                    <a:pt x="48" y="57"/>
                  </a:cubicBezTo>
                  <a:cubicBezTo>
                    <a:pt x="48" y="80"/>
                    <a:pt x="48" y="80"/>
                    <a:pt x="48" y="80"/>
                  </a:cubicBezTo>
                  <a:cubicBezTo>
                    <a:pt x="48" y="87"/>
                    <a:pt x="46" y="94"/>
                    <a:pt x="41" y="99"/>
                  </a:cubicBezTo>
                  <a:cubicBezTo>
                    <a:pt x="36" y="103"/>
                    <a:pt x="31" y="106"/>
                    <a:pt x="23" y="106"/>
                  </a:cubicBezTo>
                  <a:cubicBezTo>
                    <a:pt x="17" y="106"/>
                    <a:pt x="11" y="103"/>
                    <a:pt x="6" y="98"/>
                  </a:cubicBezTo>
                  <a:cubicBezTo>
                    <a:pt x="2" y="94"/>
                    <a:pt x="0" y="88"/>
                    <a:pt x="0" y="81"/>
                  </a:cubicBezTo>
                  <a:cubicBezTo>
                    <a:pt x="0" y="78"/>
                    <a:pt x="0" y="78"/>
                    <a:pt x="0" y="78"/>
                  </a:cubicBezTo>
                  <a:cubicBezTo>
                    <a:pt x="15" y="77"/>
                    <a:pt x="15" y="77"/>
                    <a:pt x="15" y="77"/>
                  </a:cubicBezTo>
                  <a:cubicBezTo>
                    <a:pt x="15" y="81"/>
                    <a:pt x="15" y="81"/>
                    <a:pt x="15" y="81"/>
                  </a:cubicBezTo>
                  <a:cubicBezTo>
                    <a:pt x="16" y="85"/>
                    <a:pt x="17" y="88"/>
                    <a:pt x="20" y="89"/>
                  </a:cubicBezTo>
                  <a:cubicBezTo>
                    <a:pt x="21" y="89"/>
                    <a:pt x="22" y="90"/>
                    <a:pt x="23" y="90"/>
                  </a:cubicBezTo>
                  <a:cubicBezTo>
                    <a:pt x="30" y="90"/>
                    <a:pt x="33" y="86"/>
                    <a:pt x="33" y="80"/>
                  </a:cubicBezTo>
                  <a:cubicBezTo>
                    <a:pt x="33" y="54"/>
                    <a:pt x="33" y="54"/>
                    <a:pt x="33" y="54"/>
                  </a:cubicBezTo>
                  <a:cubicBezTo>
                    <a:pt x="33" y="51"/>
                    <a:pt x="32" y="48"/>
                    <a:pt x="29" y="46"/>
                  </a:cubicBezTo>
                  <a:cubicBezTo>
                    <a:pt x="28" y="45"/>
                    <a:pt x="27" y="45"/>
                    <a:pt x="25" y="45"/>
                  </a:cubicBezTo>
                  <a:cubicBezTo>
                    <a:pt x="22" y="45"/>
                    <a:pt x="20" y="46"/>
                    <a:pt x="19" y="48"/>
                  </a:cubicBezTo>
                  <a:cubicBezTo>
                    <a:pt x="18" y="50"/>
                    <a:pt x="17" y="52"/>
                    <a:pt x="17" y="54"/>
                  </a:cubicBezTo>
                  <a:cubicBezTo>
                    <a:pt x="17" y="57"/>
                    <a:pt x="17" y="57"/>
                    <a:pt x="17" y="57"/>
                  </a:cubicBezTo>
                  <a:cubicBezTo>
                    <a:pt x="1" y="57"/>
                    <a:pt x="1" y="57"/>
                    <a:pt x="1" y="57"/>
                  </a:cubicBezTo>
                  <a:cubicBezTo>
                    <a:pt x="1" y="0"/>
                    <a:pt x="1" y="0"/>
                    <a:pt x="1" y="0"/>
                  </a:cubicBezTo>
                  <a:cubicBezTo>
                    <a:pt x="47" y="0"/>
                    <a:pt x="47" y="0"/>
                    <a:pt x="47" y="0"/>
                  </a:cubicBezTo>
                  <a:cubicBezTo>
                    <a:pt x="47" y="16"/>
                    <a:pt x="47" y="16"/>
                    <a:pt x="47" y="16"/>
                  </a:cubicBezTo>
                  <a:lnTo>
                    <a:pt x="17"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600"/>
            </a:p>
          </p:txBody>
        </p:sp>
        <p:sp>
          <p:nvSpPr>
            <p:cNvPr id="30" name="Freeform 30"/>
            <p:cNvSpPr>
              <a:spLocks noEditPoints="1"/>
            </p:cNvSpPr>
            <p:nvPr>
              <p:custDataLst>
                <p:tags r:id="rId21"/>
              </p:custDataLst>
            </p:nvPr>
          </p:nvSpPr>
          <p:spPr bwMode="auto">
            <a:xfrm>
              <a:off x="8742760" y="4469932"/>
              <a:ext cx="123283" cy="256834"/>
            </a:xfrm>
            <a:custGeom>
              <a:avLst/>
              <a:gdLst>
                <a:gd name="T0" fmla="*/ 50 w 50"/>
                <a:gd name="T1" fmla="*/ 82 h 107"/>
                <a:gd name="T2" fmla="*/ 42 w 50"/>
                <a:gd name="T3" fmla="*/ 99 h 107"/>
                <a:gd name="T4" fmla="*/ 25 w 50"/>
                <a:gd name="T5" fmla="*/ 107 h 107"/>
                <a:gd name="T6" fmla="*/ 7 w 50"/>
                <a:gd name="T7" fmla="*/ 99 h 107"/>
                <a:gd name="T8" fmla="*/ 0 w 50"/>
                <a:gd name="T9" fmla="*/ 82 h 107"/>
                <a:gd name="T10" fmla="*/ 0 w 50"/>
                <a:gd name="T11" fmla="*/ 25 h 107"/>
                <a:gd name="T12" fmla="*/ 7 w 50"/>
                <a:gd name="T13" fmla="*/ 7 h 107"/>
                <a:gd name="T14" fmla="*/ 25 w 50"/>
                <a:gd name="T15" fmla="*/ 0 h 107"/>
                <a:gd name="T16" fmla="*/ 42 w 50"/>
                <a:gd name="T17" fmla="*/ 7 h 107"/>
                <a:gd name="T18" fmla="*/ 50 w 50"/>
                <a:gd name="T19" fmla="*/ 25 h 107"/>
                <a:gd name="T20" fmla="*/ 50 w 50"/>
                <a:gd name="T21" fmla="*/ 82 h 107"/>
                <a:gd name="T22" fmla="*/ 33 w 50"/>
                <a:gd name="T23" fmla="*/ 24 h 107"/>
                <a:gd name="T24" fmla="*/ 31 w 50"/>
                <a:gd name="T25" fmla="*/ 18 h 107"/>
                <a:gd name="T26" fmla="*/ 24 w 50"/>
                <a:gd name="T27" fmla="*/ 15 h 107"/>
                <a:gd name="T28" fmla="*/ 18 w 50"/>
                <a:gd name="T29" fmla="*/ 18 h 107"/>
                <a:gd name="T30" fmla="*/ 15 w 50"/>
                <a:gd name="T31" fmla="*/ 24 h 107"/>
                <a:gd name="T32" fmla="*/ 15 w 50"/>
                <a:gd name="T33" fmla="*/ 82 h 107"/>
                <a:gd name="T34" fmla="*/ 18 w 50"/>
                <a:gd name="T35" fmla="*/ 88 h 107"/>
                <a:gd name="T36" fmla="*/ 24 w 50"/>
                <a:gd name="T37" fmla="*/ 91 h 107"/>
                <a:gd name="T38" fmla="*/ 31 w 50"/>
                <a:gd name="T39" fmla="*/ 88 h 107"/>
                <a:gd name="T40" fmla="*/ 33 w 50"/>
                <a:gd name="T41" fmla="*/ 82 h 107"/>
                <a:gd name="T42" fmla="*/ 33 w 50"/>
                <a:gd name="T43" fmla="*/ 2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107">
                  <a:moveTo>
                    <a:pt x="50" y="82"/>
                  </a:moveTo>
                  <a:cubicBezTo>
                    <a:pt x="50" y="89"/>
                    <a:pt x="47" y="95"/>
                    <a:pt x="42" y="99"/>
                  </a:cubicBezTo>
                  <a:cubicBezTo>
                    <a:pt x="38" y="104"/>
                    <a:pt x="32" y="107"/>
                    <a:pt x="25" y="107"/>
                  </a:cubicBezTo>
                  <a:cubicBezTo>
                    <a:pt x="18" y="107"/>
                    <a:pt x="12" y="104"/>
                    <a:pt x="7" y="99"/>
                  </a:cubicBezTo>
                  <a:cubicBezTo>
                    <a:pt x="2" y="95"/>
                    <a:pt x="0" y="89"/>
                    <a:pt x="0" y="82"/>
                  </a:cubicBezTo>
                  <a:cubicBezTo>
                    <a:pt x="0" y="25"/>
                    <a:pt x="0" y="25"/>
                    <a:pt x="0" y="25"/>
                  </a:cubicBezTo>
                  <a:cubicBezTo>
                    <a:pt x="0" y="18"/>
                    <a:pt x="2" y="12"/>
                    <a:pt x="7" y="7"/>
                  </a:cubicBezTo>
                  <a:cubicBezTo>
                    <a:pt x="12" y="2"/>
                    <a:pt x="18" y="0"/>
                    <a:pt x="25" y="0"/>
                  </a:cubicBezTo>
                  <a:cubicBezTo>
                    <a:pt x="32" y="0"/>
                    <a:pt x="38" y="2"/>
                    <a:pt x="42" y="7"/>
                  </a:cubicBezTo>
                  <a:cubicBezTo>
                    <a:pt x="47" y="12"/>
                    <a:pt x="50" y="18"/>
                    <a:pt x="50" y="25"/>
                  </a:cubicBezTo>
                  <a:lnTo>
                    <a:pt x="50" y="82"/>
                  </a:lnTo>
                  <a:close/>
                  <a:moveTo>
                    <a:pt x="33" y="24"/>
                  </a:moveTo>
                  <a:cubicBezTo>
                    <a:pt x="33" y="22"/>
                    <a:pt x="33" y="20"/>
                    <a:pt x="31" y="18"/>
                  </a:cubicBezTo>
                  <a:cubicBezTo>
                    <a:pt x="29" y="16"/>
                    <a:pt x="27" y="15"/>
                    <a:pt x="24" y="15"/>
                  </a:cubicBezTo>
                  <a:cubicBezTo>
                    <a:pt x="22" y="15"/>
                    <a:pt x="20" y="16"/>
                    <a:pt x="18" y="18"/>
                  </a:cubicBezTo>
                  <a:cubicBezTo>
                    <a:pt x="16" y="20"/>
                    <a:pt x="15" y="22"/>
                    <a:pt x="15" y="24"/>
                  </a:cubicBezTo>
                  <a:cubicBezTo>
                    <a:pt x="15" y="82"/>
                    <a:pt x="15" y="82"/>
                    <a:pt x="15" y="82"/>
                  </a:cubicBezTo>
                  <a:cubicBezTo>
                    <a:pt x="15" y="84"/>
                    <a:pt x="16" y="86"/>
                    <a:pt x="18" y="88"/>
                  </a:cubicBezTo>
                  <a:cubicBezTo>
                    <a:pt x="20" y="90"/>
                    <a:pt x="22" y="91"/>
                    <a:pt x="24" y="91"/>
                  </a:cubicBezTo>
                  <a:cubicBezTo>
                    <a:pt x="27" y="91"/>
                    <a:pt x="29" y="90"/>
                    <a:pt x="31" y="88"/>
                  </a:cubicBezTo>
                  <a:cubicBezTo>
                    <a:pt x="33" y="86"/>
                    <a:pt x="33" y="84"/>
                    <a:pt x="33" y="82"/>
                  </a:cubicBezTo>
                  <a:lnTo>
                    <a:pt x="33"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600"/>
            </a:p>
          </p:txBody>
        </p:sp>
        <p:sp>
          <p:nvSpPr>
            <p:cNvPr id="31" name="Freeform 31"/>
            <p:cNvSpPr>
              <a:spLocks noEditPoints="1"/>
            </p:cNvSpPr>
            <p:nvPr>
              <p:custDataLst>
                <p:tags r:id="rId22"/>
              </p:custDataLst>
            </p:nvPr>
          </p:nvSpPr>
          <p:spPr bwMode="auto">
            <a:xfrm>
              <a:off x="8893140" y="4472566"/>
              <a:ext cx="131412" cy="251565"/>
            </a:xfrm>
            <a:custGeom>
              <a:avLst/>
              <a:gdLst>
                <a:gd name="T0" fmla="*/ 0 w 97"/>
                <a:gd name="T1" fmla="*/ 120 h 191"/>
                <a:gd name="T2" fmla="*/ 49 w 97"/>
                <a:gd name="T3" fmla="*/ 0 h 191"/>
                <a:gd name="T4" fmla="*/ 78 w 97"/>
                <a:gd name="T5" fmla="*/ 0 h 191"/>
                <a:gd name="T6" fmla="*/ 78 w 97"/>
                <a:gd name="T7" fmla="*/ 120 h 191"/>
                <a:gd name="T8" fmla="*/ 97 w 97"/>
                <a:gd name="T9" fmla="*/ 120 h 191"/>
                <a:gd name="T10" fmla="*/ 97 w 97"/>
                <a:gd name="T11" fmla="*/ 149 h 191"/>
                <a:gd name="T12" fmla="*/ 78 w 97"/>
                <a:gd name="T13" fmla="*/ 149 h 191"/>
                <a:gd name="T14" fmla="*/ 78 w 97"/>
                <a:gd name="T15" fmla="*/ 191 h 191"/>
                <a:gd name="T16" fmla="*/ 49 w 97"/>
                <a:gd name="T17" fmla="*/ 191 h 191"/>
                <a:gd name="T18" fmla="*/ 49 w 97"/>
                <a:gd name="T19" fmla="*/ 149 h 191"/>
                <a:gd name="T20" fmla="*/ 0 w 97"/>
                <a:gd name="T21" fmla="*/ 149 h 191"/>
                <a:gd name="T22" fmla="*/ 0 w 97"/>
                <a:gd name="T23" fmla="*/ 120 h 191"/>
                <a:gd name="T24" fmla="*/ 49 w 97"/>
                <a:gd name="T25" fmla="*/ 120 h 191"/>
                <a:gd name="T26" fmla="*/ 49 w 97"/>
                <a:gd name="T27" fmla="*/ 62 h 191"/>
                <a:gd name="T28" fmla="*/ 25 w 97"/>
                <a:gd name="T29" fmla="*/ 120 h 191"/>
                <a:gd name="T30" fmla="*/ 49 w 97"/>
                <a:gd name="T31" fmla="*/ 12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7" h="191">
                  <a:moveTo>
                    <a:pt x="0" y="120"/>
                  </a:moveTo>
                  <a:lnTo>
                    <a:pt x="49" y="0"/>
                  </a:lnTo>
                  <a:lnTo>
                    <a:pt x="78" y="0"/>
                  </a:lnTo>
                  <a:lnTo>
                    <a:pt x="78" y="120"/>
                  </a:lnTo>
                  <a:lnTo>
                    <a:pt x="97" y="120"/>
                  </a:lnTo>
                  <a:lnTo>
                    <a:pt x="97" y="149"/>
                  </a:lnTo>
                  <a:lnTo>
                    <a:pt x="78" y="149"/>
                  </a:lnTo>
                  <a:lnTo>
                    <a:pt x="78" y="191"/>
                  </a:lnTo>
                  <a:lnTo>
                    <a:pt x="49" y="191"/>
                  </a:lnTo>
                  <a:lnTo>
                    <a:pt x="49" y="149"/>
                  </a:lnTo>
                  <a:lnTo>
                    <a:pt x="0" y="149"/>
                  </a:lnTo>
                  <a:lnTo>
                    <a:pt x="0" y="120"/>
                  </a:lnTo>
                  <a:close/>
                  <a:moveTo>
                    <a:pt x="49" y="120"/>
                  </a:moveTo>
                  <a:lnTo>
                    <a:pt x="49" y="62"/>
                  </a:lnTo>
                  <a:lnTo>
                    <a:pt x="25" y="120"/>
                  </a:lnTo>
                  <a:lnTo>
                    <a:pt x="49" y="1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600"/>
            </a:p>
          </p:txBody>
        </p:sp>
        <p:sp>
          <p:nvSpPr>
            <p:cNvPr id="32" name="Freeform 32"/>
            <p:cNvSpPr>
              <a:spLocks noEditPoints="1"/>
            </p:cNvSpPr>
            <p:nvPr>
              <p:custDataLst>
                <p:tags r:id="rId23"/>
              </p:custDataLst>
            </p:nvPr>
          </p:nvSpPr>
          <p:spPr bwMode="auto">
            <a:xfrm>
              <a:off x="9669420" y="2918396"/>
              <a:ext cx="123283" cy="256834"/>
            </a:xfrm>
            <a:custGeom>
              <a:avLst/>
              <a:gdLst>
                <a:gd name="T0" fmla="*/ 50 w 50"/>
                <a:gd name="T1" fmla="*/ 82 h 107"/>
                <a:gd name="T2" fmla="*/ 42 w 50"/>
                <a:gd name="T3" fmla="*/ 99 h 107"/>
                <a:gd name="T4" fmla="*/ 25 w 50"/>
                <a:gd name="T5" fmla="*/ 107 h 107"/>
                <a:gd name="T6" fmla="*/ 7 w 50"/>
                <a:gd name="T7" fmla="*/ 99 h 107"/>
                <a:gd name="T8" fmla="*/ 0 w 50"/>
                <a:gd name="T9" fmla="*/ 82 h 107"/>
                <a:gd name="T10" fmla="*/ 0 w 50"/>
                <a:gd name="T11" fmla="*/ 25 h 107"/>
                <a:gd name="T12" fmla="*/ 7 w 50"/>
                <a:gd name="T13" fmla="*/ 7 h 107"/>
                <a:gd name="T14" fmla="*/ 25 w 50"/>
                <a:gd name="T15" fmla="*/ 0 h 107"/>
                <a:gd name="T16" fmla="*/ 42 w 50"/>
                <a:gd name="T17" fmla="*/ 7 h 107"/>
                <a:gd name="T18" fmla="*/ 50 w 50"/>
                <a:gd name="T19" fmla="*/ 25 h 107"/>
                <a:gd name="T20" fmla="*/ 50 w 50"/>
                <a:gd name="T21" fmla="*/ 82 h 107"/>
                <a:gd name="T22" fmla="*/ 33 w 50"/>
                <a:gd name="T23" fmla="*/ 24 h 107"/>
                <a:gd name="T24" fmla="*/ 31 w 50"/>
                <a:gd name="T25" fmla="*/ 18 h 107"/>
                <a:gd name="T26" fmla="*/ 24 w 50"/>
                <a:gd name="T27" fmla="*/ 15 h 107"/>
                <a:gd name="T28" fmla="*/ 18 w 50"/>
                <a:gd name="T29" fmla="*/ 18 h 107"/>
                <a:gd name="T30" fmla="*/ 15 w 50"/>
                <a:gd name="T31" fmla="*/ 24 h 107"/>
                <a:gd name="T32" fmla="*/ 15 w 50"/>
                <a:gd name="T33" fmla="*/ 81 h 107"/>
                <a:gd name="T34" fmla="*/ 18 w 50"/>
                <a:gd name="T35" fmla="*/ 88 h 107"/>
                <a:gd name="T36" fmla="*/ 24 w 50"/>
                <a:gd name="T37" fmla="*/ 91 h 107"/>
                <a:gd name="T38" fmla="*/ 31 w 50"/>
                <a:gd name="T39" fmla="*/ 88 h 107"/>
                <a:gd name="T40" fmla="*/ 33 w 50"/>
                <a:gd name="T41" fmla="*/ 81 h 107"/>
                <a:gd name="T42" fmla="*/ 33 w 50"/>
                <a:gd name="T43" fmla="*/ 2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107">
                  <a:moveTo>
                    <a:pt x="50" y="82"/>
                  </a:moveTo>
                  <a:cubicBezTo>
                    <a:pt x="50" y="89"/>
                    <a:pt x="47" y="95"/>
                    <a:pt x="42" y="99"/>
                  </a:cubicBezTo>
                  <a:cubicBezTo>
                    <a:pt x="37" y="104"/>
                    <a:pt x="32" y="107"/>
                    <a:pt x="25" y="107"/>
                  </a:cubicBezTo>
                  <a:cubicBezTo>
                    <a:pt x="18" y="107"/>
                    <a:pt x="12" y="104"/>
                    <a:pt x="7" y="99"/>
                  </a:cubicBezTo>
                  <a:cubicBezTo>
                    <a:pt x="2" y="95"/>
                    <a:pt x="0" y="89"/>
                    <a:pt x="0" y="82"/>
                  </a:cubicBezTo>
                  <a:cubicBezTo>
                    <a:pt x="0" y="25"/>
                    <a:pt x="0" y="25"/>
                    <a:pt x="0" y="25"/>
                  </a:cubicBezTo>
                  <a:cubicBezTo>
                    <a:pt x="0" y="18"/>
                    <a:pt x="2" y="12"/>
                    <a:pt x="7" y="7"/>
                  </a:cubicBezTo>
                  <a:cubicBezTo>
                    <a:pt x="12" y="2"/>
                    <a:pt x="18" y="0"/>
                    <a:pt x="25" y="0"/>
                  </a:cubicBezTo>
                  <a:cubicBezTo>
                    <a:pt x="32" y="0"/>
                    <a:pt x="38" y="2"/>
                    <a:pt x="42" y="7"/>
                  </a:cubicBezTo>
                  <a:cubicBezTo>
                    <a:pt x="47" y="12"/>
                    <a:pt x="50" y="18"/>
                    <a:pt x="50" y="25"/>
                  </a:cubicBezTo>
                  <a:lnTo>
                    <a:pt x="50" y="82"/>
                  </a:lnTo>
                  <a:close/>
                  <a:moveTo>
                    <a:pt x="33" y="24"/>
                  </a:moveTo>
                  <a:cubicBezTo>
                    <a:pt x="33" y="22"/>
                    <a:pt x="32" y="20"/>
                    <a:pt x="31" y="18"/>
                  </a:cubicBezTo>
                  <a:cubicBezTo>
                    <a:pt x="29" y="16"/>
                    <a:pt x="27" y="15"/>
                    <a:pt x="24" y="15"/>
                  </a:cubicBezTo>
                  <a:cubicBezTo>
                    <a:pt x="22" y="15"/>
                    <a:pt x="20" y="16"/>
                    <a:pt x="18" y="18"/>
                  </a:cubicBezTo>
                  <a:cubicBezTo>
                    <a:pt x="16" y="20"/>
                    <a:pt x="15" y="22"/>
                    <a:pt x="15" y="24"/>
                  </a:cubicBezTo>
                  <a:cubicBezTo>
                    <a:pt x="15" y="81"/>
                    <a:pt x="15" y="81"/>
                    <a:pt x="15" y="81"/>
                  </a:cubicBezTo>
                  <a:cubicBezTo>
                    <a:pt x="15" y="84"/>
                    <a:pt x="16" y="86"/>
                    <a:pt x="18" y="88"/>
                  </a:cubicBezTo>
                  <a:cubicBezTo>
                    <a:pt x="20" y="90"/>
                    <a:pt x="22" y="91"/>
                    <a:pt x="24" y="91"/>
                  </a:cubicBezTo>
                  <a:cubicBezTo>
                    <a:pt x="27" y="91"/>
                    <a:pt x="29" y="90"/>
                    <a:pt x="31" y="88"/>
                  </a:cubicBezTo>
                  <a:cubicBezTo>
                    <a:pt x="32" y="86"/>
                    <a:pt x="33" y="84"/>
                    <a:pt x="33" y="81"/>
                  </a:cubicBezTo>
                  <a:lnTo>
                    <a:pt x="33"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600"/>
            </a:p>
          </p:txBody>
        </p:sp>
        <p:sp>
          <p:nvSpPr>
            <p:cNvPr id="33" name="Freeform 33"/>
            <p:cNvSpPr>
              <a:spLocks/>
            </p:cNvSpPr>
            <p:nvPr>
              <p:custDataLst>
                <p:tags r:id="rId24"/>
              </p:custDataLst>
            </p:nvPr>
          </p:nvSpPr>
          <p:spPr bwMode="auto">
            <a:xfrm>
              <a:off x="9821154" y="2918396"/>
              <a:ext cx="125993" cy="256834"/>
            </a:xfrm>
            <a:custGeom>
              <a:avLst/>
              <a:gdLst>
                <a:gd name="T0" fmla="*/ 24 w 51"/>
                <a:gd name="T1" fmla="*/ 91 h 107"/>
                <a:gd name="T2" fmla="*/ 35 w 51"/>
                <a:gd name="T3" fmla="*/ 81 h 107"/>
                <a:gd name="T4" fmla="*/ 35 w 51"/>
                <a:gd name="T5" fmla="*/ 74 h 107"/>
                <a:gd name="T6" fmla="*/ 18 w 51"/>
                <a:gd name="T7" fmla="*/ 58 h 107"/>
                <a:gd name="T8" fmla="*/ 18 w 51"/>
                <a:gd name="T9" fmla="*/ 45 h 107"/>
                <a:gd name="T10" fmla="*/ 31 w 51"/>
                <a:gd name="T11" fmla="*/ 40 h 107"/>
                <a:gd name="T12" fmla="*/ 35 w 51"/>
                <a:gd name="T13" fmla="*/ 27 h 107"/>
                <a:gd name="T14" fmla="*/ 35 w 51"/>
                <a:gd name="T15" fmla="*/ 24 h 107"/>
                <a:gd name="T16" fmla="*/ 26 w 51"/>
                <a:gd name="T17" fmla="*/ 14 h 107"/>
                <a:gd name="T18" fmla="*/ 19 w 51"/>
                <a:gd name="T19" fmla="*/ 18 h 107"/>
                <a:gd name="T20" fmla="*/ 17 w 51"/>
                <a:gd name="T21" fmla="*/ 26 h 107"/>
                <a:gd name="T22" fmla="*/ 17 w 51"/>
                <a:gd name="T23" fmla="*/ 28 h 107"/>
                <a:gd name="T24" fmla="*/ 2 w 51"/>
                <a:gd name="T25" fmla="*/ 28 h 107"/>
                <a:gd name="T26" fmla="*/ 2 w 51"/>
                <a:gd name="T27" fmla="*/ 26 h 107"/>
                <a:gd name="T28" fmla="*/ 8 w 51"/>
                <a:gd name="T29" fmla="*/ 8 h 107"/>
                <a:gd name="T30" fmla="*/ 26 w 51"/>
                <a:gd name="T31" fmla="*/ 0 h 107"/>
                <a:gd name="T32" fmla="*/ 43 w 51"/>
                <a:gd name="T33" fmla="*/ 7 h 107"/>
                <a:gd name="T34" fmla="*/ 49 w 51"/>
                <a:gd name="T35" fmla="*/ 24 h 107"/>
                <a:gd name="T36" fmla="*/ 49 w 51"/>
                <a:gd name="T37" fmla="*/ 28 h 107"/>
                <a:gd name="T38" fmla="*/ 44 w 51"/>
                <a:gd name="T39" fmla="*/ 45 h 107"/>
                <a:gd name="T40" fmla="*/ 38 w 51"/>
                <a:gd name="T41" fmla="*/ 50 h 107"/>
                <a:gd name="T42" fmla="*/ 49 w 51"/>
                <a:gd name="T43" fmla="*/ 62 h 107"/>
                <a:gd name="T44" fmla="*/ 51 w 51"/>
                <a:gd name="T45" fmla="*/ 72 h 107"/>
                <a:gd name="T46" fmla="*/ 51 w 51"/>
                <a:gd name="T47" fmla="*/ 80 h 107"/>
                <a:gd name="T48" fmla="*/ 43 w 51"/>
                <a:gd name="T49" fmla="*/ 100 h 107"/>
                <a:gd name="T50" fmla="*/ 24 w 51"/>
                <a:gd name="T51" fmla="*/ 107 h 107"/>
                <a:gd name="T52" fmla="*/ 7 w 51"/>
                <a:gd name="T53" fmla="*/ 99 h 107"/>
                <a:gd name="T54" fmla="*/ 0 w 51"/>
                <a:gd name="T55" fmla="*/ 82 h 107"/>
                <a:gd name="T56" fmla="*/ 0 w 51"/>
                <a:gd name="T57" fmla="*/ 79 h 107"/>
                <a:gd name="T58" fmla="*/ 15 w 51"/>
                <a:gd name="T59" fmla="*/ 78 h 107"/>
                <a:gd name="T60" fmla="*/ 15 w 51"/>
                <a:gd name="T61" fmla="*/ 82 h 107"/>
                <a:gd name="T62" fmla="*/ 18 w 51"/>
                <a:gd name="T63" fmla="*/ 88 h 107"/>
                <a:gd name="T64" fmla="*/ 24 w 51"/>
                <a:gd name="T65" fmla="*/ 9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 h="107">
                  <a:moveTo>
                    <a:pt x="24" y="91"/>
                  </a:moveTo>
                  <a:cubicBezTo>
                    <a:pt x="31" y="91"/>
                    <a:pt x="35" y="87"/>
                    <a:pt x="35" y="81"/>
                  </a:cubicBezTo>
                  <a:cubicBezTo>
                    <a:pt x="35" y="74"/>
                    <a:pt x="35" y="74"/>
                    <a:pt x="35" y="74"/>
                  </a:cubicBezTo>
                  <a:cubicBezTo>
                    <a:pt x="35" y="64"/>
                    <a:pt x="29" y="58"/>
                    <a:pt x="18" y="58"/>
                  </a:cubicBezTo>
                  <a:cubicBezTo>
                    <a:pt x="18" y="45"/>
                    <a:pt x="18" y="45"/>
                    <a:pt x="18" y="45"/>
                  </a:cubicBezTo>
                  <a:cubicBezTo>
                    <a:pt x="24" y="45"/>
                    <a:pt x="29" y="43"/>
                    <a:pt x="31" y="40"/>
                  </a:cubicBezTo>
                  <a:cubicBezTo>
                    <a:pt x="34" y="37"/>
                    <a:pt x="35" y="32"/>
                    <a:pt x="35" y="27"/>
                  </a:cubicBezTo>
                  <a:cubicBezTo>
                    <a:pt x="35" y="24"/>
                    <a:pt x="35" y="24"/>
                    <a:pt x="35" y="24"/>
                  </a:cubicBezTo>
                  <a:cubicBezTo>
                    <a:pt x="35" y="18"/>
                    <a:pt x="32" y="14"/>
                    <a:pt x="26" y="14"/>
                  </a:cubicBezTo>
                  <a:cubicBezTo>
                    <a:pt x="23" y="14"/>
                    <a:pt x="21" y="15"/>
                    <a:pt x="19" y="18"/>
                  </a:cubicBezTo>
                  <a:cubicBezTo>
                    <a:pt x="18" y="20"/>
                    <a:pt x="17" y="22"/>
                    <a:pt x="17" y="26"/>
                  </a:cubicBezTo>
                  <a:cubicBezTo>
                    <a:pt x="17" y="28"/>
                    <a:pt x="17" y="28"/>
                    <a:pt x="17" y="28"/>
                  </a:cubicBezTo>
                  <a:cubicBezTo>
                    <a:pt x="2" y="28"/>
                    <a:pt x="2" y="28"/>
                    <a:pt x="2" y="28"/>
                  </a:cubicBezTo>
                  <a:cubicBezTo>
                    <a:pt x="2" y="26"/>
                    <a:pt x="2" y="26"/>
                    <a:pt x="2" y="26"/>
                  </a:cubicBezTo>
                  <a:cubicBezTo>
                    <a:pt x="2" y="18"/>
                    <a:pt x="4" y="12"/>
                    <a:pt x="8" y="8"/>
                  </a:cubicBezTo>
                  <a:cubicBezTo>
                    <a:pt x="12" y="2"/>
                    <a:pt x="18" y="0"/>
                    <a:pt x="26" y="0"/>
                  </a:cubicBezTo>
                  <a:cubicBezTo>
                    <a:pt x="33" y="0"/>
                    <a:pt x="39" y="2"/>
                    <a:pt x="43" y="7"/>
                  </a:cubicBezTo>
                  <a:cubicBezTo>
                    <a:pt x="47" y="12"/>
                    <a:pt x="49" y="17"/>
                    <a:pt x="49" y="24"/>
                  </a:cubicBezTo>
                  <a:cubicBezTo>
                    <a:pt x="49" y="28"/>
                    <a:pt x="49" y="28"/>
                    <a:pt x="49" y="28"/>
                  </a:cubicBezTo>
                  <a:cubicBezTo>
                    <a:pt x="49" y="35"/>
                    <a:pt x="48" y="41"/>
                    <a:pt x="44" y="45"/>
                  </a:cubicBezTo>
                  <a:cubicBezTo>
                    <a:pt x="42" y="47"/>
                    <a:pt x="40" y="49"/>
                    <a:pt x="38" y="50"/>
                  </a:cubicBezTo>
                  <a:cubicBezTo>
                    <a:pt x="42" y="53"/>
                    <a:pt x="46" y="57"/>
                    <a:pt x="49" y="62"/>
                  </a:cubicBezTo>
                  <a:cubicBezTo>
                    <a:pt x="50" y="65"/>
                    <a:pt x="51" y="68"/>
                    <a:pt x="51" y="72"/>
                  </a:cubicBezTo>
                  <a:cubicBezTo>
                    <a:pt x="51" y="80"/>
                    <a:pt x="51" y="80"/>
                    <a:pt x="51" y="80"/>
                  </a:cubicBezTo>
                  <a:cubicBezTo>
                    <a:pt x="51" y="88"/>
                    <a:pt x="48" y="95"/>
                    <a:pt x="43" y="100"/>
                  </a:cubicBezTo>
                  <a:cubicBezTo>
                    <a:pt x="38" y="104"/>
                    <a:pt x="32" y="107"/>
                    <a:pt x="24" y="107"/>
                  </a:cubicBezTo>
                  <a:cubicBezTo>
                    <a:pt x="18" y="107"/>
                    <a:pt x="12" y="104"/>
                    <a:pt x="7" y="99"/>
                  </a:cubicBezTo>
                  <a:cubicBezTo>
                    <a:pt x="2" y="94"/>
                    <a:pt x="0" y="89"/>
                    <a:pt x="0" y="82"/>
                  </a:cubicBezTo>
                  <a:cubicBezTo>
                    <a:pt x="0" y="79"/>
                    <a:pt x="0" y="79"/>
                    <a:pt x="0" y="79"/>
                  </a:cubicBezTo>
                  <a:cubicBezTo>
                    <a:pt x="15" y="78"/>
                    <a:pt x="15" y="78"/>
                    <a:pt x="15" y="78"/>
                  </a:cubicBezTo>
                  <a:cubicBezTo>
                    <a:pt x="15" y="82"/>
                    <a:pt x="15" y="82"/>
                    <a:pt x="15" y="82"/>
                  </a:cubicBezTo>
                  <a:cubicBezTo>
                    <a:pt x="15" y="84"/>
                    <a:pt x="16" y="86"/>
                    <a:pt x="18" y="88"/>
                  </a:cubicBezTo>
                  <a:cubicBezTo>
                    <a:pt x="19" y="90"/>
                    <a:pt x="21" y="91"/>
                    <a:pt x="24" y="9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600"/>
            </a:p>
          </p:txBody>
        </p:sp>
        <p:sp>
          <p:nvSpPr>
            <p:cNvPr id="34" name="Freeform 34"/>
            <p:cNvSpPr>
              <a:spLocks noEditPoints="1"/>
            </p:cNvSpPr>
            <p:nvPr>
              <p:custDataLst>
                <p:tags r:id="rId25"/>
              </p:custDataLst>
            </p:nvPr>
          </p:nvSpPr>
          <p:spPr bwMode="auto">
            <a:xfrm>
              <a:off x="5987166" y="2918396"/>
              <a:ext cx="123283" cy="256834"/>
            </a:xfrm>
            <a:custGeom>
              <a:avLst/>
              <a:gdLst>
                <a:gd name="T0" fmla="*/ 50 w 50"/>
                <a:gd name="T1" fmla="*/ 82 h 107"/>
                <a:gd name="T2" fmla="*/ 43 w 50"/>
                <a:gd name="T3" fmla="*/ 99 h 107"/>
                <a:gd name="T4" fmla="*/ 25 w 50"/>
                <a:gd name="T5" fmla="*/ 107 h 107"/>
                <a:gd name="T6" fmla="*/ 7 w 50"/>
                <a:gd name="T7" fmla="*/ 99 h 107"/>
                <a:gd name="T8" fmla="*/ 0 w 50"/>
                <a:gd name="T9" fmla="*/ 82 h 107"/>
                <a:gd name="T10" fmla="*/ 0 w 50"/>
                <a:gd name="T11" fmla="*/ 25 h 107"/>
                <a:gd name="T12" fmla="*/ 7 w 50"/>
                <a:gd name="T13" fmla="*/ 7 h 107"/>
                <a:gd name="T14" fmla="*/ 25 w 50"/>
                <a:gd name="T15" fmla="*/ 0 h 107"/>
                <a:gd name="T16" fmla="*/ 43 w 50"/>
                <a:gd name="T17" fmla="*/ 7 h 107"/>
                <a:gd name="T18" fmla="*/ 50 w 50"/>
                <a:gd name="T19" fmla="*/ 25 h 107"/>
                <a:gd name="T20" fmla="*/ 50 w 50"/>
                <a:gd name="T21" fmla="*/ 82 h 107"/>
                <a:gd name="T22" fmla="*/ 34 w 50"/>
                <a:gd name="T23" fmla="*/ 24 h 107"/>
                <a:gd name="T24" fmla="*/ 31 w 50"/>
                <a:gd name="T25" fmla="*/ 18 h 107"/>
                <a:gd name="T26" fmla="*/ 25 w 50"/>
                <a:gd name="T27" fmla="*/ 15 h 107"/>
                <a:gd name="T28" fmla="*/ 18 w 50"/>
                <a:gd name="T29" fmla="*/ 18 h 107"/>
                <a:gd name="T30" fmla="*/ 16 w 50"/>
                <a:gd name="T31" fmla="*/ 24 h 107"/>
                <a:gd name="T32" fmla="*/ 16 w 50"/>
                <a:gd name="T33" fmla="*/ 81 h 107"/>
                <a:gd name="T34" fmla="*/ 18 w 50"/>
                <a:gd name="T35" fmla="*/ 88 h 107"/>
                <a:gd name="T36" fmla="*/ 25 w 50"/>
                <a:gd name="T37" fmla="*/ 91 h 107"/>
                <a:gd name="T38" fmla="*/ 31 w 50"/>
                <a:gd name="T39" fmla="*/ 88 h 107"/>
                <a:gd name="T40" fmla="*/ 34 w 50"/>
                <a:gd name="T41" fmla="*/ 81 h 107"/>
                <a:gd name="T42" fmla="*/ 34 w 50"/>
                <a:gd name="T43" fmla="*/ 2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107">
                  <a:moveTo>
                    <a:pt x="50" y="82"/>
                  </a:moveTo>
                  <a:cubicBezTo>
                    <a:pt x="50" y="89"/>
                    <a:pt x="47" y="95"/>
                    <a:pt x="43" y="99"/>
                  </a:cubicBezTo>
                  <a:cubicBezTo>
                    <a:pt x="38" y="104"/>
                    <a:pt x="32" y="107"/>
                    <a:pt x="25" y="107"/>
                  </a:cubicBezTo>
                  <a:cubicBezTo>
                    <a:pt x="18" y="107"/>
                    <a:pt x="12" y="104"/>
                    <a:pt x="7" y="99"/>
                  </a:cubicBezTo>
                  <a:cubicBezTo>
                    <a:pt x="2" y="95"/>
                    <a:pt x="0" y="89"/>
                    <a:pt x="0" y="82"/>
                  </a:cubicBezTo>
                  <a:cubicBezTo>
                    <a:pt x="0" y="25"/>
                    <a:pt x="0" y="25"/>
                    <a:pt x="0" y="25"/>
                  </a:cubicBezTo>
                  <a:cubicBezTo>
                    <a:pt x="0" y="18"/>
                    <a:pt x="2" y="12"/>
                    <a:pt x="7" y="7"/>
                  </a:cubicBezTo>
                  <a:cubicBezTo>
                    <a:pt x="12" y="2"/>
                    <a:pt x="18" y="0"/>
                    <a:pt x="25" y="0"/>
                  </a:cubicBezTo>
                  <a:cubicBezTo>
                    <a:pt x="32" y="0"/>
                    <a:pt x="38" y="2"/>
                    <a:pt x="43" y="7"/>
                  </a:cubicBezTo>
                  <a:cubicBezTo>
                    <a:pt x="48" y="12"/>
                    <a:pt x="50" y="18"/>
                    <a:pt x="50" y="25"/>
                  </a:cubicBezTo>
                  <a:lnTo>
                    <a:pt x="50" y="82"/>
                  </a:lnTo>
                  <a:close/>
                  <a:moveTo>
                    <a:pt x="34" y="24"/>
                  </a:moveTo>
                  <a:cubicBezTo>
                    <a:pt x="34" y="22"/>
                    <a:pt x="33" y="20"/>
                    <a:pt x="31" y="18"/>
                  </a:cubicBezTo>
                  <a:cubicBezTo>
                    <a:pt x="29" y="16"/>
                    <a:pt x="27" y="15"/>
                    <a:pt x="25" y="15"/>
                  </a:cubicBezTo>
                  <a:cubicBezTo>
                    <a:pt x="22" y="15"/>
                    <a:pt x="20" y="16"/>
                    <a:pt x="18" y="18"/>
                  </a:cubicBezTo>
                  <a:cubicBezTo>
                    <a:pt x="16" y="20"/>
                    <a:pt x="16" y="22"/>
                    <a:pt x="16" y="24"/>
                  </a:cubicBezTo>
                  <a:cubicBezTo>
                    <a:pt x="16" y="81"/>
                    <a:pt x="16" y="81"/>
                    <a:pt x="16" y="81"/>
                  </a:cubicBezTo>
                  <a:cubicBezTo>
                    <a:pt x="16" y="84"/>
                    <a:pt x="16" y="86"/>
                    <a:pt x="18" y="88"/>
                  </a:cubicBezTo>
                  <a:cubicBezTo>
                    <a:pt x="20" y="90"/>
                    <a:pt x="22" y="91"/>
                    <a:pt x="25" y="91"/>
                  </a:cubicBezTo>
                  <a:cubicBezTo>
                    <a:pt x="27" y="91"/>
                    <a:pt x="29" y="90"/>
                    <a:pt x="31" y="88"/>
                  </a:cubicBezTo>
                  <a:cubicBezTo>
                    <a:pt x="33" y="86"/>
                    <a:pt x="34" y="84"/>
                    <a:pt x="34" y="81"/>
                  </a:cubicBezTo>
                  <a:lnTo>
                    <a:pt x="34"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600"/>
            </a:p>
          </p:txBody>
        </p:sp>
        <p:sp>
          <p:nvSpPr>
            <p:cNvPr id="35" name="Freeform 35"/>
            <p:cNvSpPr>
              <a:spLocks noEditPoints="1"/>
            </p:cNvSpPr>
            <p:nvPr>
              <p:custDataLst>
                <p:tags r:id="rId26"/>
              </p:custDataLst>
            </p:nvPr>
          </p:nvSpPr>
          <p:spPr bwMode="auto">
            <a:xfrm>
              <a:off x="6144319" y="2918396"/>
              <a:ext cx="116510" cy="256834"/>
            </a:xfrm>
            <a:custGeom>
              <a:avLst/>
              <a:gdLst>
                <a:gd name="T0" fmla="*/ 31 w 47"/>
                <a:gd name="T1" fmla="*/ 27 h 107"/>
                <a:gd name="T2" fmla="*/ 31 w 47"/>
                <a:gd name="T3" fmla="*/ 24 h 107"/>
                <a:gd name="T4" fmla="*/ 29 w 47"/>
                <a:gd name="T5" fmla="*/ 18 h 107"/>
                <a:gd name="T6" fmla="*/ 23 w 47"/>
                <a:gd name="T7" fmla="*/ 15 h 107"/>
                <a:gd name="T8" fmla="*/ 17 w 47"/>
                <a:gd name="T9" fmla="*/ 18 h 107"/>
                <a:gd name="T10" fmla="*/ 15 w 47"/>
                <a:gd name="T11" fmla="*/ 24 h 107"/>
                <a:gd name="T12" fmla="*/ 15 w 47"/>
                <a:gd name="T13" fmla="*/ 45 h 107"/>
                <a:gd name="T14" fmla="*/ 27 w 47"/>
                <a:gd name="T15" fmla="*/ 40 h 107"/>
                <a:gd name="T16" fmla="*/ 43 w 47"/>
                <a:gd name="T17" fmla="*/ 48 h 107"/>
                <a:gd name="T18" fmla="*/ 47 w 47"/>
                <a:gd name="T19" fmla="*/ 65 h 107"/>
                <a:gd name="T20" fmla="*/ 47 w 47"/>
                <a:gd name="T21" fmla="*/ 83 h 107"/>
                <a:gd name="T22" fmla="*/ 47 w 47"/>
                <a:gd name="T23" fmla="*/ 83 h 107"/>
                <a:gd name="T24" fmla="*/ 40 w 47"/>
                <a:gd name="T25" fmla="*/ 100 h 107"/>
                <a:gd name="T26" fmla="*/ 23 w 47"/>
                <a:gd name="T27" fmla="*/ 107 h 107"/>
                <a:gd name="T28" fmla="*/ 6 w 47"/>
                <a:gd name="T29" fmla="*/ 99 h 107"/>
                <a:gd name="T30" fmla="*/ 0 w 47"/>
                <a:gd name="T31" fmla="*/ 82 h 107"/>
                <a:gd name="T32" fmla="*/ 0 w 47"/>
                <a:gd name="T33" fmla="*/ 25 h 107"/>
                <a:gd name="T34" fmla="*/ 3 w 47"/>
                <a:gd name="T35" fmla="*/ 11 h 107"/>
                <a:gd name="T36" fmla="*/ 14 w 47"/>
                <a:gd name="T37" fmla="*/ 2 h 107"/>
                <a:gd name="T38" fmla="*/ 23 w 47"/>
                <a:gd name="T39" fmla="*/ 0 h 107"/>
                <a:gd name="T40" fmla="*/ 41 w 47"/>
                <a:gd name="T41" fmla="*/ 7 h 107"/>
                <a:gd name="T42" fmla="*/ 47 w 47"/>
                <a:gd name="T43" fmla="*/ 25 h 107"/>
                <a:gd name="T44" fmla="*/ 47 w 47"/>
                <a:gd name="T45" fmla="*/ 27 h 107"/>
                <a:gd name="T46" fmla="*/ 31 w 47"/>
                <a:gd name="T47" fmla="*/ 27 h 107"/>
                <a:gd name="T48" fmla="*/ 15 w 47"/>
                <a:gd name="T49" fmla="*/ 81 h 107"/>
                <a:gd name="T50" fmla="*/ 17 w 47"/>
                <a:gd name="T51" fmla="*/ 88 h 107"/>
                <a:gd name="T52" fmla="*/ 23 w 47"/>
                <a:gd name="T53" fmla="*/ 91 h 107"/>
                <a:gd name="T54" fmla="*/ 29 w 47"/>
                <a:gd name="T55" fmla="*/ 88 h 107"/>
                <a:gd name="T56" fmla="*/ 31 w 47"/>
                <a:gd name="T57" fmla="*/ 81 h 107"/>
                <a:gd name="T58" fmla="*/ 31 w 47"/>
                <a:gd name="T59" fmla="*/ 62 h 107"/>
                <a:gd name="T60" fmla="*/ 27 w 47"/>
                <a:gd name="T61" fmla="*/ 55 h 107"/>
                <a:gd name="T62" fmla="*/ 23 w 47"/>
                <a:gd name="T63" fmla="*/ 53 h 107"/>
                <a:gd name="T64" fmla="*/ 17 w 47"/>
                <a:gd name="T65" fmla="*/ 56 h 107"/>
                <a:gd name="T66" fmla="*/ 15 w 47"/>
                <a:gd name="T67" fmla="*/ 62 h 107"/>
                <a:gd name="T68" fmla="*/ 15 w 47"/>
                <a:gd name="T69" fmla="*/ 8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 h="107">
                  <a:moveTo>
                    <a:pt x="31" y="27"/>
                  </a:moveTo>
                  <a:cubicBezTo>
                    <a:pt x="31" y="24"/>
                    <a:pt x="31" y="24"/>
                    <a:pt x="31" y="24"/>
                  </a:cubicBezTo>
                  <a:cubicBezTo>
                    <a:pt x="31" y="22"/>
                    <a:pt x="30" y="20"/>
                    <a:pt x="29" y="18"/>
                  </a:cubicBezTo>
                  <a:cubicBezTo>
                    <a:pt x="27" y="16"/>
                    <a:pt x="25" y="15"/>
                    <a:pt x="23" y="15"/>
                  </a:cubicBezTo>
                  <a:cubicBezTo>
                    <a:pt x="20" y="15"/>
                    <a:pt x="18" y="16"/>
                    <a:pt x="17" y="18"/>
                  </a:cubicBezTo>
                  <a:cubicBezTo>
                    <a:pt x="16" y="20"/>
                    <a:pt x="15" y="22"/>
                    <a:pt x="15" y="24"/>
                  </a:cubicBezTo>
                  <a:cubicBezTo>
                    <a:pt x="15" y="45"/>
                    <a:pt x="15" y="45"/>
                    <a:pt x="15" y="45"/>
                  </a:cubicBezTo>
                  <a:cubicBezTo>
                    <a:pt x="19" y="42"/>
                    <a:pt x="23" y="40"/>
                    <a:pt x="27" y="40"/>
                  </a:cubicBezTo>
                  <a:cubicBezTo>
                    <a:pt x="34" y="40"/>
                    <a:pt x="39" y="43"/>
                    <a:pt x="43" y="48"/>
                  </a:cubicBezTo>
                  <a:cubicBezTo>
                    <a:pt x="46" y="52"/>
                    <a:pt x="47" y="58"/>
                    <a:pt x="47" y="65"/>
                  </a:cubicBezTo>
                  <a:cubicBezTo>
                    <a:pt x="47" y="83"/>
                    <a:pt x="47" y="83"/>
                    <a:pt x="47" y="83"/>
                  </a:cubicBezTo>
                  <a:cubicBezTo>
                    <a:pt x="47" y="83"/>
                    <a:pt x="47" y="83"/>
                    <a:pt x="47" y="83"/>
                  </a:cubicBezTo>
                  <a:cubicBezTo>
                    <a:pt x="47" y="90"/>
                    <a:pt x="44" y="95"/>
                    <a:pt x="40" y="100"/>
                  </a:cubicBezTo>
                  <a:cubicBezTo>
                    <a:pt x="35" y="104"/>
                    <a:pt x="30" y="107"/>
                    <a:pt x="23" y="107"/>
                  </a:cubicBezTo>
                  <a:cubicBezTo>
                    <a:pt x="16" y="107"/>
                    <a:pt x="11" y="104"/>
                    <a:pt x="6" y="99"/>
                  </a:cubicBezTo>
                  <a:cubicBezTo>
                    <a:pt x="2" y="94"/>
                    <a:pt x="0" y="89"/>
                    <a:pt x="0" y="82"/>
                  </a:cubicBezTo>
                  <a:cubicBezTo>
                    <a:pt x="0" y="25"/>
                    <a:pt x="0" y="25"/>
                    <a:pt x="0" y="25"/>
                  </a:cubicBezTo>
                  <a:cubicBezTo>
                    <a:pt x="0" y="20"/>
                    <a:pt x="1" y="15"/>
                    <a:pt x="3" y="11"/>
                  </a:cubicBezTo>
                  <a:cubicBezTo>
                    <a:pt x="6" y="7"/>
                    <a:pt x="9" y="4"/>
                    <a:pt x="14" y="2"/>
                  </a:cubicBezTo>
                  <a:cubicBezTo>
                    <a:pt x="17" y="0"/>
                    <a:pt x="20" y="0"/>
                    <a:pt x="23" y="0"/>
                  </a:cubicBezTo>
                  <a:cubicBezTo>
                    <a:pt x="30" y="0"/>
                    <a:pt x="36" y="2"/>
                    <a:pt x="41" y="7"/>
                  </a:cubicBezTo>
                  <a:cubicBezTo>
                    <a:pt x="45" y="12"/>
                    <a:pt x="47" y="18"/>
                    <a:pt x="47" y="25"/>
                  </a:cubicBezTo>
                  <a:cubicBezTo>
                    <a:pt x="47" y="27"/>
                    <a:pt x="47" y="27"/>
                    <a:pt x="47" y="27"/>
                  </a:cubicBezTo>
                  <a:lnTo>
                    <a:pt x="31" y="27"/>
                  </a:lnTo>
                  <a:close/>
                  <a:moveTo>
                    <a:pt x="15" y="81"/>
                  </a:moveTo>
                  <a:cubicBezTo>
                    <a:pt x="15" y="84"/>
                    <a:pt x="16" y="86"/>
                    <a:pt x="17" y="88"/>
                  </a:cubicBezTo>
                  <a:cubicBezTo>
                    <a:pt x="18" y="90"/>
                    <a:pt x="20" y="91"/>
                    <a:pt x="23" y="91"/>
                  </a:cubicBezTo>
                  <a:cubicBezTo>
                    <a:pt x="25" y="91"/>
                    <a:pt x="27" y="90"/>
                    <a:pt x="29" y="88"/>
                  </a:cubicBezTo>
                  <a:cubicBezTo>
                    <a:pt x="30" y="86"/>
                    <a:pt x="31" y="84"/>
                    <a:pt x="31" y="81"/>
                  </a:cubicBezTo>
                  <a:cubicBezTo>
                    <a:pt x="31" y="62"/>
                    <a:pt x="31" y="62"/>
                    <a:pt x="31" y="62"/>
                  </a:cubicBezTo>
                  <a:cubicBezTo>
                    <a:pt x="31" y="59"/>
                    <a:pt x="30" y="57"/>
                    <a:pt x="27" y="55"/>
                  </a:cubicBezTo>
                  <a:cubicBezTo>
                    <a:pt x="26" y="54"/>
                    <a:pt x="25" y="53"/>
                    <a:pt x="23" y="53"/>
                  </a:cubicBezTo>
                  <a:cubicBezTo>
                    <a:pt x="20" y="53"/>
                    <a:pt x="18" y="54"/>
                    <a:pt x="17" y="56"/>
                  </a:cubicBezTo>
                  <a:cubicBezTo>
                    <a:pt x="16" y="58"/>
                    <a:pt x="15" y="60"/>
                    <a:pt x="15" y="62"/>
                  </a:cubicBezTo>
                  <a:lnTo>
                    <a:pt x="15"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600"/>
            </a:p>
          </p:txBody>
        </p:sp>
        <p:sp>
          <p:nvSpPr>
            <p:cNvPr id="36" name="文本框 35"/>
            <p:cNvSpPr txBox="1"/>
            <p:nvPr/>
          </p:nvSpPr>
          <p:spPr>
            <a:xfrm>
              <a:off x="9558990" y="3298690"/>
              <a:ext cx="1204603" cy="585776"/>
            </a:xfrm>
            <a:prstGeom prst="rect">
              <a:avLst/>
            </a:prstGeom>
            <a:noFill/>
          </p:spPr>
          <p:txBody>
            <a:bodyPr wrap="none" rtlCol="0">
              <a:spAutoFit/>
            </a:bodyPr>
            <a:lstStyle/>
            <a:p>
              <a:r>
                <a:rPr lang="zh-CN" altLang="en-US" sz="1600" b="1" dirty="0" smtClean="0"/>
                <a:t>威胁与事件</a:t>
              </a:r>
              <a:endParaRPr lang="en-US" altLang="zh-CN" sz="1600" b="1" dirty="0" smtClean="0"/>
            </a:p>
            <a:p>
              <a:pPr algn="ctr"/>
              <a:r>
                <a:rPr lang="zh-CN" altLang="en-US" sz="1600" b="1" dirty="0" smtClean="0"/>
                <a:t>管理</a:t>
              </a:r>
              <a:endParaRPr lang="en-US" altLang="zh-CN" sz="1600" b="1" dirty="0"/>
            </a:p>
          </p:txBody>
        </p:sp>
        <p:sp>
          <p:nvSpPr>
            <p:cNvPr id="37" name="文本框 36"/>
            <p:cNvSpPr txBox="1"/>
            <p:nvPr/>
          </p:nvSpPr>
          <p:spPr>
            <a:xfrm>
              <a:off x="8577582" y="4927182"/>
              <a:ext cx="1204603" cy="339134"/>
            </a:xfrm>
            <a:prstGeom prst="rect">
              <a:avLst/>
            </a:prstGeom>
            <a:noFill/>
          </p:spPr>
          <p:txBody>
            <a:bodyPr wrap="none" rtlCol="0">
              <a:spAutoFit/>
            </a:bodyPr>
            <a:lstStyle/>
            <a:p>
              <a:r>
                <a:rPr lang="zh-CN" altLang="en-US" sz="1600" b="1" dirty="0"/>
                <a:t>脆弱性管理</a:t>
              </a:r>
            </a:p>
          </p:txBody>
        </p:sp>
        <p:sp>
          <p:nvSpPr>
            <p:cNvPr id="38" name="文本框 37"/>
            <p:cNvSpPr txBox="1"/>
            <p:nvPr/>
          </p:nvSpPr>
          <p:spPr>
            <a:xfrm>
              <a:off x="8432728" y="1813972"/>
              <a:ext cx="1408772" cy="339134"/>
            </a:xfrm>
            <a:prstGeom prst="rect">
              <a:avLst/>
            </a:prstGeom>
            <a:noFill/>
          </p:spPr>
          <p:txBody>
            <a:bodyPr wrap="none" rtlCol="0">
              <a:spAutoFit/>
            </a:bodyPr>
            <a:lstStyle/>
            <a:p>
              <a:r>
                <a:rPr lang="zh-CN" altLang="en-US" sz="1600" b="1" dirty="0"/>
                <a:t>信息资产管理</a:t>
              </a:r>
            </a:p>
          </p:txBody>
        </p:sp>
        <p:grpSp>
          <p:nvGrpSpPr>
            <p:cNvPr id="43" name="组合 42"/>
            <p:cNvGrpSpPr/>
            <p:nvPr/>
          </p:nvGrpSpPr>
          <p:grpSpPr>
            <a:xfrm>
              <a:off x="6602230" y="1041538"/>
              <a:ext cx="1586431" cy="1780710"/>
              <a:chOff x="6602230" y="1041538"/>
              <a:chExt cx="1586431" cy="1780710"/>
            </a:xfrm>
          </p:grpSpPr>
          <p:sp>
            <p:nvSpPr>
              <p:cNvPr id="14" name="Freeform 14"/>
              <p:cNvSpPr>
                <a:spLocks/>
              </p:cNvSpPr>
              <p:nvPr>
                <p:custDataLst>
                  <p:tags r:id="rId27"/>
                </p:custDataLst>
              </p:nvPr>
            </p:nvSpPr>
            <p:spPr bwMode="auto">
              <a:xfrm>
                <a:off x="6697063" y="1094222"/>
                <a:ext cx="699059" cy="304249"/>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F6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600"/>
              </a:p>
            </p:txBody>
          </p:sp>
          <p:sp>
            <p:nvSpPr>
              <p:cNvPr id="15" name="Freeform 15"/>
              <p:cNvSpPr>
                <a:spLocks/>
              </p:cNvSpPr>
              <p:nvPr>
                <p:custDataLst>
                  <p:tags r:id="rId28"/>
                </p:custDataLst>
              </p:nvPr>
            </p:nvSpPr>
            <p:spPr bwMode="auto">
              <a:xfrm>
                <a:off x="6602230" y="1041538"/>
                <a:ext cx="1586431" cy="1780710"/>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600" dirty="0"/>
              </a:p>
            </p:txBody>
          </p:sp>
          <p:sp>
            <p:nvSpPr>
              <p:cNvPr id="16" name="Freeform 16"/>
              <p:cNvSpPr>
                <a:spLocks/>
              </p:cNvSpPr>
              <p:nvPr>
                <p:custDataLst>
                  <p:tags r:id="rId29"/>
                </p:custDataLst>
              </p:nvPr>
            </p:nvSpPr>
            <p:spPr bwMode="auto">
              <a:xfrm>
                <a:off x="6697063" y="1094222"/>
                <a:ext cx="539197" cy="566350"/>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600"/>
              </a:p>
            </p:txBody>
          </p:sp>
          <p:sp>
            <p:nvSpPr>
              <p:cNvPr id="24" name="Freeform 24"/>
              <p:cNvSpPr>
                <a:spLocks noEditPoints="1"/>
              </p:cNvSpPr>
              <p:nvPr>
                <p:custDataLst>
                  <p:tags r:id="rId30"/>
                </p:custDataLst>
              </p:nvPr>
            </p:nvSpPr>
            <p:spPr bwMode="auto">
              <a:xfrm>
                <a:off x="6955824" y="1366861"/>
                <a:ext cx="124638" cy="256834"/>
              </a:xfrm>
              <a:custGeom>
                <a:avLst/>
                <a:gdLst>
                  <a:gd name="T0" fmla="*/ 50 w 50"/>
                  <a:gd name="T1" fmla="*/ 82 h 107"/>
                  <a:gd name="T2" fmla="*/ 42 w 50"/>
                  <a:gd name="T3" fmla="*/ 99 h 107"/>
                  <a:gd name="T4" fmla="*/ 25 w 50"/>
                  <a:gd name="T5" fmla="*/ 107 h 107"/>
                  <a:gd name="T6" fmla="*/ 7 w 50"/>
                  <a:gd name="T7" fmla="*/ 99 h 107"/>
                  <a:gd name="T8" fmla="*/ 0 w 50"/>
                  <a:gd name="T9" fmla="*/ 82 h 107"/>
                  <a:gd name="T10" fmla="*/ 0 w 50"/>
                  <a:gd name="T11" fmla="*/ 25 h 107"/>
                  <a:gd name="T12" fmla="*/ 7 w 50"/>
                  <a:gd name="T13" fmla="*/ 7 h 107"/>
                  <a:gd name="T14" fmla="*/ 25 w 50"/>
                  <a:gd name="T15" fmla="*/ 0 h 107"/>
                  <a:gd name="T16" fmla="*/ 42 w 50"/>
                  <a:gd name="T17" fmla="*/ 7 h 107"/>
                  <a:gd name="T18" fmla="*/ 50 w 50"/>
                  <a:gd name="T19" fmla="*/ 25 h 107"/>
                  <a:gd name="T20" fmla="*/ 50 w 50"/>
                  <a:gd name="T21" fmla="*/ 82 h 107"/>
                  <a:gd name="T22" fmla="*/ 33 w 50"/>
                  <a:gd name="T23" fmla="*/ 24 h 107"/>
                  <a:gd name="T24" fmla="*/ 31 w 50"/>
                  <a:gd name="T25" fmla="*/ 18 h 107"/>
                  <a:gd name="T26" fmla="*/ 24 w 50"/>
                  <a:gd name="T27" fmla="*/ 15 h 107"/>
                  <a:gd name="T28" fmla="*/ 18 w 50"/>
                  <a:gd name="T29" fmla="*/ 18 h 107"/>
                  <a:gd name="T30" fmla="*/ 15 w 50"/>
                  <a:gd name="T31" fmla="*/ 24 h 107"/>
                  <a:gd name="T32" fmla="*/ 15 w 50"/>
                  <a:gd name="T33" fmla="*/ 82 h 107"/>
                  <a:gd name="T34" fmla="*/ 18 w 50"/>
                  <a:gd name="T35" fmla="*/ 88 h 107"/>
                  <a:gd name="T36" fmla="*/ 24 w 50"/>
                  <a:gd name="T37" fmla="*/ 91 h 107"/>
                  <a:gd name="T38" fmla="*/ 31 w 50"/>
                  <a:gd name="T39" fmla="*/ 88 h 107"/>
                  <a:gd name="T40" fmla="*/ 33 w 50"/>
                  <a:gd name="T41" fmla="*/ 82 h 107"/>
                  <a:gd name="T42" fmla="*/ 33 w 50"/>
                  <a:gd name="T43" fmla="*/ 2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107">
                    <a:moveTo>
                      <a:pt x="50" y="82"/>
                    </a:moveTo>
                    <a:cubicBezTo>
                      <a:pt x="50" y="89"/>
                      <a:pt x="47" y="95"/>
                      <a:pt x="42" y="99"/>
                    </a:cubicBezTo>
                    <a:cubicBezTo>
                      <a:pt x="37" y="104"/>
                      <a:pt x="31" y="107"/>
                      <a:pt x="25" y="107"/>
                    </a:cubicBezTo>
                    <a:cubicBezTo>
                      <a:pt x="18" y="107"/>
                      <a:pt x="12" y="104"/>
                      <a:pt x="7" y="99"/>
                    </a:cubicBezTo>
                    <a:cubicBezTo>
                      <a:pt x="2" y="95"/>
                      <a:pt x="0" y="89"/>
                      <a:pt x="0" y="82"/>
                    </a:cubicBezTo>
                    <a:cubicBezTo>
                      <a:pt x="0" y="25"/>
                      <a:pt x="0" y="25"/>
                      <a:pt x="0" y="25"/>
                    </a:cubicBezTo>
                    <a:cubicBezTo>
                      <a:pt x="0" y="18"/>
                      <a:pt x="2" y="12"/>
                      <a:pt x="7" y="7"/>
                    </a:cubicBezTo>
                    <a:cubicBezTo>
                      <a:pt x="12" y="2"/>
                      <a:pt x="18" y="0"/>
                      <a:pt x="25" y="0"/>
                    </a:cubicBezTo>
                    <a:cubicBezTo>
                      <a:pt x="32" y="0"/>
                      <a:pt x="37" y="2"/>
                      <a:pt x="42" y="7"/>
                    </a:cubicBezTo>
                    <a:cubicBezTo>
                      <a:pt x="47" y="12"/>
                      <a:pt x="50" y="18"/>
                      <a:pt x="50" y="25"/>
                    </a:cubicBezTo>
                    <a:lnTo>
                      <a:pt x="50" y="82"/>
                    </a:lnTo>
                    <a:close/>
                    <a:moveTo>
                      <a:pt x="33" y="24"/>
                    </a:moveTo>
                    <a:cubicBezTo>
                      <a:pt x="33" y="22"/>
                      <a:pt x="32" y="20"/>
                      <a:pt x="31" y="18"/>
                    </a:cubicBezTo>
                    <a:cubicBezTo>
                      <a:pt x="29" y="16"/>
                      <a:pt x="27" y="15"/>
                      <a:pt x="24" y="15"/>
                    </a:cubicBezTo>
                    <a:cubicBezTo>
                      <a:pt x="22" y="15"/>
                      <a:pt x="20" y="16"/>
                      <a:pt x="18" y="18"/>
                    </a:cubicBezTo>
                    <a:cubicBezTo>
                      <a:pt x="16" y="20"/>
                      <a:pt x="15" y="22"/>
                      <a:pt x="15" y="24"/>
                    </a:cubicBezTo>
                    <a:cubicBezTo>
                      <a:pt x="15" y="82"/>
                      <a:pt x="15" y="82"/>
                      <a:pt x="15" y="82"/>
                    </a:cubicBezTo>
                    <a:cubicBezTo>
                      <a:pt x="15" y="84"/>
                      <a:pt x="16" y="86"/>
                      <a:pt x="18" y="88"/>
                    </a:cubicBezTo>
                    <a:cubicBezTo>
                      <a:pt x="20" y="90"/>
                      <a:pt x="22" y="91"/>
                      <a:pt x="24" y="91"/>
                    </a:cubicBezTo>
                    <a:cubicBezTo>
                      <a:pt x="27" y="91"/>
                      <a:pt x="29" y="90"/>
                      <a:pt x="31" y="88"/>
                    </a:cubicBezTo>
                    <a:cubicBezTo>
                      <a:pt x="32" y="86"/>
                      <a:pt x="33" y="84"/>
                      <a:pt x="33" y="82"/>
                    </a:cubicBezTo>
                    <a:lnTo>
                      <a:pt x="33"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600"/>
              </a:p>
            </p:txBody>
          </p:sp>
          <p:sp>
            <p:nvSpPr>
              <p:cNvPr id="25" name="Freeform 25"/>
              <p:cNvSpPr>
                <a:spLocks/>
              </p:cNvSpPr>
              <p:nvPr>
                <p:custDataLst>
                  <p:tags r:id="rId31"/>
                </p:custDataLst>
              </p:nvPr>
            </p:nvSpPr>
            <p:spPr bwMode="auto">
              <a:xfrm>
                <a:off x="7110267" y="1369495"/>
                <a:ext cx="70448" cy="251565"/>
              </a:xfrm>
              <a:custGeom>
                <a:avLst/>
                <a:gdLst>
                  <a:gd name="T0" fmla="*/ 14 w 29"/>
                  <a:gd name="T1" fmla="*/ 105 h 105"/>
                  <a:gd name="T2" fmla="*/ 14 w 29"/>
                  <a:gd name="T3" fmla="*/ 24 h 105"/>
                  <a:gd name="T4" fmla="*/ 0 w 29"/>
                  <a:gd name="T5" fmla="*/ 24 h 105"/>
                  <a:gd name="T6" fmla="*/ 0 w 29"/>
                  <a:gd name="T7" fmla="*/ 13 h 105"/>
                  <a:gd name="T8" fmla="*/ 11 w 29"/>
                  <a:gd name="T9" fmla="*/ 9 h 105"/>
                  <a:gd name="T10" fmla="*/ 18 w 29"/>
                  <a:gd name="T11" fmla="*/ 0 h 105"/>
                  <a:gd name="T12" fmla="*/ 29 w 29"/>
                  <a:gd name="T13" fmla="*/ 0 h 105"/>
                  <a:gd name="T14" fmla="*/ 29 w 29"/>
                  <a:gd name="T15" fmla="*/ 105 h 105"/>
                  <a:gd name="T16" fmla="*/ 14 w 29"/>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05">
                    <a:moveTo>
                      <a:pt x="14" y="105"/>
                    </a:moveTo>
                    <a:cubicBezTo>
                      <a:pt x="14" y="24"/>
                      <a:pt x="14" y="24"/>
                      <a:pt x="14" y="24"/>
                    </a:cubicBezTo>
                    <a:cubicBezTo>
                      <a:pt x="0" y="24"/>
                      <a:pt x="0" y="24"/>
                      <a:pt x="0" y="24"/>
                    </a:cubicBezTo>
                    <a:cubicBezTo>
                      <a:pt x="0" y="13"/>
                      <a:pt x="0" y="13"/>
                      <a:pt x="0" y="13"/>
                    </a:cubicBezTo>
                    <a:cubicBezTo>
                      <a:pt x="4" y="13"/>
                      <a:pt x="8" y="11"/>
                      <a:pt x="11" y="9"/>
                    </a:cubicBezTo>
                    <a:cubicBezTo>
                      <a:pt x="15" y="7"/>
                      <a:pt x="17" y="4"/>
                      <a:pt x="18" y="0"/>
                    </a:cubicBezTo>
                    <a:cubicBezTo>
                      <a:pt x="29" y="0"/>
                      <a:pt x="29" y="0"/>
                      <a:pt x="29" y="0"/>
                    </a:cubicBezTo>
                    <a:cubicBezTo>
                      <a:pt x="29" y="105"/>
                      <a:pt x="29" y="105"/>
                      <a:pt x="29" y="105"/>
                    </a:cubicBezTo>
                    <a:lnTo>
                      <a:pt x="14" y="1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600"/>
              </a:p>
            </p:txBody>
          </p:sp>
          <p:sp>
            <p:nvSpPr>
              <p:cNvPr id="39" name="文本框 38"/>
              <p:cNvSpPr txBox="1"/>
              <p:nvPr/>
            </p:nvSpPr>
            <p:spPr>
              <a:xfrm>
                <a:off x="6807912" y="1722099"/>
                <a:ext cx="1000432" cy="585777"/>
              </a:xfrm>
              <a:prstGeom prst="rect">
                <a:avLst/>
              </a:prstGeom>
              <a:noFill/>
            </p:spPr>
            <p:txBody>
              <a:bodyPr wrap="none" rtlCol="0">
                <a:spAutoFit/>
              </a:bodyPr>
              <a:lstStyle/>
              <a:p>
                <a:r>
                  <a:rPr lang="zh-CN" altLang="en-US" sz="1600" b="1" dirty="0"/>
                  <a:t>安全运营</a:t>
                </a:r>
                <a:endParaRPr lang="en-US" altLang="zh-CN" sz="1600" b="1" dirty="0"/>
              </a:p>
              <a:p>
                <a:r>
                  <a:rPr lang="zh-CN" altLang="en-US" sz="1600" b="1" dirty="0"/>
                  <a:t>体系设计</a:t>
                </a:r>
              </a:p>
            </p:txBody>
          </p:sp>
        </p:grpSp>
        <p:sp>
          <p:nvSpPr>
            <p:cNvPr id="40" name="文本框 39"/>
            <p:cNvSpPr txBox="1"/>
            <p:nvPr/>
          </p:nvSpPr>
          <p:spPr>
            <a:xfrm>
              <a:off x="6833888" y="4882541"/>
              <a:ext cx="1000431" cy="585776"/>
            </a:xfrm>
            <a:prstGeom prst="rect">
              <a:avLst/>
            </a:prstGeom>
            <a:noFill/>
          </p:spPr>
          <p:txBody>
            <a:bodyPr wrap="none" rtlCol="0">
              <a:spAutoFit/>
            </a:bodyPr>
            <a:lstStyle/>
            <a:p>
              <a:r>
                <a:rPr lang="zh-CN" altLang="en-US" sz="1600" b="1" dirty="0" smtClean="0"/>
                <a:t>安全设备</a:t>
              </a:r>
              <a:endParaRPr lang="en-US" altLang="zh-CN" sz="1600" b="1" dirty="0" smtClean="0"/>
            </a:p>
            <a:p>
              <a:pPr algn="ctr"/>
              <a:r>
                <a:rPr lang="zh-CN" altLang="en-US" sz="1600" b="1" dirty="0" smtClean="0"/>
                <a:t>运维</a:t>
              </a:r>
              <a:endParaRPr lang="zh-CN" altLang="en-US" sz="1600" b="1" dirty="0"/>
            </a:p>
          </p:txBody>
        </p:sp>
        <p:sp>
          <p:nvSpPr>
            <p:cNvPr id="41" name="文本框 40"/>
            <p:cNvSpPr txBox="1"/>
            <p:nvPr/>
          </p:nvSpPr>
          <p:spPr>
            <a:xfrm>
              <a:off x="5976276" y="3388170"/>
              <a:ext cx="1000432" cy="339133"/>
            </a:xfrm>
            <a:prstGeom prst="rect">
              <a:avLst/>
            </a:prstGeom>
            <a:noFill/>
          </p:spPr>
          <p:txBody>
            <a:bodyPr wrap="none" rtlCol="0">
              <a:spAutoFit/>
            </a:bodyPr>
            <a:lstStyle/>
            <a:p>
              <a:pPr algn="ctr"/>
              <a:r>
                <a:rPr lang="zh-CN" altLang="en-US" sz="1600" b="1" dirty="0"/>
                <a:t>安全值守</a:t>
              </a:r>
              <a:endParaRPr lang="en-US" altLang="zh-CN" sz="1600" b="1" dirty="0"/>
            </a:p>
          </p:txBody>
        </p:sp>
        <p:sp>
          <p:nvSpPr>
            <p:cNvPr id="42" name="文本框 41"/>
            <p:cNvSpPr txBox="1"/>
            <p:nvPr/>
          </p:nvSpPr>
          <p:spPr>
            <a:xfrm>
              <a:off x="7422880" y="3158034"/>
              <a:ext cx="1762433" cy="937406"/>
            </a:xfrm>
            <a:prstGeom prst="rect">
              <a:avLst/>
            </a:prstGeom>
            <a:noFill/>
          </p:spPr>
          <p:txBody>
            <a:bodyPr wrap="square" rtlCol="0">
              <a:spAutoFit/>
            </a:bodyPr>
            <a:lstStyle/>
            <a:p>
              <a:pPr algn="ctr">
                <a:lnSpc>
                  <a:spcPct val="150000"/>
                </a:lnSpc>
              </a:pPr>
              <a:r>
                <a:rPr lang="zh-CN" altLang="en-US" sz="1600" b="1" dirty="0" smtClean="0">
                  <a:latin typeface="+mn-ea"/>
                </a:rPr>
                <a:t>一体化</a:t>
              </a:r>
              <a:r>
                <a:rPr lang="zh-CN" altLang="en-US" sz="1600" b="1" dirty="0">
                  <a:latin typeface="+mn-ea"/>
                </a:rPr>
                <a:t>安全运营服务体系</a:t>
              </a:r>
            </a:p>
          </p:txBody>
        </p:sp>
      </p:grpSp>
      <p:sp>
        <p:nvSpPr>
          <p:cNvPr id="46" name="文本框 45"/>
          <p:cNvSpPr txBox="1"/>
          <p:nvPr/>
        </p:nvSpPr>
        <p:spPr>
          <a:xfrm>
            <a:off x="1154397" y="5439256"/>
            <a:ext cx="9666220" cy="1015663"/>
          </a:xfrm>
          <a:prstGeom prst="rect">
            <a:avLst/>
          </a:prstGeom>
          <a:noFill/>
        </p:spPr>
        <p:txBody>
          <a:bodyPr wrap="square" rtlCol="0">
            <a:spAutoFit/>
          </a:bodyPr>
          <a:lstStyle/>
          <a:p>
            <a:pPr>
              <a:lnSpc>
                <a:spcPct val="150000"/>
              </a:lnSpc>
            </a:pPr>
            <a:r>
              <a:rPr lang="zh-CN" altLang="en-US" sz="2000" dirty="0" smtClean="0"/>
              <a:t>依据</a:t>
            </a:r>
            <a:r>
              <a:rPr lang="zh-CN" altLang="zh-CN" sz="2000" dirty="0" smtClean="0"/>
              <a:t>标准化</a:t>
            </a:r>
            <a:r>
              <a:rPr lang="zh-CN" altLang="zh-CN" sz="2000" dirty="0"/>
              <a:t>安全运营体系</a:t>
            </a:r>
            <a:r>
              <a:rPr lang="zh-CN" altLang="zh-CN" sz="2000" dirty="0" smtClean="0"/>
              <a:t>设计</a:t>
            </a:r>
            <a:r>
              <a:rPr lang="zh-CN" altLang="en-US" sz="2000" dirty="0" smtClean="0"/>
              <a:t>，</a:t>
            </a:r>
            <a:r>
              <a:rPr lang="zh-CN" altLang="zh-CN" sz="2000" dirty="0" smtClean="0"/>
              <a:t>为</a:t>
            </a:r>
            <a:r>
              <a:rPr lang="zh-CN" altLang="zh-CN" sz="2000" dirty="0"/>
              <a:t>用户方提供全面的基础运营保障、安全风险分析研判与检测控制能力、风险监控预警能力以及安全事件的日常与应急处置能力。</a:t>
            </a:r>
            <a:endParaRPr lang="zh-CN" altLang="en-US" sz="2000" dirty="0"/>
          </a:p>
        </p:txBody>
      </p:sp>
    </p:spTree>
    <p:extLst>
      <p:ext uri="{BB962C8B-B14F-4D97-AF65-F5344CB8AC3E}">
        <p14:creationId xmlns:p14="http://schemas.microsoft.com/office/powerpoint/2010/main" val="1079959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等保通用解决方案特点</a:t>
            </a:r>
          </a:p>
        </p:txBody>
      </p:sp>
      <p:sp>
        <p:nvSpPr>
          <p:cNvPr id="4" name="副标题 3"/>
          <p:cNvSpPr>
            <a:spLocks noGrp="1"/>
          </p:cNvSpPr>
          <p:nvPr>
            <p:ph type="subTitle" idx="1"/>
          </p:nvPr>
        </p:nvSpPr>
        <p:spPr/>
        <p:txBody>
          <a:bodyPr/>
          <a:lstStyle/>
          <a:p>
            <a:endParaRPr lang="zh-CN" altLang="en-US"/>
          </a:p>
        </p:txBody>
      </p:sp>
      <p:sp>
        <p:nvSpPr>
          <p:cNvPr id="5" name="文本占位符 4"/>
          <p:cNvSpPr>
            <a:spLocks noGrp="1"/>
          </p:cNvSpPr>
          <p:nvPr>
            <p:ph type="body" sz="quarter" idx="10"/>
          </p:nvPr>
        </p:nvSpPr>
        <p:spPr/>
        <p:txBody>
          <a:bodyPr/>
          <a:lstStyle/>
          <a:p>
            <a:r>
              <a:rPr lang="en-US" altLang="zh-CN" dirty="0" smtClean="0"/>
              <a:t>05</a:t>
            </a:r>
            <a:endParaRPr lang="zh-CN" altLang="en-US" dirty="0"/>
          </a:p>
        </p:txBody>
      </p:sp>
    </p:spTree>
    <p:extLst>
      <p:ext uri="{BB962C8B-B14F-4D97-AF65-F5344CB8AC3E}">
        <p14:creationId xmlns:p14="http://schemas.microsoft.com/office/powerpoint/2010/main" val="25909737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chemeClr val="tx1"/>
                </a:solidFill>
              </a:rPr>
              <a:t>构建等级保护</a:t>
            </a:r>
            <a:r>
              <a:rPr lang="en-US" altLang="zh-CN" dirty="0">
                <a:solidFill>
                  <a:schemeClr val="tx1"/>
                </a:solidFill>
              </a:rPr>
              <a:t>2.0</a:t>
            </a:r>
            <a:r>
              <a:rPr lang="zh-CN" altLang="en-US" dirty="0">
                <a:solidFill>
                  <a:schemeClr val="tx1"/>
                </a:solidFill>
              </a:rPr>
              <a:t>纵深防御体系</a:t>
            </a:r>
            <a:endParaRPr lang="zh-CN" altLang="en-US" dirty="0"/>
          </a:p>
        </p:txBody>
      </p:sp>
      <p:sp>
        <p:nvSpPr>
          <p:cNvPr id="142" name="矩形 141"/>
          <p:cNvSpPr/>
          <p:nvPr/>
        </p:nvSpPr>
        <p:spPr>
          <a:xfrm>
            <a:off x="904401" y="1901534"/>
            <a:ext cx="3904810" cy="4324261"/>
          </a:xfrm>
          <a:prstGeom prst="rect">
            <a:avLst/>
          </a:prstGeom>
        </p:spPr>
        <p:txBody>
          <a:bodyPr wrap="square">
            <a:spAutoFit/>
          </a:bodyPr>
          <a:lstStyle/>
          <a:p>
            <a:pPr algn="just">
              <a:lnSpc>
                <a:spcPct val="150000"/>
              </a:lnSpc>
              <a:spcAft>
                <a:spcPts val="600"/>
              </a:spcAft>
            </a:pPr>
            <a:r>
              <a:rPr lang="zh-CN" altLang="en-US" sz="2000" dirty="0" smtClean="0"/>
              <a:t>通过</a:t>
            </a:r>
            <a:r>
              <a:rPr lang="en-US" altLang="zh-CN" sz="2000" dirty="0" smtClean="0"/>
              <a:t>”</a:t>
            </a:r>
            <a:r>
              <a:rPr lang="zh-CN" altLang="en-US" sz="2000" dirty="0" smtClean="0"/>
              <a:t>一</a:t>
            </a:r>
            <a:r>
              <a:rPr lang="zh-CN" altLang="en-US" sz="2000" dirty="0"/>
              <a:t>个</a:t>
            </a:r>
            <a:r>
              <a:rPr lang="zh-CN" altLang="en-US" sz="2000" dirty="0" smtClean="0"/>
              <a:t>中心</a:t>
            </a:r>
            <a:r>
              <a:rPr lang="en-US" altLang="zh-CN" sz="2000" dirty="0" smtClean="0"/>
              <a:t>,</a:t>
            </a:r>
            <a:r>
              <a:rPr lang="zh-CN" altLang="en-US" sz="2000" dirty="0" smtClean="0"/>
              <a:t>三</a:t>
            </a:r>
            <a:r>
              <a:rPr lang="zh-CN" altLang="en-US" sz="2000" dirty="0"/>
              <a:t>重</a:t>
            </a:r>
            <a:r>
              <a:rPr lang="zh-CN" altLang="en-US" sz="2000" dirty="0" smtClean="0"/>
              <a:t>防护</a:t>
            </a:r>
            <a:r>
              <a:rPr lang="en-US" altLang="zh-CN" sz="2000" dirty="0" smtClean="0"/>
              <a:t>”</a:t>
            </a:r>
            <a:r>
              <a:rPr lang="zh-CN" altLang="en-US" sz="2000" dirty="0" smtClean="0"/>
              <a:t>的</a:t>
            </a:r>
            <a:r>
              <a:rPr lang="zh-CN" altLang="en-US" sz="2000" dirty="0"/>
              <a:t>总体建设思路，针对等级保护对象构建安全通信网络防护，安全区域边界防护、安全计算环境防护多重防护机制</a:t>
            </a:r>
            <a:r>
              <a:rPr lang="zh-CN" altLang="en-US" sz="2000" dirty="0" smtClean="0"/>
              <a:t>，</a:t>
            </a:r>
            <a:r>
              <a:rPr lang="zh-CN" altLang="zh-CN" sz="2000" dirty="0" smtClean="0"/>
              <a:t>在</a:t>
            </a:r>
            <a:r>
              <a:rPr lang="zh-CN" altLang="zh-CN" sz="2000" dirty="0"/>
              <a:t>整体上保证各种安全措施的组合从外到内构成一个纵深的安全防御体系，保证等级保护对象整体的安全保护能力</a:t>
            </a:r>
            <a:r>
              <a:rPr lang="zh-CN" altLang="en-US" sz="2000" dirty="0"/>
              <a:t>。</a:t>
            </a:r>
            <a:endParaRPr lang="en-US" altLang="zh-CN" sz="2000" dirty="0"/>
          </a:p>
          <a:p>
            <a:pPr algn="just">
              <a:lnSpc>
                <a:spcPct val="150000"/>
              </a:lnSpc>
              <a:spcAft>
                <a:spcPts val="600"/>
              </a:spcAft>
            </a:pPr>
            <a:endParaRPr lang="zh-CN" altLang="en-US" sz="2000" b="1" dirty="0">
              <a:latin typeface="微软雅黑" panose="020B0503020204020204" pitchFamily="34" charset="-122"/>
              <a:ea typeface="微软雅黑" panose="020B0503020204020204" pitchFamily="34" charset="-122"/>
            </a:endParaRPr>
          </a:p>
        </p:txBody>
      </p:sp>
      <p:grpSp>
        <p:nvGrpSpPr>
          <p:cNvPr id="167" name="组合 166"/>
          <p:cNvGrpSpPr/>
          <p:nvPr/>
        </p:nvGrpSpPr>
        <p:grpSpPr>
          <a:xfrm>
            <a:off x="5054600" y="1417351"/>
            <a:ext cx="6299200" cy="5019147"/>
            <a:chOff x="5054600" y="1417351"/>
            <a:chExt cx="6299200" cy="5019147"/>
          </a:xfrm>
        </p:grpSpPr>
        <p:grpSp>
          <p:nvGrpSpPr>
            <p:cNvPr id="141" name="组合 140"/>
            <p:cNvGrpSpPr/>
            <p:nvPr/>
          </p:nvGrpSpPr>
          <p:grpSpPr>
            <a:xfrm>
              <a:off x="6450840" y="1417351"/>
              <a:ext cx="4902960" cy="5019147"/>
              <a:chOff x="5236223" y="1417351"/>
              <a:chExt cx="5418667" cy="5418667"/>
            </a:xfrm>
          </p:grpSpPr>
          <p:sp>
            <p:nvSpPr>
              <p:cNvPr id="121" name="任意多边形 120"/>
              <p:cNvSpPr/>
              <p:nvPr/>
            </p:nvSpPr>
            <p:spPr>
              <a:xfrm>
                <a:off x="5236223" y="1417351"/>
                <a:ext cx="5418667" cy="5418667"/>
              </a:xfrm>
              <a:custGeom>
                <a:avLst/>
                <a:gdLst>
                  <a:gd name="connsiteX0" fmla="*/ 0 w 5418667"/>
                  <a:gd name="connsiteY0" fmla="*/ 2709334 h 5418667"/>
                  <a:gd name="connsiteX1" fmla="*/ 2709334 w 5418667"/>
                  <a:gd name="connsiteY1" fmla="*/ 0 h 5418667"/>
                  <a:gd name="connsiteX2" fmla="*/ 5418668 w 5418667"/>
                  <a:gd name="connsiteY2" fmla="*/ 2709334 h 5418667"/>
                  <a:gd name="connsiteX3" fmla="*/ 2709334 w 5418667"/>
                  <a:gd name="connsiteY3" fmla="*/ 5418668 h 5418667"/>
                  <a:gd name="connsiteX4" fmla="*/ 0 w 5418667"/>
                  <a:gd name="connsiteY4" fmla="*/ 2709334 h 5418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8667" h="5418667">
                    <a:moveTo>
                      <a:pt x="0" y="2709334"/>
                    </a:moveTo>
                    <a:cubicBezTo>
                      <a:pt x="0" y="1213010"/>
                      <a:pt x="1213010" y="0"/>
                      <a:pt x="2709334" y="0"/>
                    </a:cubicBezTo>
                    <a:cubicBezTo>
                      <a:pt x="4205658" y="0"/>
                      <a:pt x="5418668" y="1213010"/>
                      <a:pt x="5418668" y="2709334"/>
                    </a:cubicBezTo>
                    <a:cubicBezTo>
                      <a:pt x="5418668" y="4205658"/>
                      <a:pt x="4205658" y="5418668"/>
                      <a:pt x="2709334" y="5418668"/>
                    </a:cubicBezTo>
                    <a:cubicBezTo>
                      <a:pt x="1213010" y="5418668"/>
                      <a:pt x="0" y="4205658"/>
                      <a:pt x="0" y="2709334"/>
                    </a:cubicBezTo>
                    <a:close/>
                  </a:path>
                </a:pathLst>
              </a:custGeom>
              <a:gradFill>
                <a:gsLst>
                  <a:gs pos="0">
                    <a:srgbClr val="005956"/>
                  </a:gs>
                  <a:gs pos="0">
                    <a:schemeClr val="accent4">
                      <a:lumMod val="20000"/>
                      <a:lumOff val="80000"/>
                    </a:schemeClr>
                  </a:gs>
                  <a:gs pos="100000">
                    <a:schemeClr val="accent6">
                      <a:lumMod val="75000"/>
                      <a:lumOff val="25000"/>
                    </a:schemeClr>
                  </a:gs>
                </a:gsLst>
                <a:lin ang="5400000" scaled="1"/>
              </a:gra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2065596" tIns="384725" rIns="2065596" bIns="4448726" numCol="1" spcCol="1270" anchor="ctr" anchorCtr="0">
                <a:noAutofit/>
              </a:bodyPr>
              <a:lstStyle/>
              <a:p>
                <a:pPr lvl="0" algn="ctr" defTabSz="711200">
                  <a:lnSpc>
                    <a:spcPct val="90000"/>
                  </a:lnSpc>
                  <a:spcBef>
                    <a:spcPct val="0"/>
                  </a:spcBef>
                  <a:spcAft>
                    <a:spcPct val="35000"/>
                  </a:spcAft>
                </a:pPr>
                <a:endParaRPr lang="zh-CN" altLang="en-US" sz="1100" kern="1200" dirty="0">
                  <a:solidFill>
                    <a:schemeClr val="tx1"/>
                  </a:solidFill>
                </a:endParaRPr>
              </a:p>
            </p:txBody>
          </p:sp>
          <p:sp>
            <p:nvSpPr>
              <p:cNvPr id="122" name="任意多边形 121"/>
              <p:cNvSpPr/>
              <p:nvPr/>
            </p:nvSpPr>
            <p:spPr>
              <a:xfrm>
                <a:off x="5778090" y="2501084"/>
                <a:ext cx="4334933" cy="4334933"/>
              </a:xfrm>
              <a:custGeom>
                <a:avLst/>
                <a:gdLst>
                  <a:gd name="connsiteX0" fmla="*/ 0 w 4334933"/>
                  <a:gd name="connsiteY0" fmla="*/ 2167467 h 4334933"/>
                  <a:gd name="connsiteX1" fmla="*/ 2167467 w 4334933"/>
                  <a:gd name="connsiteY1" fmla="*/ 0 h 4334933"/>
                  <a:gd name="connsiteX2" fmla="*/ 4334934 w 4334933"/>
                  <a:gd name="connsiteY2" fmla="*/ 2167467 h 4334933"/>
                  <a:gd name="connsiteX3" fmla="*/ 2167467 w 4334933"/>
                  <a:gd name="connsiteY3" fmla="*/ 4334934 h 4334933"/>
                  <a:gd name="connsiteX4" fmla="*/ 0 w 4334933"/>
                  <a:gd name="connsiteY4" fmla="*/ 2167467 h 433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4933" h="4334933">
                    <a:moveTo>
                      <a:pt x="0" y="2167467"/>
                    </a:moveTo>
                    <a:cubicBezTo>
                      <a:pt x="0" y="970408"/>
                      <a:pt x="970408" y="0"/>
                      <a:pt x="2167467" y="0"/>
                    </a:cubicBezTo>
                    <a:cubicBezTo>
                      <a:pt x="3364526" y="0"/>
                      <a:pt x="4334934" y="970408"/>
                      <a:pt x="4334934" y="2167467"/>
                    </a:cubicBezTo>
                    <a:cubicBezTo>
                      <a:pt x="4334934" y="3364526"/>
                      <a:pt x="3364526" y="4334934"/>
                      <a:pt x="2167467" y="4334934"/>
                    </a:cubicBezTo>
                    <a:cubicBezTo>
                      <a:pt x="970408" y="4334934"/>
                      <a:pt x="0" y="3364526"/>
                      <a:pt x="0" y="2167467"/>
                    </a:cubicBezTo>
                    <a:close/>
                  </a:path>
                </a:pathLst>
              </a:custGeom>
              <a:gradFill>
                <a:gsLst>
                  <a:gs pos="0">
                    <a:schemeClr val="accent1">
                      <a:lumMod val="75000"/>
                    </a:schemeClr>
                  </a:gs>
                  <a:gs pos="0">
                    <a:schemeClr val="accent4">
                      <a:lumMod val="20000"/>
                      <a:lumOff val="80000"/>
                    </a:schemeClr>
                  </a:gs>
                  <a:gs pos="100000">
                    <a:schemeClr val="accent1">
                      <a:lumMod val="75000"/>
                    </a:schemeClr>
                  </a:gs>
                </a:gsLst>
                <a:lin ang="5400000" scaled="1"/>
              </a:gradFill>
            </p:spPr>
            <p:style>
              <a:lnRef idx="2">
                <a:schemeClr val="lt1">
                  <a:hueOff val="0"/>
                  <a:satOff val="0"/>
                  <a:lumOff val="0"/>
                  <a:alphaOff val="0"/>
                </a:schemeClr>
              </a:lnRef>
              <a:fillRef idx="1">
                <a:schemeClr val="accent3">
                  <a:hueOff val="2829798"/>
                  <a:satOff val="-15547"/>
                  <a:lumOff val="-130"/>
                  <a:alphaOff val="0"/>
                </a:schemeClr>
              </a:fillRef>
              <a:effectRef idx="0">
                <a:schemeClr val="accent3">
                  <a:hueOff val="2829798"/>
                  <a:satOff val="-15547"/>
                  <a:lumOff val="-130"/>
                  <a:alphaOff val="0"/>
                </a:schemeClr>
              </a:effectRef>
              <a:fontRef idx="minor">
                <a:schemeClr val="lt1"/>
              </a:fontRef>
            </p:style>
            <p:txBody>
              <a:bodyPr spcFirstLastPara="0" vert="horz" wrap="square" lIns="1523729" tIns="373888" rIns="1523729" bIns="3408341" numCol="1" spcCol="1270" anchor="ctr" anchorCtr="0">
                <a:noAutofit/>
              </a:bodyPr>
              <a:lstStyle/>
              <a:p>
                <a:pPr lvl="0" algn="ctr" defTabSz="711200">
                  <a:lnSpc>
                    <a:spcPct val="90000"/>
                  </a:lnSpc>
                  <a:spcBef>
                    <a:spcPct val="0"/>
                  </a:spcBef>
                  <a:spcAft>
                    <a:spcPct val="35000"/>
                  </a:spcAft>
                </a:pPr>
                <a:endParaRPr lang="zh-CN" altLang="en-US" sz="1100" kern="1200" dirty="0">
                  <a:solidFill>
                    <a:schemeClr val="tx1"/>
                  </a:solidFill>
                </a:endParaRPr>
              </a:p>
            </p:txBody>
          </p:sp>
          <p:sp>
            <p:nvSpPr>
              <p:cNvPr id="123" name="任意多边形 122"/>
              <p:cNvSpPr/>
              <p:nvPr/>
            </p:nvSpPr>
            <p:spPr>
              <a:xfrm>
                <a:off x="6319957" y="3584817"/>
                <a:ext cx="3251200" cy="3251200"/>
              </a:xfrm>
              <a:custGeom>
                <a:avLst/>
                <a:gdLst>
                  <a:gd name="connsiteX0" fmla="*/ 0 w 3251200"/>
                  <a:gd name="connsiteY0" fmla="*/ 1625600 h 3251200"/>
                  <a:gd name="connsiteX1" fmla="*/ 1625600 w 3251200"/>
                  <a:gd name="connsiteY1" fmla="*/ 0 h 3251200"/>
                  <a:gd name="connsiteX2" fmla="*/ 3251200 w 3251200"/>
                  <a:gd name="connsiteY2" fmla="*/ 1625600 h 3251200"/>
                  <a:gd name="connsiteX3" fmla="*/ 1625600 w 3251200"/>
                  <a:gd name="connsiteY3" fmla="*/ 3251200 h 3251200"/>
                  <a:gd name="connsiteX4" fmla="*/ 0 w 3251200"/>
                  <a:gd name="connsiteY4" fmla="*/ 1625600 h 325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3251200">
                    <a:moveTo>
                      <a:pt x="0" y="1625600"/>
                    </a:moveTo>
                    <a:cubicBezTo>
                      <a:pt x="0" y="727806"/>
                      <a:pt x="727806" y="0"/>
                      <a:pt x="1625600" y="0"/>
                    </a:cubicBezTo>
                    <a:cubicBezTo>
                      <a:pt x="2523394" y="0"/>
                      <a:pt x="3251200" y="727806"/>
                      <a:pt x="3251200" y="1625600"/>
                    </a:cubicBezTo>
                    <a:cubicBezTo>
                      <a:pt x="3251200" y="2523394"/>
                      <a:pt x="2523394" y="3251200"/>
                      <a:pt x="1625600" y="3251200"/>
                    </a:cubicBezTo>
                    <a:cubicBezTo>
                      <a:pt x="727806" y="3251200"/>
                      <a:pt x="0" y="2523394"/>
                      <a:pt x="0" y="1625600"/>
                    </a:cubicBezTo>
                    <a:close/>
                  </a:path>
                </a:pathLst>
              </a:custGeom>
              <a:gradFill>
                <a:gsLst>
                  <a:gs pos="0">
                    <a:srgbClr val="005956"/>
                  </a:gs>
                  <a:gs pos="0">
                    <a:schemeClr val="accent4">
                      <a:lumMod val="20000"/>
                      <a:lumOff val="80000"/>
                    </a:schemeClr>
                  </a:gs>
                  <a:gs pos="100000">
                    <a:srgbClr val="00B0F0"/>
                  </a:gs>
                </a:gsLst>
                <a:lin ang="5400000" scaled="1"/>
              </a:gradFill>
            </p:spPr>
            <p:style>
              <a:lnRef idx="2">
                <a:schemeClr val="lt1">
                  <a:hueOff val="0"/>
                  <a:satOff val="0"/>
                  <a:lumOff val="0"/>
                  <a:alphaOff val="0"/>
                </a:schemeClr>
              </a:lnRef>
              <a:fillRef idx="1">
                <a:schemeClr val="accent3">
                  <a:hueOff val="5659595"/>
                  <a:satOff val="-31095"/>
                  <a:lumOff val="-261"/>
                  <a:alphaOff val="0"/>
                </a:schemeClr>
              </a:fillRef>
              <a:effectRef idx="0">
                <a:schemeClr val="accent3">
                  <a:hueOff val="5659595"/>
                  <a:satOff val="-31095"/>
                  <a:lumOff val="-261"/>
                  <a:alphaOff val="0"/>
                </a:schemeClr>
              </a:effectRef>
              <a:fontRef idx="minor">
                <a:schemeClr val="lt1"/>
              </a:fontRef>
            </p:style>
            <p:txBody>
              <a:bodyPr spcFirstLastPara="0" vert="horz" wrap="square" lIns="981862" tIns="357632" rIns="981863" bIns="2389632" numCol="1" spcCol="1270" anchor="ctr" anchorCtr="0">
                <a:noAutofit/>
              </a:bodyPr>
              <a:lstStyle/>
              <a:p>
                <a:pPr lvl="0" algn="ctr" defTabSz="711200">
                  <a:lnSpc>
                    <a:spcPct val="90000"/>
                  </a:lnSpc>
                  <a:spcBef>
                    <a:spcPct val="0"/>
                  </a:spcBef>
                  <a:spcAft>
                    <a:spcPct val="35000"/>
                  </a:spcAft>
                </a:pPr>
                <a:endParaRPr lang="zh-CN" altLang="en-US" sz="1100" kern="1200" dirty="0">
                  <a:solidFill>
                    <a:schemeClr val="tx1"/>
                  </a:solidFill>
                </a:endParaRPr>
              </a:p>
            </p:txBody>
          </p:sp>
          <p:sp>
            <p:nvSpPr>
              <p:cNvPr id="124" name="任意多边形 123"/>
              <p:cNvSpPr/>
              <p:nvPr/>
            </p:nvSpPr>
            <p:spPr>
              <a:xfrm>
                <a:off x="6861824" y="4668551"/>
                <a:ext cx="2167466" cy="2167466"/>
              </a:xfrm>
              <a:custGeom>
                <a:avLst/>
                <a:gdLst>
                  <a:gd name="connsiteX0" fmla="*/ 0 w 2167466"/>
                  <a:gd name="connsiteY0" fmla="*/ 1083733 h 2167466"/>
                  <a:gd name="connsiteX1" fmla="*/ 1083733 w 2167466"/>
                  <a:gd name="connsiteY1" fmla="*/ 0 h 2167466"/>
                  <a:gd name="connsiteX2" fmla="*/ 2167466 w 2167466"/>
                  <a:gd name="connsiteY2" fmla="*/ 1083733 h 2167466"/>
                  <a:gd name="connsiteX3" fmla="*/ 1083733 w 2167466"/>
                  <a:gd name="connsiteY3" fmla="*/ 2167466 h 2167466"/>
                  <a:gd name="connsiteX4" fmla="*/ 0 w 2167466"/>
                  <a:gd name="connsiteY4" fmla="*/ 1083733 h 216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7466" h="2167466">
                    <a:moveTo>
                      <a:pt x="0" y="1083733"/>
                    </a:moveTo>
                    <a:cubicBezTo>
                      <a:pt x="0" y="485204"/>
                      <a:pt x="485204" y="0"/>
                      <a:pt x="1083733" y="0"/>
                    </a:cubicBezTo>
                    <a:cubicBezTo>
                      <a:pt x="1682262" y="0"/>
                      <a:pt x="2167466" y="485204"/>
                      <a:pt x="2167466" y="1083733"/>
                    </a:cubicBezTo>
                    <a:cubicBezTo>
                      <a:pt x="2167466" y="1682262"/>
                      <a:pt x="1682262" y="2167466"/>
                      <a:pt x="1083733" y="2167466"/>
                    </a:cubicBezTo>
                    <a:cubicBezTo>
                      <a:pt x="485204" y="2167466"/>
                      <a:pt x="0" y="1682262"/>
                      <a:pt x="0" y="1083733"/>
                    </a:cubicBezTo>
                    <a:close/>
                  </a:path>
                </a:pathLst>
              </a:custGeom>
            </p:spPr>
            <p:style>
              <a:lnRef idx="2">
                <a:schemeClr val="lt1">
                  <a:hueOff val="0"/>
                  <a:satOff val="0"/>
                  <a:lumOff val="0"/>
                  <a:alphaOff val="0"/>
                </a:schemeClr>
              </a:lnRef>
              <a:fillRef idx="1">
                <a:schemeClr val="accent3">
                  <a:hueOff val="8489393"/>
                  <a:satOff val="-46642"/>
                  <a:lumOff val="-391"/>
                  <a:alphaOff val="0"/>
                </a:schemeClr>
              </a:fillRef>
              <a:effectRef idx="0">
                <a:schemeClr val="accent3">
                  <a:hueOff val="8489393"/>
                  <a:satOff val="-46642"/>
                  <a:lumOff val="-391"/>
                  <a:alphaOff val="0"/>
                </a:schemeClr>
              </a:effectRef>
              <a:fontRef idx="minor">
                <a:schemeClr val="lt1"/>
              </a:fontRef>
            </p:style>
            <p:txBody>
              <a:bodyPr spcFirstLastPara="0" vert="horz" wrap="square" lIns="431210" tIns="655658" rIns="431210" bIns="655659" numCol="1" spcCol="1270" anchor="ctr" anchorCtr="0">
                <a:noAutofit/>
              </a:bodyPr>
              <a:lstStyle/>
              <a:p>
                <a:pPr lvl="0" algn="ctr" defTabSz="711200">
                  <a:lnSpc>
                    <a:spcPct val="90000"/>
                  </a:lnSpc>
                  <a:spcBef>
                    <a:spcPct val="0"/>
                  </a:spcBef>
                  <a:spcAft>
                    <a:spcPct val="35000"/>
                  </a:spcAft>
                </a:pPr>
                <a:r>
                  <a:rPr lang="zh-CN" altLang="en-US" kern="1200" dirty="0" smtClean="0">
                    <a:solidFill>
                      <a:schemeClr val="tx1"/>
                    </a:solidFill>
                  </a:rPr>
                  <a:t>资产</a:t>
                </a:r>
                <a:endParaRPr lang="en-US" altLang="zh-CN" kern="1200" dirty="0" smtClean="0">
                  <a:solidFill>
                    <a:schemeClr val="tx1"/>
                  </a:solidFill>
                </a:endParaRPr>
              </a:p>
              <a:p>
                <a:pPr lvl="0" algn="ctr" defTabSz="711200">
                  <a:lnSpc>
                    <a:spcPct val="90000"/>
                  </a:lnSpc>
                  <a:spcBef>
                    <a:spcPct val="0"/>
                  </a:spcBef>
                  <a:spcAft>
                    <a:spcPct val="35000"/>
                  </a:spcAft>
                </a:pPr>
                <a:r>
                  <a:rPr lang="zh-CN" altLang="en-US" kern="1200" dirty="0" smtClean="0">
                    <a:solidFill>
                      <a:schemeClr val="tx1"/>
                    </a:solidFill>
                  </a:rPr>
                  <a:t>应用</a:t>
                </a:r>
                <a:endParaRPr lang="en-US" altLang="zh-CN" kern="1200" dirty="0" smtClean="0">
                  <a:solidFill>
                    <a:schemeClr val="tx1"/>
                  </a:solidFill>
                </a:endParaRPr>
              </a:p>
              <a:p>
                <a:pPr lvl="0" algn="ctr" defTabSz="711200">
                  <a:lnSpc>
                    <a:spcPct val="90000"/>
                  </a:lnSpc>
                  <a:spcBef>
                    <a:spcPct val="0"/>
                  </a:spcBef>
                  <a:spcAft>
                    <a:spcPct val="35000"/>
                  </a:spcAft>
                </a:pPr>
                <a:r>
                  <a:rPr lang="zh-CN" altLang="en-US" kern="1200" dirty="0" smtClean="0">
                    <a:solidFill>
                      <a:schemeClr val="tx1"/>
                    </a:solidFill>
                  </a:rPr>
                  <a:t>数据</a:t>
                </a:r>
                <a:endParaRPr lang="zh-CN" altLang="en-US" kern="1200" dirty="0">
                  <a:solidFill>
                    <a:schemeClr val="tx1"/>
                  </a:solidFill>
                </a:endParaRPr>
              </a:p>
            </p:txBody>
          </p:sp>
        </p:grpSp>
        <p:sp>
          <p:nvSpPr>
            <p:cNvPr id="125" name="箭头: 左右 2">
              <a:extLst>
                <a:ext uri="{FF2B5EF4-FFF2-40B4-BE49-F238E27FC236}">
                  <a16:creationId xmlns:a16="http://schemas.microsoft.com/office/drawing/2014/main" id="{71C2A9C4-2A85-4601-AF37-83F8C65EFCDE}"/>
                </a:ext>
              </a:extLst>
            </p:cNvPr>
            <p:cNvSpPr/>
            <p:nvPr/>
          </p:nvSpPr>
          <p:spPr>
            <a:xfrm>
              <a:off x="6335166" y="2412316"/>
              <a:ext cx="1253053" cy="506347"/>
            </a:xfrm>
            <a:prstGeom prst="leftRightArrow">
              <a:avLst/>
            </a:prstGeom>
            <a:solidFill>
              <a:srgbClr val="AEE5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mn-ea"/>
              </a:endParaRPr>
            </a:p>
          </p:txBody>
        </p:sp>
        <p:sp>
          <p:nvSpPr>
            <p:cNvPr id="126" name="箭头: 左右 2">
              <a:extLst>
                <a:ext uri="{FF2B5EF4-FFF2-40B4-BE49-F238E27FC236}">
                  <a16:creationId xmlns:a16="http://schemas.microsoft.com/office/drawing/2014/main" id="{71C2A9C4-2A85-4601-AF37-83F8C65EFCDE}"/>
                </a:ext>
              </a:extLst>
            </p:cNvPr>
            <p:cNvSpPr/>
            <p:nvPr/>
          </p:nvSpPr>
          <p:spPr>
            <a:xfrm>
              <a:off x="6335166" y="3557318"/>
              <a:ext cx="1253053" cy="506347"/>
            </a:xfrm>
            <a:prstGeom prst="leftRightArrow">
              <a:avLst/>
            </a:prstGeom>
            <a:solidFill>
              <a:srgbClr val="DED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mn-ea"/>
              </a:endParaRPr>
            </a:p>
          </p:txBody>
        </p:sp>
        <p:sp>
          <p:nvSpPr>
            <p:cNvPr id="127" name="箭头: 左右 2">
              <a:extLst>
                <a:ext uri="{FF2B5EF4-FFF2-40B4-BE49-F238E27FC236}">
                  <a16:creationId xmlns:a16="http://schemas.microsoft.com/office/drawing/2014/main" id="{71C2A9C4-2A85-4601-AF37-83F8C65EFCDE}"/>
                </a:ext>
              </a:extLst>
            </p:cNvPr>
            <p:cNvSpPr/>
            <p:nvPr/>
          </p:nvSpPr>
          <p:spPr>
            <a:xfrm>
              <a:off x="6335166" y="4814321"/>
              <a:ext cx="1253053" cy="506347"/>
            </a:xfrm>
            <a:prstGeom prst="leftRightArrow">
              <a:avLst/>
            </a:prstGeom>
            <a:solidFill>
              <a:srgbClr val="57CA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mn-ea"/>
              </a:endParaRPr>
            </a:p>
          </p:txBody>
        </p:sp>
        <p:sp>
          <p:nvSpPr>
            <p:cNvPr id="129" name="圆角矩形 2">
              <a:extLst>
                <a:ext uri="{FF2B5EF4-FFF2-40B4-BE49-F238E27FC236}">
                  <a16:creationId xmlns:a16="http://schemas.microsoft.com/office/drawing/2014/main" id="{76DF5070-A96B-4E94-A40D-6AF5BE2F4FAB}"/>
                </a:ext>
              </a:extLst>
            </p:cNvPr>
            <p:cNvSpPr/>
            <p:nvPr/>
          </p:nvSpPr>
          <p:spPr>
            <a:xfrm rot="16200000">
              <a:off x="3303368" y="3239598"/>
              <a:ext cx="4783031" cy="1280567"/>
            </a:xfrm>
            <a:prstGeom prst="flowChartExtract">
              <a:avLst/>
            </a:prstGeom>
            <a:gradFill>
              <a:gsLst>
                <a:gs pos="0">
                  <a:srgbClr val="005956"/>
                </a:gs>
                <a:gs pos="0">
                  <a:schemeClr val="bg2">
                    <a:lumMod val="40000"/>
                    <a:lumOff val="60000"/>
                  </a:schemeClr>
                </a:gs>
                <a:gs pos="100000">
                  <a:schemeClr val="accent1">
                    <a:lumMod val="60000"/>
                    <a:lumOff val="4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vert="eaVert" rtlCol="0" anchor="b"/>
            <a:lstStyle/>
            <a:p>
              <a:endParaRPr lang="zh-CN" altLang="en-US" sz="1200" dirty="0">
                <a:solidFill>
                  <a:schemeClr val="tx1"/>
                </a:solidFill>
              </a:endParaRPr>
            </a:p>
          </p:txBody>
        </p:sp>
        <p:sp>
          <p:nvSpPr>
            <p:cNvPr id="133" name="圆角矩形 80">
              <a:extLst>
                <a:ext uri="{FF2B5EF4-FFF2-40B4-BE49-F238E27FC236}">
                  <a16:creationId xmlns:a16="http://schemas.microsoft.com/office/drawing/2014/main" id="{B8CD2A99-3634-4F21-91B1-321D82B3657D}"/>
                </a:ext>
              </a:extLst>
            </p:cNvPr>
            <p:cNvSpPr/>
            <p:nvPr/>
          </p:nvSpPr>
          <p:spPr>
            <a:xfrm>
              <a:off x="6001707" y="2113704"/>
              <a:ext cx="255884" cy="73072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smtClean="0">
                  <a:solidFill>
                    <a:schemeClr val="tx1"/>
                  </a:solidFill>
                </a:rPr>
                <a:t>系统管理</a:t>
              </a:r>
              <a:endParaRPr lang="zh-CN" altLang="en-US" sz="1000" dirty="0">
                <a:solidFill>
                  <a:schemeClr val="tx1"/>
                </a:solidFill>
              </a:endParaRPr>
            </a:p>
          </p:txBody>
        </p:sp>
        <p:sp>
          <p:nvSpPr>
            <p:cNvPr id="134" name="圆角矩形 81">
              <a:extLst>
                <a:ext uri="{FF2B5EF4-FFF2-40B4-BE49-F238E27FC236}">
                  <a16:creationId xmlns:a16="http://schemas.microsoft.com/office/drawing/2014/main" id="{1F4C97A1-1A61-4019-B85F-E7C9AD072400}"/>
                </a:ext>
              </a:extLst>
            </p:cNvPr>
            <p:cNvSpPr/>
            <p:nvPr/>
          </p:nvSpPr>
          <p:spPr>
            <a:xfrm>
              <a:off x="5973524" y="2971584"/>
              <a:ext cx="255884" cy="73072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smtClean="0">
                  <a:solidFill>
                    <a:schemeClr val="tx1"/>
                  </a:solidFill>
                </a:rPr>
                <a:t>审计管理</a:t>
              </a:r>
              <a:endParaRPr lang="zh-CN" altLang="en-US" sz="1000" dirty="0">
                <a:solidFill>
                  <a:schemeClr val="tx1"/>
                </a:solidFill>
              </a:endParaRPr>
            </a:p>
          </p:txBody>
        </p:sp>
        <p:sp>
          <p:nvSpPr>
            <p:cNvPr id="135" name="圆角矩形 82">
              <a:extLst>
                <a:ext uri="{FF2B5EF4-FFF2-40B4-BE49-F238E27FC236}">
                  <a16:creationId xmlns:a16="http://schemas.microsoft.com/office/drawing/2014/main" id="{A77E661F-D7E8-4860-B823-2C937ABAFE72}"/>
                </a:ext>
              </a:extLst>
            </p:cNvPr>
            <p:cNvSpPr/>
            <p:nvPr/>
          </p:nvSpPr>
          <p:spPr>
            <a:xfrm>
              <a:off x="5963028" y="3820721"/>
              <a:ext cx="255884" cy="73072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smtClean="0">
                  <a:solidFill>
                    <a:schemeClr val="tx1"/>
                  </a:solidFill>
                </a:rPr>
                <a:t>安全管理</a:t>
              </a:r>
              <a:endParaRPr lang="zh-CN" altLang="en-US" sz="1000" dirty="0">
                <a:solidFill>
                  <a:schemeClr val="tx1"/>
                </a:solidFill>
              </a:endParaRPr>
            </a:p>
          </p:txBody>
        </p:sp>
        <p:sp>
          <p:nvSpPr>
            <p:cNvPr id="136" name="圆角矩形 83">
              <a:extLst>
                <a:ext uri="{FF2B5EF4-FFF2-40B4-BE49-F238E27FC236}">
                  <a16:creationId xmlns:a16="http://schemas.microsoft.com/office/drawing/2014/main" id="{8D2964BD-50DE-4C3C-8400-ED2C23F24340}"/>
                </a:ext>
              </a:extLst>
            </p:cNvPr>
            <p:cNvSpPr/>
            <p:nvPr/>
          </p:nvSpPr>
          <p:spPr>
            <a:xfrm>
              <a:off x="5950609" y="4820167"/>
              <a:ext cx="255884" cy="73072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smtClean="0">
                  <a:solidFill>
                    <a:schemeClr val="tx1"/>
                  </a:solidFill>
                </a:rPr>
                <a:t>集中管控</a:t>
              </a:r>
              <a:endParaRPr lang="zh-CN" altLang="en-US" sz="1000" dirty="0">
                <a:solidFill>
                  <a:schemeClr val="tx1"/>
                </a:solidFill>
              </a:endParaRPr>
            </a:p>
          </p:txBody>
        </p:sp>
        <p:sp>
          <p:nvSpPr>
            <p:cNvPr id="145" name="文本框 144"/>
            <p:cNvSpPr txBox="1"/>
            <p:nvPr/>
          </p:nvSpPr>
          <p:spPr>
            <a:xfrm>
              <a:off x="7714470" y="3520339"/>
              <a:ext cx="2309365" cy="1123384"/>
            </a:xfrm>
            <a:prstGeom prst="rect">
              <a:avLst/>
            </a:prstGeom>
            <a:noFill/>
          </p:spPr>
          <p:txBody>
            <a:bodyPr wrap="square" rtlCol="0">
              <a:spAutoFit/>
            </a:bodyPr>
            <a:lstStyle/>
            <a:p>
              <a:pPr lvl="0" algn="ctr" defTabSz="711200">
                <a:lnSpc>
                  <a:spcPct val="90000"/>
                </a:lnSpc>
                <a:spcBef>
                  <a:spcPct val="0"/>
                </a:spcBef>
                <a:spcAft>
                  <a:spcPct val="35000"/>
                </a:spcAft>
              </a:pPr>
              <a:r>
                <a:rPr lang="zh-CN" altLang="en-US" sz="1600" b="1" dirty="0"/>
                <a:t>安全计算</a:t>
              </a:r>
              <a:r>
                <a:rPr lang="zh-CN" altLang="en-US" sz="1600" b="1" dirty="0" smtClean="0"/>
                <a:t>环境</a:t>
              </a:r>
              <a:endParaRPr lang="en-US" altLang="zh-CN" sz="1600" b="1" dirty="0" smtClean="0"/>
            </a:p>
            <a:p>
              <a:pPr algn="ctr" defTabSz="711200">
                <a:lnSpc>
                  <a:spcPct val="90000"/>
                </a:lnSpc>
                <a:spcBef>
                  <a:spcPct val="0"/>
                </a:spcBef>
                <a:spcAft>
                  <a:spcPct val="35000"/>
                </a:spcAft>
              </a:pPr>
              <a:r>
                <a:rPr lang="zh-CN" altLang="en-US" sz="1100" dirty="0">
                  <a:solidFill>
                    <a:srgbClr val="FF0000"/>
                  </a:solidFill>
                </a:rPr>
                <a:t>可信、可靠、安全的计算环境</a:t>
              </a:r>
            </a:p>
            <a:p>
              <a:pPr lvl="0" algn="ctr" defTabSz="711200">
                <a:lnSpc>
                  <a:spcPct val="90000"/>
                </a:lnSpc>
                <a:spcBef>
                  <a:spcPct val="0"/>
                </a:spcBef>
                <a:spcAft>
                  <a:spcPct val="35000"/>
                </a:spcAft>
              </a:pPr>
              <a:endParaRPr lang="en-US" altLang="zh-CN" sz="1600" b="1" dirty="0"/>
            </a:p>
            <a:p>
              <a:endParaRPr lang="zh-CN" altLang="en-US" sz="1200" dirty="0"/>
            </a:p>
          </p:txBody>
        </p:sp>
        <p:sp>
          <p:nvSpPr>
            <p:cNvPr id="146" name="文本框 145"/>
            <p:cNvSpPr txBox="1"/>
            <p:nvPr/>
          </p:nvSpPr>
          <p:spPr>
            <a:xfrm>
              <a:off x="7714471" y="2674051"/>
              <a:ext cx="2339871" cy="819455"/>
            </a:xfrm>
            <a:prstGeom prst="rect">
              <a:avLst/>
            </a:prstGeom>
            <a:noFill/>
          </p:spPr>
          <p:txBody>
            <a:bodyPr wrap="none" rtlCol="0">
              <a:spAutoFit/>
            </a:bodyPr>
            <a:lstStyle/>
            <a:p>
              <a:pPr lvl="0" algn="ctr" defTabSz="711200">
                <a:lnSpc>
                  <a:spcPct val="90000"/>
                </a:lnSpc>
                <a:spcBef>
                  <a:spcPct val="0"/>
                </a:spcBef>
                <a:spcAft>
                  <a:spcPct val="35000"/>
                </a:spcAft>
              </a:pPr>
              <a:r>
                <a:rPr lang="zh-CN" altLang="en-US" b="1" dirty="0"/>
                <a:t>安全区域边界</a:t>
              </a:r>
              <a:endParaRPr lang="en-US" altLang="zh-CN" b="1" dirty="0"/>
            </a:p>
            <a:p>
              <a:pPr lvl="0" algn="ctr" defTabSz="711200">
                <a:lnSpc>
                  <a:spcPct val="90000"/>
                </a:lnSpc>
                <a:spcBef>
                  <a:spcPct val="0"/>
                </a:spcBef>
                <a:spcAft>
                  <a:spcPct val="35000"/>
                </a:spcAft>
              </a:pPr>
              <a:r>
                <a:rPr lang="zh-CN" altLang="en-US" sz="1100" dirty="0">
                  <a:solidFill>
                    <a:srgbClr val="FF0000"/>
                  </a:solidFill>
                </a:rPr>
                <a:t>提升网络边界的可控性和可审计性</a:t>
              </a:r>
            </a:p>
            <a:p>
              <a:endParaRPr lang="zh-CN" altLang="en-US" sz="1100" dirty="0"/>
            </a:p>
          </p:txBody>
        </p:sp>
        <p:sp>
          <p:nvSpPr>
            <p:cNvPr id="147" name="文本框 146"/>
            <p:cNvSpPr txBox="1"/>
            <p:nvPr/>
          </p:nvSpPr>
          <p:spPr>
            <a:xfrm>
              <a:off x="7830816" y="1612221"/>
              <a:ext cx="2049728" cy="923330"/>
            </a:xfrm>
            <a:prstGeom prst="rect">
              <a:avLst/>
            </a:prstGeom>
            <a:noFill/>
          </p:spPr>
          <p:txBody>
            <a:bodyPr wrap="none" rtlCol="0">
              <a:spAutoFit/>
            </a:bodyPr>
            <a:lstStyle/>
            <a:p>
              <a:pPr lvl="0" algn="ctr" defTabSz="711200">
                <a:lnSpc>
                  <a:spcPct val="90000"/>
                </a:lnSpc>
                <a:spcBef>
                  <a:spcPct val="0"/>
                </a:spcBef>
                <a:spcAft>
                  <a:spcPct val="35000"/>
                </a:spcAft>
              </a:pPr>
              <a:r>
                <a:rPr lang="zh-CN" altLang="en-US" b="1" dirty="0"/>
                <a:t>安全通信网络</a:t>
              </a:r>
              <a:endParaRPr lang="en-US" altLang="zh-CN" b="1" dirty="0"/>
            </a:p>
            <a:p>
              <a:pPr lvl="0" algn="ctr" defTabSz="711200">
                <a:lnSpc>
                  <a:spcPct val="90000"/>
                </a:lnSpc>
                <a:spcBef>
                  <a:spcPct val="0"/>
                </a:spcBef>
                <a:spcAft>
                  <a:spcPct val="35000"/>
                </a:spcAft>
              </a:pPr>
              <a:r>
                <a:rPr lang="zh-CN" altLang="en-US" sz="1400" b="1" dirty="0">
                  <a:solidFill>
                    <a:srgbClr val="FF0000"/>
                  </a:solidFill>
                  <a:latin typeface="Arial" charset="0"/>
                  <a:ea typeface="宋体" pitchFamily="2" charset="-122"/>
                </a:rPr>
                <a:t>安全可靠的网络传输道</a:t>
              </a:r>
              <a:endParaRPr lang="zh-CN" altLang="en-US" sz="1400" dirty="0"/>
            </a:p>
            <a:p>
              <a:endParaRPr lang="zh-CN" altLang="en-US" sz="1400" dirty="0"/>
            </a:p>
          </p:txBody>
        </p:sp>
        <p:sp>
          <p:nvSpPr>
            <p:cNvPr id="148" name="矩形 147"/>
            <p:cNvSpPr/>
            <p:nvPr/>
          </p:nvSpPr>
          <p:spPr>
            <a:xfrm>
              <a:off x="6642084" y="2846862"/>
              <a:ext cx="748923" cy="261610"/>
            </a:xfrm>
            <a:prstGeom prst="rect">
              <a:avLst/>
            </a:prstGeom>
          </p:spPr>
          <p:txBody>
            <a:bodyPr wrap="none">
              <a:spAutoFit/>
            </a:bodyPr>
            <a:lstStyle/>
            <a:p>
              <a:pPr algn="ctr"/>
              <a:r>
                <a:rPr lang="zh-CN" altLang="en-US" sz="1100" dirty="0" smtClean="0">
                  <a:latin typeface="+mn-ea"/>
                </a:rPr>
                <a:t>网络架构</a:t>
              </a:r>
              <a:endParaRPr lang="zh-CN" altLang="en-US" sz="1100" dirty="0">
                <a:latin typeface="+mn-ea"/>
              </a:endParaRPr>
            </a:p>
          </p:txBody>
        </p:sp>
        <p:sp>
          <p:nvSpPr>
            <p:cNvPr id="149" name="矩形 148"/>
            <p:cNvSpPr/>
            <p:nvPr/>
          </p:nvSpPr>
          <p:spPr>
            <a:xfrm>
              <a:off x="8441933" y="2190989"/>
              <a:ext cx="748923" cy="261610"/>
            </a:xfrm>
            <a:prstGeom prst="rect">
              <a:avLst/>
            </a:prstGeom>
          </p:spPr>
          <p:txBody>
            <a:bodyPr wrap="none">
              <a:spAutoFit/>
            </a:bodyPr>
            <a:lstStyle/>
            <a:p>
              <a:r>
                <a:rPr lang="zh-CN" altLang="en-US" sz="1100" dirty="0" smtClean="0">
                  <a:latin typeface="+mn-ea"/>
                </a:rPr>
                <a:t>通信传输</a:t>
              </a:r>
              <a:endParaRPr lang="zh-CN" altLang="en-US" sz="1100" dirty="0">
                <a:latin typeface="+mn-ea"/>
              </a:endParaRPr>
            </a:p>
          </p:txBody>
        </p:sp>
        <p:sp>
          <p:nvSpPr>
            <p:cNvPr id="150" name="矩形 149"/>
            <p:cNvSpPr/>
            <p:nvPr/>
          </p:nvSpPr>
          <p:spPr>
            <a:xfrm>
              <a:off x="10170015" y="2646734"/>
              <a:ext cx="748923" cy="261610"/>
            </a:xfrm>
            <a:prstGeom prst="rect">
              <a:avLst/>
            </a:prstGeom>
          </p:spPr>
          <p:txBody>
            <a:bodyPr wrap="none">
              <a:spAutoFit/>
            </a:bodyPr>
            <a:lstStyle/>
            <a:p>
              <a:r>
                <a:rPr lang="zh-CN" altLang="en-US" sz="1100" dirty="0" smtClean="0">
                  <a:latin typeface="+mn-ea"/>
                </a:rPr>
                <a:t>可信验证</a:t>
              </a:r>
              <a:endParaRPr lang="zh-CN" altLang="en-US" sz="1100" dirty="0">
                <a:latin typeface="+mn-ea"/>
              </a:endParaRPr>
            </a:p>
          </p:txBody>
        </p:sp>
        <p:sp>
          <p:nvSpPr>
            <p:cNvPr id="151" name="矩形 150"/>
            <p:cNvSpPr/>
            <p:nvPr/>
          </p:nvSpPr>
          <p:spPr>
            <a:xfrm>
              <a:off x="10344734" y="4479446"/>
              <a:ext cx="466794" cy="430887"/>
            </a:xfrm>
            <a:prstGeom prst="rect">
              <a:avLst/>
            </a:prstGeom>
          </p:spPr>
          <p:txBody>
            <a:bodyPr wrap="none">
              <a:spAutoFit/>
            </a:bodyPr>
            <a:lstStyle/>
            <a:p>
              <a:r>
                <a:rPr lang="zh-CN" altLang="en-US" sz="1100" dirty="0" smtClean="0">
                  <a:latin typeface="+mn-ea"/>
                </a:rPr>
                <a:t>可信</a:t>
              </a:r>
              <a:endParaRPr lang="en-US" altLang="zh-CN" sz="1100" dirty="0" smtClean="0">
                <a:latin typeface="+mn-ea"/>
              </a:endParaRPr>
            </a:p>
            <a:p>
              <a:r>
                <a:rPr lang="zh-CN" altLang="en-US" sz="1100" dirty="0" smtClean="0">
                  <a:latin typeface="+mn-ea"/>
                </a:rPr>
                <a:t>验证</a:t>
              </a:r>
              <a:endParaRPr lang="zh-CN" altLang="en-US" sz="1100" dirty="0">
                <a:latin typeface="+mn-ea"/>
              </a:endParaRPr>
            </a:p>
          </p:txBody>
        </p:sp>
        <p:sp>
          <p:nvSpPr>
            <p:cNvPr id="152" name="矩形 151"/>
            <p:cNvSpPr/>
            <p:nvPr/>
          </p:nvSpPr>
          <p:spPr>
            <a:xfrm>
              <a:off x="10110148" y="3927734"/>
              <a:ext cx="748923" cy="261610"/>
            </a:xfrm>
            <a:prstGeom prst="rect">
              <a:avLst/>
            </a:prstGeom>
          </p:spPr>
          <p:txBody>
            <a:bodyPr wrap="none">
              <a:spAutoFit/>
            </a:bodyPr>
            <a:lstStyle/>
            <a:p>
              <a:r>
                <a:rPr lang="zh-CN" altLang="en-US" sz="1100" dirty="0" smtClean="0">
                  <a:latin typeface="+mn-ea"/>
                </a:rPr>
                <a:t>边界防护</a:t>
              </a:r>
              <a:endParaRPr lang="zh-CN" altLang="en-US" sz="1100" dirty="0">
                <a:latin typeface="+mn-ea"/>
              </a:endParaRPr>
            </a:p>
          </p:txBody>
        </p:sp>
        <p:sp>
          <p:nvSpPr>
            <p:cNvPr id="153" name="矩形 152"/>
            <p:cNvSpPr/>
            <p:nvPr/>
          </p:nvSpPr>
          <p:spPr>
            <a:xfrm>
              <a:off x="9855715" y="3505581"/>
              <a:ext cx="748923" cy="261610"/>
            </a:xfrm>
            <a:prstGeom prst="rect">
              <a:avLst/>
            </a:prstGeom>
          </p:spPr>
          <p:txBody>
            <a:bodyPr wrap="none">
              <a:spAutoFit/>
            </a:bodyPr>
            <a:lstStyle/>
            <a:p>
              <a:r>
                <a:rPr lang="zh-CN" altLang="en-US" sz="1100" dirty="0" smtClean="0">
                  <a:latin typeface="+mn-ea"/>
                </a:rPr>
                <a:t>访问控制</a:t>
              </a:r>
              <a:endParaRPr lang="zh-CN" altLang="en-US" sz="1100" dirty="0">
                <a:latin typeface="+mn-ea"/>
              </a:endParaRPr>
            </a:p>
          </p:txBody>
        </p:sp>
        <p:sp>
          <p:nvSpPr>
            <p:cNvPr id="154" name="矩形 153"/>
            <p:cNvSpPr/>
            <p:nvPr/>
          </p:nvSpPr>
          <p:spPr>
            <a:xfrm>
              <a:off x="9090391" y="3237934"/>
              <a:ext cx="748923" cy="261610"/>
            </a:xfrm>
            <a:prstGeom prst="rect">
              <a:avLst/>
            </a:prstGeom>
          </p:spPr>
          <p:txBody>
            <a:bodyPr wrap="none">
              <a:spAutoFit/>
            </a:bodyPr>
            <a:lstStyle/>
            <a:p>
              <a:r>
                <a:rPr lang="zh-CN" altLang="en-US" sz="1100" dirty="0" smtClean="0">
                  <a:latin typeface="+mn-ea"/>
                </a:rPr>
                <a:t>入侵防范</a:t>
              </a:r>
              <a:endParaRPr lang="zh-CN" altLang="en-US" sz="1100" dirty="0">
                <a:latin typeface="+mn-ea"/>
              </a:endParaRPr>
            </a:p>
          </p:txBody>
        </p:sp>
        <p:sp>
          <p:nvSpPr>
            <p:cNvPr id="155" name="矩形 154"/>
            <p:cNvSpPr/>
            <p:nvPr/>
          </p:nvSpPr>
          <p:spPr>
            <a:xfrm>
              <a:off x="7807573" y="3288896"/>
              <a:ext cx="748923" cy="261610"/>
            </a:xfrm>
            <a:prstGeom prst="rect">
              <a:avLst/>
            </a:prstGeom>
          </p:spPr>
          <p:txBody>
            <a:bodyPr wrap="none">
              <a:spAutoFit/>
            </a:bodyPr>
            <a:lstStyle/>
            <a:p>
              <a:r>
                <a:rPr lang="zh-CN" altLang="en-US" sz="1100" dirty="0" smtClean="0">
                  <a:latin typeface="+mn-ea"/>
                </a:rPr>
                <a:t>安全审计</a:t>
              </a:r>
              <a:endParaRPr lang="zh-CN" altLang="en-US" sz="1100" dirty="0">
                <a:latin typeface="+mn-ea"/>
              </a:endParaRPr>
            </a:p>
          </p:txBody>
        </p:sp>
        <p:sp>
          <p:nvSpPr>
            <p:cNvPr id="156" name="矩形 155"/>
            <p:cNvSpPr/>
            <p:nvPr/>
          </p:nvSpPr>
          <p:spPr>
            <a:xfrm>
              <a:off x="6921100" y="4098045"/>
              <a:ext cx="612715" cy="769441"/>
            </a:xfrm>
            <a:prstGeom prst="rect">
              <a:avLst/>
            </a:prstGeom>
          </p:spPr>
          <p:txBody>
            <a:bodyPr wrap="square">
              <a:spAutoFit/>
            </a:bodyPr>
            <a:lstStyle/>
            <a:p>
              <a:r>
                <a:rPr lang="zh-CN" altLang="en-US" sz="1100" dirty="0" smtClean="0">
                  <a:latin typeface="+mn-ea"/>
                </a:rPr>
                <a:t>恶意代码和垃圾邮件防范</a:t>
              </a:r>
              <a:endParaRPr lang="zh-CN" altLang="en-US" sz="1100" dirty="0">
                <a:latin typeface="+mn-ea"/>
              </a:endParaRPr>
            </a:p>
          </p:txBody>
        </p:sp>
        <p:sp>
          <p:nvSpPr>
            <p:cNvPr id="158" name="矩形 157"/>
            <p:cNvSpPr/>
            <p:nvPr/>
          </p:nvSpPr>
          <p:spPr>
            <a:xfrm>
              <a:off x="7883827" y="4109546"/>
              <a:ext cx="748923" cy="261610"/>
            </a:xfrm>
            <a:prstGeom prst="rect">
              <a:avLst/>
            </a:prstGeom>
          </p:spPr>
          <p:txBody>
            <a:bodyPr wrap="none">
              <a:spAutoFit/>
            </a:bodyPr>
            <a:lstStyle/>
            <a:p>
              <a:r>
                <a:rPr lang="zh-CN" altLang="en-US" sz="1100" dirty="0" smtClean="0">
                  <a:latin typeface="+mn-ea"/>
                </a:rPr>
                <a:t>安全审计</a:t>
              </a:r>
              <a:endParaRPr lang="zh-CN" altLang="en-US" sz="1100" dirty="0">
                <a:latin typeface="+mn-ea"/>
              </a:endParaRPr>
            </a:p>
          </p:txBody>
        </p:sp>
        <p:sp>
          <p:nvSpPr>
            <p:cNvPr id="159" name="矩形 158"/>
            <p:cNvSpPr/>
            <p:nvPr/>
          </p:nvSpPr>
          <p:spPr>
            <a:xfrm>
              <a:off x="9839314" y="5178651"/>
              <a:ext cx="466794" cy="430887"/>
            </a:xfrm>
            <a:prstGeom prst="rect">
              <a:avLst/>
            </a:prstGeom>
          </p:spPr>
          <p:txBody>
            <a:bodyPr wrap="none">
              <a:spAutoFit/>
            </a:bodyPr>
            <a:lstStyle/>
            <a:p>
              <a:r>
                <a:rPr lang="zh-CN" altLang="en-US" sz="1100" dirty="0" smtClean="0">
                  <a:latin typeface="+mn-ea"/>
                </a:rPr>
                <a:t>可信</a:t>
              </a:r>
              <a:endParaRPr lang="en-US" altLang="zh-CN" sz="1100" dirty="0" smtClean="0">
                <a:latin typeface="+mn-ea"/>
              </a:endParaRPr>
            </a:p>
            <a:p>
              <a:r>
                <a:rPr lang="zh-CN" altLang="en-US" sz="1100" dirty="0" smtClean="0">
                  <a:latin typeface="+mn-ea"/>
                </a:rPr>
                <a:t>验证</a:t>
              </a:r>
              <a:endParaRPr lang="zh-CN" altLang="en-US" sz="1100" dirty="0">
                <a:latin typeface="+mn-ea"/>
              </a:endParaRPr>
            </a:p>
          </p:txBody>
        </p:sp>
        <p:sp>
          <p:nvSpPr>
            <p:cNvPr id="160" name="矩形 159"/>
            <p:cNvSpPr/>
            <p:nvPr/>
          </p:nvSpPr>
          <p:spPr>
            <a:xfrm>
              <a:off x="9652514" y="4739780"/>
              <a:ext cx="748923" cy="261610"/>
            </a:xfrm>
            <a:prstGeom prst="rect">
              <a:avLst/>
            </a:prstGeom>
          </p:spPr>
          <p:txBody>
            <a:bodyPr wrap="none">
              <a:spAutoFit/>
            </a:bodyPr>
            <a:lstStyle/>
            <a:p>
              <a:r>
                <a:rPr lang="zh-CN" altLang="en-US" sz="1100" dirty="0" smtClean="0">
                  <a:latin typeface="+mn-ea"/>
                </a:rPr>
                <a:t>数据保护</a:t>
              </a:r>
              <a:endParaRPr lang="zh-CN" altLang="en-US" sz="1100" dirty="0">
                <a:latin typeface="+mn-ea"/>
              </a:endParaRPr>
            </a:p>
          </p:txBody>
        </p:sp>
        <p:sp>
          <p:nvSpPr>
            <p:cNvPr id="161" name="矩形 160"/>
            <p:cNvSpPr/>
            <p:nvPr/>
          </p:nvSpPr>
          <p:spPr>
            <a:xfrm>
              <a:off x="8603224" y="4010838"/>
              <a:ext cx="748923" cy="261610"/>
            </a:xfrm>
            <a:prstGeom prst="rect">
              <a:avLst/>
            </a:prstGeom>
          </p:spPr>
          <p:txBody>
            <a:bodyPr wrap="none">
              <a:spAutoFit/>
            </a:bodyPr>
            <a:lstStyle/>
            <a:p>
              <a:r>
                <a:rPr lang="zh-CN" altLang="en-US" sz="1100" dirty="0" smtClean="0">
                  <a:latin typeface="+mn-ea"/>
                </a:rPr>
                <a:t>身份认证</a:t>
              </a:r>
              <a:endParaRPr lang="zh-CN" altLang="en-US" sz="1100" dirty="0">
                <a:latin typeface="+mn-ea"/>
              </a:endParaRPr>
            </a:p>
          </p:txBody>
        </p:sp>
        <p:sp>
          <p:nvSpPr>
            <p:cNvPr id="162" name="矩形 161"/>
            <p:cNvSpPr/>
            <p:nvPr/>
          </p:nvSpPr>
          <p:spPr>
            <a:xfrm>
              <a:off x="7495715" y="4660906"/>
              <a:ext cx="612715" cy="430887"/>
            </a:xfrm>
            <a:prstGeom prst="rect">
              <a:avLst/>
            </a:prstGeom>
          </p:spPr>
          <p:txBody>
            <a:bodyPr wrap="square">
              <a:spAutoFit/>
            </a:bodyPr>
            <a:lstStyle/>
            <a:p>
              <a:r>
                <a:rPr lang="zh-CN" altLang="en-US" sz="1100" dirty="0" smtClean="0">
                  <a:latin typeface="+mn-ea"/>
                </a:rPr>
                <a:t>恶意代码防范</a:t>
              </a:r>
              <a:endParaRPr lang="zh-CN" altLang="en-US" sz="1100" dirty="0">
                <a:latin typeface="+mn-ea"/>
              </a:endParaRPr>
            </a:p>
          </p:txBody>
        </p:sp>
        <p:sp>
          <p:nvSpPr>
            <p:cNvPr id="163" name="矩形 162"/>
            <p:cNvSpPr/>
            <p:nvPr/>
          </p:nvSpPr>
          <p:spPr>
            <a:xfrm>
              <a:off x="9245389" y="4109546"/>
              <a:ext cx="748923" cy="261610"/>
            </a:xfrm>
            <a:prstGeom prst="rect">
              <a:avLst/>
            </a:prstGeom>
          </p:spPr>
          <p:txBody>
            <a:bodyPr wrap="none">
              <a:spAutoFit/>
            </a:bodyPr>
            <a:lstStyle/>
            <a:p>
              <a:r>
                <a:rPr lang="zh-CN" altLang="en-US" sz="1100" dirty="0" smtClean="0">
                  <a:latin typeface="+mn-ea"/>
                </a:rPr>
                <a:t>访问控制</a:t>
              </a:r>
              <a:endParaRPr lang="zh-CN" altLang="en-US" sz="1100" dirty="0">
                <a:latin typeface="+mn-ea"/>
              </a:endParaRPr>
            </a:p>
          </p:txBody>
        </p:sp>
        <p:sp>
          <p:nvSpPr>
            <p:cNvPr id="164" name="矩形 163"/>
            <p:cNvSpPr/>
            <p:nvPr/>
          </p:nvSpPr>
          <p:spPr>
            <a:xfrm>
              <a:off x="9537974" y="4427816"/>
              <a:ext cx="748923" cy="261610"/>
            </a:xfrm>
            <a:prstGeom prst="rect">
              <a:avLst/>
            </a:prstGeom>
          </p:spPr>
          <p:txBody>
            <a:bodyPr wrap="none">
              <a:spAutoFit/>
            </a:bodyPr>
            <a:lstStyle/>
            <a:p>
              <a:r>
                <a:rPr lang="zh-CN" altLang="en-US" sz="1100" dirty="0" smtClean="0">
                  <a:latin typeface="+mn-ea"/>
                </a:rPr>
                <a:t>入侵防范</a:t>
              </a:r>
              <a:endParaRPr lang="zh-CN" altLang="en-US" sz="1100" dirty="0">
                <a:latin typeface="+mn-ea"/>
              </a:endParaRPr>
            </a:p>
          </p:txBody>
        </p:sp>
        <p:sp>
          <p:nvSpPr>
            <p:cNvPr id="165" name="矩形 164"/>
            <p:cNvSpPr/>
            <p:nvPr/>
          </p:nvSpPr>
          <p:spPr>
            <a:xfrm>
              <a:off x="7640678" y="4335072"/>
              <a:ext cx="760144" cy="261610"/>
            </a:xfrm>
            <a:prstGeom prst="rect">
              <a:avLst/>
            </a:prstGeom>
          </p:spPr>
          <p:txBody>
            <a:bodyPr wrap="none">
              <a:spAutoFit/>
            </a:bodyPr>
            <a:lstStyle/>
            <a:p>
              <a:r>
                <a:rPr lang="zh-CN" altLang="en-US" sz="1100" dirty="0" smtClean="0">
                  <a:latin typeface="+mn-ea"/>
                </a:rPr>
                <a:t>数据备份</a:t>
              </a:r>
              <a:endParaRPr lang="zh-CN" altLang="en-US" sz="1100" dirty="0">
                <a:latin typeface="+mn-ea"/>
              </a:endParaRPr>
            </a:p>
          </p:txBody>
        </p:sp>
        <p:sp>
          <p:nvSpPr>
            <p:cNvPr id="166" name="矩形 165"/>
            <p:cNvSpPr/>
            <p:nvPr/>
          </p:nvSpPr>
          <p:spPr>
            <a:xfrm>
              <a:off x="5514914" y="2911958"/>
              <a:ext cx="458609" cy="1773850"/>
            </a:xfrm>
            <a:prstGeom prst="rect">
              <a:avLst/>
            </a:prstGeom>
          </p:spPr>
          <p:txBody>
            <a:bodyPr wrap="square">
              <a:spAutoFit/>
            </a:bodyPr>
            <a:lstStyle/>
            <a:p>
              <a:r>
                <a:rPr lang="zh-CN" altLang="en-US" dirty="0"/>
                <a:t>安全管理中心</a:t>
              </a:r>
            </a:p>
          </p:txBody>
        </p:sp>
      </p:grpSp>
    </p:spTree>
    <p:extLst>
      <p:ext uri="{BB962C8B-B14F-4D97-AF65-F5344CB8AC3E}">
        <p14:creationId xmlns:p14="http://schemas.microsoft.com/office/powerpoint/2010/main" val="4782385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覆盖事前、事中、事后的动态</a:t>
            </a:r>
            <a:r>
              <a:rPr lang="zh-CN" altLang="en-US" dirty="0"/>
              <a:t>保障</a:t>
            </a:r>
            <a:r>
              <a:rPr lang="zh-CN" altLang="en-US" dirty="0" smtClean="0"/>
              <a:t>体系</a:t>
            </a:r>
            <a:endParaRPr lang="zh-CN" altLang="en-US" dirty="0"/>
          </a:p>
        </p:txBody>
      </p:sp>
      <p:grpSp>
        <p:nvGrpSpPr>
          <p:cNvPr id="7" name="组合 6"/>
          <p:cNvGrpSpPr/>
          <p:nvPr/>
        </p:nvGrpSpPr>
        <p:grpSpPr>
          <a:xfrm>
            <a:off x="924028" y="1713113"/>
            <a:ext cx="10289406" cy="4235996"/>
            <a:chOff x="924028" y="1713113"/>
            <a:chExt cx="10289406" cy="4235996"/>
          </a:xfrm>
        </p:grpSpPr>
        <p:grpSp>
          <p:nvGrpSpPr>
            <p:cNvPr id="24" name="组合 23"/>
            <p:cNvGrpSpPr/>
            <p:nvPr/>
          </p:nvGrpSpPr>
          <p:grpSpPr>
            <a:xfrm>
              <a:off x="924028" y="1713113"/>
              <a:ext cx="10289406" cy="4235996"/>
              <a:chOff x="1788621" y="1643866"/>
              <a:chExt cx="9334302" cy="3954640"/>
            </a:xfrm>
          </p:grpSpPr>
          <p:sp>
            <p:nvSpPr>
              <p:cNvPr id="4" name="Rectangle 35">
                <a:extLst>
                  <a:ext uri="{FF2B5EF4-FFF2-40B4-BE49-F238E27FC236}">
                    <a16:creationId xmlns:a16="http://schemas.microsoft.com/office/drawing/2014/main" id="{1C088F26-6ABF-8540-9BFD-5CB0C946483E}"/>
                  </a:ext>
                </a:extLst>
              </p:cNvPr>
              <p:cNvSpPr/>
              <p:nvPr/>
            </p:nvSpPr>
            <p:spPr>
              <a:xfrm>
                <a:off x="1788621" y="1643866"/>
                <a:ext cx="9334302" cy="3954640"/>
              </a:xfrm>
              <a:prstGeom prst="rect">
                <a:avLst/>
              </a:prstGeom>
              <a:pattFill prst="dotGrid">
                <a:fgClr>
                  <a:schemeClr val="bg1">
                    <a:lumMod val="8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th-TH" sz="2400"/>
              </a:p>
            </p:txBody>
          </p:sp>
          <p:grpSp>
            <p:nvGrpSpPr>
              <p:cNvPr id="23" name="组合 22"/>
              <p:cNvGrpSpPr/>
              <p:nvPr/>
            </p:nvGrpSpPr>
            <p:grpSpPr>
              <a:xfrm>
                <a:off x="3010573" y="1784093"/>
                <a:ext cx="7976106" cy="1633390"/>
                <a:chOff x="2081069" y="2003987"/>
                <a:chExt cx="6498600" cy="1330819"/>
              </a:xfrm>
            </p:grpSpPr>
            <p:sp>
              <p:nvSpPr>
                <p:cNvPr id="6" name="AutoShape 132">
                  <a:extLst>
                    <a:ext uri="{FF2B5EF4-FFF2-40B4-BE49-F238E27FC236}">
                      <a16:creationId xmlns:a16="http://schemas.microsoft.com/office/drawing/2014/main" id="{62139B8F-E455-BF44-8076-1E5AF79E4EAE}"/>
                    </a:ext>
                  </a:extLst>
                </p:cNvPr>
                <p:cNvSpPr>
                  <a:spLocks/>
                </p:cNvSpPr>
                <p:nvPr/>
              </p:nvSpPr>
              <p:spPr bwMode="auto">
                <a:xfrm>
                  <a:off x="4490141" y="2003987"/>
                  <a:ext cx="353522" cy="35210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57" y="18801"/>
                      </a:moveTo>
                      <a:cubicBezTo>
                        <a:pt x="21518" y="18965"/>
                        <a:pt x="21599" y="19177"/>
                        <a:pt x="21599" y="19436"/>
                      </a:cubicBezTo>
                      <a:cubicBezTo>
                        <a:pt x="21599" y="19580"/>
                        <a:pt x="21518" y="19775"/>
                        <a:pt x="21357" y="20018"/>
                      </a:cubicBezTo>
                      <a:cubicBezTo>
                        <a:pt x="21193" y="20261"/>
                        <a:pt x="20989" y="20504"/>
                        <a:pt x="20746" y="20741"/>
                      </a:cubicBezTo>
                      <a:cubicBezTo>
                        <a:pt x="20503" y="20978"/>
                        <a:pt x="20260" y="21184"/>
                        <a:pt x="20023" y="21348"/>
                      </a:cubicBezTo>
                      <a:cubicBezTo>
                        <a:pt x="19783" y="21518"/>
                        <a:pt x="19593" y="21599"/>
                        <a:pt x="19447" y="21599"/>
                      </a:cubicBezTo>
                      <a:cubicBezTo>
                        <a:pt x="19189" y="21599"/>
                        <a:pt x="18975" y="21515"/>
                        <a:pt x="18811" y="21343"/>
                      </a:cubicBezTo>
                      <a:lnTo>
                        <a:pt x="13957" y="16502"/>
                      </a:lnTo>
                      <a:cubicBezTo>
                        <a:pt x="13217" y="16980"/>
                        <a:pt x="12428" y="17350"/>
                        <a:pt x="11589" y="17604"/>
                      </a:cubicBezTo>
                      <a:cubicBezTo>
                        <a:pt x="10750" y="17864"/>
                        <a:pt x="9891" y="17991"/>
                        <a:pt x="9007" y="17991"/>
                      </a:cubicBezTo>
                      <a:cubicBezTo>
                        <a:pt x="7769" y="17991"/>
                        <a:pt x="6608" y="17759"/>
                        <a:pt x="5517" y="17290"/>
                      </a:cubicBezTo>
                      <a:cubicBezTo>
                        <a:pt x="4427" y="16822"/>
                        <a:pt x="3469" y="16175"/>
                        <a:pt x="2644" y="15353"/>
                      </a:cubicBezTo>
                      <a:cubicBezTo>
                        <a:pt x="1816" y="14534"/>
                        <a:pt x="1172" y="13580"/>
                        <a:pt x="700" y="12487"/>
                      </a:cubicBezTo>
                      <a:cubicBezTo>
                        <a:pt x="231" y="11400"/>
                        <a:pt x="0" y="10236"/>
                        <a:pt x="0" y="8999"/>
                      </a:cubicBezTo>
                      <a:cubicBezTo>
                        <a:pt x="0" y="7768"/>
                        <a:pt x="231" y="6602"/>
                        <a:pt x="700" y="5515"/>
                      </a:cubicBezTo>
                      <a:cubicBezTo>
                        <a:pt x="1169" y="4422"/>
                        <a:pt x="1816" y="3467"/>
                        <a:pt x="2644" y="2645"/>
                      </a:cubicBezTo>
                      <a:cubicBezTo>
                        <a:pt x="3469" y="1827"/>
                        <a:pt x="4424" y="1180"/>
                        <a:pt x="5512" y="708"/>
                      </a:cubicBezTo>
                      <a:cubicBezTo>
                        <a:pt x="6600" y="237"/>
                        <a:pt x="7764" y="0"/>
                        <a:pt x="9007" y="0"/>
                      </a:cubicBezTo>
                      <a:cubicBezTo>
                        <a:pt x="10244" y="0"/>
                        <a:pt x="11403" y="237"/>
                        <a:pt x="12488" y="708"/>
                      </a:cubicBezTo>
                      <a:cubicBezTo>
                        <a:pt x="13573" y="1180"/>
                        <a:pt x="14530" y="1827"/>
                        <a:pt x="15358" y="2645"/>
                      </a:cubicBezTo>
                      <a:cubicBezTo>
                        <a:pt x="16183" y="3467"/>
                        <a:pt x="16830" y="4422"/>
                        <a:pt x="17299" y="5515"/>
                      </a:cubicBezTo>
                      <a:cubicBezTo>
                        <a:pt x="17768" y="6602"/>
                        <a:pt x="18003" y="7768"/>
                        <a:pt x="18003" y="8999"/>
                      </a:cubicBezTo>
                      <a:cubicBezTo>
                        <a:pt x="18003" y="9886"/>
                        <a:pt x="17873" y="10747"/>
                        <a:pt x="17616" y="11589"/>
                      </a:cubicBezTo>
                      <a:cubicBezTo>
                        <a:pt x="17359" y="12433"/>
                        <a:pt x="16991" y="13218"/>
                        <a:pt x="16514" y="13947"/>
                      </a:cubicBezTo>
                      <a:lnTo>
                        <a:pt x="21357" y="18801"/>
                      </a:lnTo>
                      <a:close/>
                      <a:moveTo>
                        <a:pt x="3596" y="8999"/>
                      </a:moveTo>
                      <a:cubicBezTo>
                        <a:pt x="3596" y="9759"/>
                        <a:pt x="3740" y="10465"/>
                        <a:pt x="4028" y="11117"/>
                      </a:cubicBezTo>
                      <a:cubicBezTo>
                        <a:pt x="4317" y="11770"/>
                        <a:pt x="4707" y="12337"/>
                        <a:pt x="5193" y="12820"/>
                      </a:cubicBezTo>
                      <a:cubicBezTo>
                        <a:pt x="5679" y="13300"/>
                        <a:pt x="6252" y="13684"/>
                        <a:pt x="6908" y="13969"/>
                      </a:cubicBezTo>
                      <a:cubicBezTo>
                        <a:pt x="7566" y="14252"/>
                        <a:pt x="8264" y="14393"/>
                        <a:pt x="9004" y="14393"/>
                      </a:cubicBezTo>
                      <a:cubicBezTo>
                        <a:pt x="9744" y="14393"/>
                        <a:pt x="10439" y="14252"/>
                        <a:pt x="11092" y="13969"/>
                      </a:cubicBezTo>
                      <a:cubicBezTo>
                        <a:pt x="11745" y="13684"/>
                        <a:pt x="12318" y="13300"/>
                        <a:pt x="12801" y="12820"/>
                      </a:cubicBezTo>
                      <a:cubicBezTo>
                        <a:pt x="13290" y="12337"/>
                        <a:pt x="13677" y="11770"/>
                        <a:pt x="13965" y="11117"/>
                      </a:cubicBezTo>
                      <a:cubicBezTo>
                        <a:pt x="14254" y="10465"/>
                        <a:pt x="14398" y="9759"/>
                        <a:pt x="14398" y="8999"/>
                      </a:cubicBezTo>
                      <a:cubicBezTo>
                        <a:pt x="14398" y="8259"/>
                        <a:pt x="14254" y="7565"/>
                        <a:pt x="13965" y="6912"/>
                      </a:cubicBezTo>
                      <a:cubicBezTo>
                        <a:pt x="13674" y="6257"/>
                        <a:pt x="13290" y="5684"/>
                        <a:pt x="12801" y="5192"/>
                      </a:cubicBezTo>
                      <a:cubicBezTo>
                        <a:pt x="12315" y="4704"/>
                        <a:pt x="11745" y="4317"/>
                        <a:pt x="11092" y="4032"/>
                      </a:cubicBezTo>
                      <a:cubicBezTo>
                        <a:pt x="10439" y="3749"/>
                        <a:pt x="9741" y="3605"/>
                        <a:pt x="9004" y="3605"/>
                      </a:cubicBezTo>
                      <a:cubicBezTo>
                        <a:pt x="8267" y="3605"/>
                        <a:pt x="7566" y="3749"/>
                        <a:pt x="6908" y="4032"/>
                      </a:cubicBezTo>
                      <a:cubicBezTo>
                        <a:pt x="6252" y="4317"/>
                        <a:pt x="5676" y="4704"/>
                        <a:pt x="5193" y="5192"/>
                      </a:cubicBezTo>
                      <a:cubicBezTo>
                        <a:pt x="4707" y="5684"/>
                        <a:pt x="4317" y="6257"/>
                        <a:pt x="4028" y="6912"/>
                      </a:cubicBezTo>
                      <a:cubicBezTo>
                        <a:pt x="3740" y="7565"/>
                        <a:pt x="3596" y="8256"/>
                        <a:pt x="3596" y="8999"/>
                      </a:cubicBezTo>
                      <a:moveTo>
                        <a:pt x="9007" y="5591"/>
                      </a:moveTo>
                      <a:cubicBezTo>
                        <a:pt x="9185" y="5591"/>
                        <a:pt x="9343" y="5656"/>
                        <a:pt x="9473" y="5785"/>
                      </a:cubicBezTo>
                      <a:cubicBezTo>
                        <a:pt x="9603" y="5918"/>
                        <a:pt x="9668" y="6082"/>
                        <a:pt x="9668" y="6279"/>
                      </a:cubicBezTo>
                      <a:cubicBezTo>
                        <a:pt x="9668" y="6460"/>
                        <a:pt x="9603" y="6616"/>
                        <a:pt x="9473" y="6745"/>
                      </a:cubicBezTo>
                      <a:cubicBezTo>
                        <a:pt x="9343" y="6878"/>
                        <a:pt x="9185" y="6943"/>
                        <a:pt x="9007" y="6943"/>
                      </a:cubicBezTo>
                      <a:cubicBezTo>
                        <a:pt x="8439" y="6943"/>
                        <a:pt x="7953" y="7144"/>
                        <a:pt x="7552" y="7536"/>
                      </a:cubicBezTo>
                      <a:cubicBezTo>
                        <a:pt x="7151" y="7934"/>
                        <a:pt x="6950" y="8423"/>
                        <a:pt x="6950" y="8996"/>
                      </a:cubicBezTo>
                      <a:cubicBezTo>
                        <a:pt x="6950" y="9180"/>
                        <a:pt x="6885" y="9332"/>
                        <a:pt x="6755" y="9465"/>
                      </a:cubicBezTo>
                      <a:cubicBezTo>
                        <a:pt x="6622" y="9595"/>
                        <a:pt x="6467" y="9657"/>
                        <a:pt x="6289" y="9657"/>
                      </a:cubicBezTo>
                      <a:cubicBezTo>
                        <a:pt x="6080" y="9657"/>
                        <a:pt x="5913" y="9595"/>
                        <a:pt x="5786" y="9465"/>
                      </a:cubicBezTo>
                      <a:cubicBezTo>
                        <a:pt x="5659" y="9332"/>
                        <a:pt x="5599" y="9180"/>
                        <a:pt x="5599" y="8996"/>
                      </a:cubicBezTo>
                      <a:cubicBezTo>
                        <a:pt x="5599" y="8539"/>
                        <a:pt x="5684" y="8104"/>
                        <a:pt x="5862" y="7686"/>
                      </a:cubicBezTo>
                      <a:cubicBezTo>
                        <a:pt x="6037" y="7271"/>
                        <a:pt x="6280" y="6907"/>
                        <a:pt x="6597" y="6590"/>
                      </a:cubicBezTo>
                      <a:cubicBezTo>
                        <a:pt x="6905" y="6277"/>
                        <a:pt x="7264" y="6028"/>
                        <a:pt x="7676" y="5856"/>
                      </a:cubicBezTo>
                      <a:cubicBezTo>
                        <a:pt x="8086" y="5681"/>
                        <a:pt x="8529" y="5591"/>
                        <a:pt x="9007" y="5591"/>
                      </a:cubicBezTo>
                    </a:path>
                  </a:pathLst>
                </a:cu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342900">
                    <a:lnSpc>
                      <a:spcPct val="100000"/>
                    </a:lnSpc>
                    <a:defRPr/>
                  </a:pPr>
                  <a:endParaRPr lang="es-ES" sz="2800" b="0">
                    <a:solidFill>
                      <a:srgbClr val="44CEB9"/>
                    </a:solidFill>
                    <a:effectLst>
                      <a:outerShdw blurRad="38100" dist="38100" dir="2700000" algn="tl">
                        <a:srgbClr val="000000"/>
                      </a:outerShdw>
                    </a:effectLst>
                    <a:latin typeface="Gill Sans" charset="0"/>
                    <a:ea typeface="ＭＳ Ｐゴシック" charset="0"/>
                    <a:sym typeface="Gill Sans" charset="0"/>
                  </a:endParaRPr>
                </a:p>
              </p:txBody>
            </p:sp>
            <p:graphicFrame>
              <p:nvGraphicFramePr>
                <p:cNvPr id="16" name="Diagram 8">
                  <a:extLst>
                    <a:ext uri="{FF2B5EF4-FFF2-40B4-BE49-F238E27FC236}">
                      <a16:creationId xmlns:a16="http://schemas.microsoft.com/office/drawing/2014/main" id="{FCD860E5-C98C-6346-8B9D-E1E07112FB3C}"/>
                    </a:ext>
                  </a:extLst>
                </p:cNvPr>
                <p:cNvGraphicFramePr/>
                <p:nvPr>
                  <p:extLst/>
                </p:nvPr>
              </p:nvGraphicFramePr>
              <p:xfrm>
                <a:off x="2081069" y="2392052"/>
                <a:ext cx="6344912" cy="9427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 name="图片 19">
                  <a:extLst>
                    <a:ext uri="{FF2B5EF4-FFF2-40B4-BE49-F238E27FC236}">
                      <a16:creationId xmlns:a16="http://schemas.microsoft.com/office/drawing/2014/main" id="{3DC31AE2-6CAB-7948-9D1D-A3B447FF1F9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279297" y="2054590"/>
                  <a:ext cx="299136" cy="301503"/>
                </a:xfrm>
                <a:prstGeom prst="rect">
                  <a:avLst/>
                </a:prstGeom>
              </p:spPr>
            </p:pic>
            <p:pic>
              <p:nvPicPr>
                <p:cNvPr id="21" name="图片 20">
                  <a:extLst>
                    <a:ext uri="{FF2B5EF4-FFF2-40B4-BE49-F238E27FC236}">
                      <a16:creationId xmlns:a16="http://schemas.microsoft.com/office/drawing/2014/main" id="{04B1A0DC-C9D1-0A44-8C34-E4ED3763414A}"/>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814331" y="2017929"/>
                  <a:ext cx="309978" cy="291291"/>
                </a:xfrm>
                <a:prstGeom prst="rect">
                  <a:avLst/>
                </a:prstGeom>
              </p:spPr>
            </p:pic>
            <p:sp>
              <p:nvSpPr>
                <p:cNvPr id="22" name="圆角矩形 21"/>
                <p:cNvSpPr/>
                <p:nvPr/>
              </p:nvSpPr>
              <p:spPr>
                <a:xfrm>
                  <a:off x="7439435" y="2520966"/>
                  <a:ext cx="1140234" cy="745434"/>
                </a:xfrm>
                <a:prstGeom prst="roundRect">
                  <a:avLst/>
                </a:prstGeom>
                <a:pattFill prst="dotGrid">
                  <a:fgClr>
                    <a:schemeClr val="bg1">
                      <a:lumMod val="85000"/>
                    </a:schemeClr>
                  </a:fgClr>
                  <a:bgClr>
                    <a:schemeClr val="bg1"/>
                  </a:bgClr>
                </a:patt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spcAft>
                      <a:spcPts val="600"/>
                    </a:spcAft>
                    <a:buFont typeface="Wingdings" panose="05000000000000000000" pitchFamily="2" charset="2"/>
                    <a:buChar char="p"/>
                  </a:pPr>
                  <a:endParaRPr lang="zh-CN" altLang="en-US" sz="2000" b="1" dirty="0">
                    <a:solidFill>
                      <a:schemeClr val="tx1"/>
                    </a:solidFill>
                    <a:latin typeface="微软雅黑" panose="020B0503020204020204" pitchFamily="34" charset="-122"/>
                    <a:ea typeface="微软雅黑" panose="020B0503020204020204" pitchFamily="34" charset="-122"/>
                  </a:endParaRPr>
                </a:p>
              </p:txBody>
            </p:sp>
          </p:grpSp>
        </p:grpSp>
        <p:sp>
          <p:nvSpPr>
            <p:cNvPr id="3" name="矩形 2"/>
            <p:cNvSpPr/>
            <p:nvPr/>
          </p:nvSpPr>
          <p:spPr>
            <a:xfrm>
              <a:off x="5184322" y="3867006"/>
              <a:ext cx="2106475" cy="1569660"/>
            </a:xfrm>
            <a:prstGeom prst="rect">
              <a:avLst/>
            </a:prstGeom>
          </p:spPr>
          <p:txBody>
            <a:bodyPr wrap="square">
              <a:spAutoFit/>
            </a:bodyPr>
            <a:lstStyle/>
            <a:p>
              <a:pPr lvl="0" defTabSz="787400">
                <a:lnSpc>
                  <a:spcPct val="150000"/>
                </a:lnSpc>
                <a:buSzPct val="120000"/>
                <a:defRPr/>
              </a:pPr>
              <a:r>
                <a:rPr lang="zh-CN" altLang="en-US" sz="1600" kern="0" dirty="0">
                  <a:solidFill>
                    <a:sysClr val="windowText" lastClr="000000"/>
                  </a:solidFill>
                  <a:latin typeface="微软雅黑" pitchFamily="34" charset="-122"/>
                  <a:ea typeface="微软雅黑" pitchFamily="34" charset="-122"/>
                </a:rPr>
                <a:t>拦截已知攻击；</a:t>
              </a:r>
              <a:endParaRPr lang="en-US" altLang="zh-CN" sz="1600" kern="0" dirty="0">
                <a:solidFill>
                  <a:sysClr val="windowText" lastClr="000000"/>
                </a:solidFill>
                <a:latin typeface="微软雅黑" pitchFamily="34" charset="-122"/>
                <a:ea typeface="微软雅黑" pitchFamily="34" charset="-122"/>
              </a:endParaRPr>
            </a:p>
            <a:p>
              <a:pPr lvl="0" defTabSz="787400">
                <a:lnSpc>
                  <a:spcPct val="150000"/>
                </a:lnSpc>
                <a:buSzPct val="120000"/>
                <a:defRPr/>
              </a:pPr>
              <a:r>
                <a:rPr lang="zh-CN" altLang="en-US" sz="1600" kern="0" dirty="0">
                  <a:solidFill>
                    <a:sysClr val="windowText" lastClr="000000"/>
                  </a:solidFill>
                  <a:latin typeface="微软雅黑" pitchFamily="34" charset="-122"/>
                  <a:ea typeface="微软雅黑" pitchFamily="34" charset="-122"/>
                </a:rPr>
                <a:t>拦截未知攻击行为；</a:t>
              </a:r>
              <a:endParaRPr lang="en-US" altLang="zh-CN" sz="1600" kern="0" dirty="0">
                <a:solidFill>
                  <a:sysClr val="windowText" lastClr="000000"/>
                </a:solidFill>
                <a:latin typeface="微软雅黑" pitchFamily="34" charset="-122"/>
                <a:ea typeface="微软雅黑" pitchFamily="34" charset="-122"/>
              </a:endParaRPr>
            </a:p>
            <a:p>
              <a:pPr lvl="0" defTabSz="787400">
                <a:lnSpc>
                  <a:spcPct val="150000"/>
                </a:lnSpc>
                <a:buSzPct val="120000"/>
                <a:defRPr/>
              </a:pPr>
              <a:r>
                <a:rPr lang="zh-CN" altLang="en-US" sz="1600" kern="0" dirty="0">
                  <a:solidFill>
                    <a:sysClr val="windowText" lastClr="000000"/>
                  </a:solidFill>
                  <a:latin typeface="微软雅黑" pitchFamily="34" charset="-122"/>
                  <a:ea typeface="微软雅黑" pitchFamily="34" charset="-122"/>
                </a:rPr>
                <a:t>多维度关联检测；</a:t>
              </a:r>
              <a:endParaRPr lang="en-US" altLang="zh-CN" sz="1600" kern="0" dirty="0">
                <a:solidFill>
                  <a:sysClr val="windowText" lastClr="000000"/>
                </a:solidFill>
                <a:latin typeface="微软雅黑" pitchFamily="34" charset="-122"/>
                <a:ea typeface="微软雅黑" pitchFamily="34" charset="-122"/>
              </a:endParaRPr>
            </a:p>
            <a:p>
              <a:pPr lvl="0" defTabSz="787400">
                <a:lnSpc>
                  <a:spcPct val="150000"/>
                </a:lnSpc>
                <a:buSzPct val="120000"/>
                <a:defRPr/>
              </a:pPr>
              <a:r>
                <a:rPr lang="zh-CN" altLang="en-US" sz="1600" kern="0" dirty="0">
                  <a:solidFill>
                    <a:sysClr val="windowText" lastClr="000000"/>
                  </a:solidFill>
                  <a:latin typeface="微软雅黑" pitchFamily="34" charset="-122"/>
                  <a:ea typeface="微软雅黑" pitchFamily="34" charset="-122"/>
                </a:rPr>
                <a:t>威胁情报全局推</a:t>
              </a:r>
              <a:r>
                <a:rPr lang="zh-CN" altLang="en-US" sz="1600" kern="0" dirty="0" smtClean="0">
                  <a:solidFill>
                    <a:sysClr val="windowText" lastClr="000000"/>
                  </a:solidFill>
                  <a:latin typeface="微软雅黑" pitchFamily="34" charset="-122"/>
                  <a:ea typeface="微软雅黑" pitchFamily="34" charset="-122"/>
                </a:rPr>
                <a:t>送；</a:t>
              </a:r>
              <a:endParaRPr lang="en-US" altLang="zh-CN" sz="1600" kern="0" dirty="0">
                <a:solidFill>
                  <a:sysClr val="windowText" lastClr="000000"/>
                </a:solidFill>
                <a:latin typeface="微软雅黑" pitchFamily="34" charset="-122"/>
                <a:ea typeface="微软雅黑" pitchFamily="34" charset="-122"/>
              </a:endParaRPr>
            </a:p>
          </p:txBody>
        </p:sp>
        <p:sp>
          <p:nvSpPr>
            <p:cNvPr id="5" name="矩形 4"/>
            <p:cNvSpPr/>
            <p:nvPr/>
          </p:nvSpPr>
          <p:spPr>
            <a:xfrm>
              <a:off x="2122584" y="3867006"/>
              <a:ext cx="2106475" cy="1938992"/>
            </a:xfrm>
            <a:prstGeom prst="rect">
              <a:avLst/>
            </a:prstGeom>
          </p:spPr>
          <p:txBody>
            <a:bodyPr wrap="square">
              <a:spAutoFit/>
            </a:bodyPr>
            <a:lstStyle/>
            <a:p>
              <a:pPr lvl="0" defTabSz="787400">
                <a:lnSpc>
                  <a:spcPct val="150000"/>
                </a:lnSpc>
                <a:buSzPct val="120000"/>
                <a:defRPr/>
              </a:pPr>
              <a:r>
                <a:rPr lang="zh-CN" altLang="en-US" sz="1600" kern="0" dirty="0">
                  <a:solidFill>
                    <a:sysClr val="windowText" lastClr="000000"/>
                  </a:solidFill>
                  <a:latin typeface="微软雅黑" pitchFamily="34" charset="-122"/>
                  <a:ea typeface="微软雅黑" pitchFamily="34" charset="-122"/>
                </a:rPr>
                <a:t>攻击</a:t>
              </a:r>
              <a:r>
                <a:rPr lang="en-US" altLang="zh-CN" sz="1600" kern="0" dirty="0">
                  <a:solidFill>
                    <a:sysClr val="windowText" lastClr="000000"/>
                  </a:solidFill>
                  <a:latin typeface="微软雅黑" pitchFamily="34" charset="-122"/>
                  <a:ea typeface="微软雅黑" pitchFamily="34" charset="-122"/>
                </a:rPr>
                <a:t>/</a:t>
              </a:r>
              <a:r>
                <a:rPr lang="zh-CN" altLang="en-US" sz="1600" kern="0" dirty="0">
                  <a:solidFill>
                    <a:sysClr val="windowText" lastClr="000000"/>
                  </a:solidFill>
                  <a:latin typeface="微软雅黑" pitchFamily="34" charset="-122"/>
                  <a:ea typeface="微软雅黑" pitchFamily="34" charset="-122"/>
                </a:rPr>
                <a:t>漏洞签名库；</a:t>
              </a:r>
              <a:endParaRPr lang="en-US" altLang="zh-CN" sz="1600" kern="0" dirty="0">
                <a:solidFill>
                  <a:sysClr val="windowText" lastClr="000000"/>
                </a:solidFill>
                <a:latin typeface="微软雅黑" pitchFamily="34" charset="-122"/>
                <a:ea typeface="微软雅黑" pitchFamily="34" charset="-122"/>
              </a:endParaRPr>
            </a:p>
            <a:p>
              <a:pPr lvl="0" defTabSz="787400">
                <a:lnSpc>
                  <a:spcPct val="150000"/>
                </a:lnSpc>
                <a:buSzPct val="120000"/>
                <a:defRPr/>
              </a:pPr>
              <a:r>
                <a:rPr lang="zh-CN" altLang="en-US" sz="1600" kern="0" dirty="0">
                  <a:solidFill>
                    <a:sysClr val="windowText" lastClr="000000"/>
                  </a:solidFill>
                  <a:latin typeface="微软雅黑" pitchFamily="34" charset="-122"/>
                  <a:ea typeface="微软雅黑" pitchFamily="34" charset="-122"/>
                </a:rPr>
                <a:t>威胁情报系统；</a:t>
              </a:r>
              <a:endParaRPr lang="en-US" altLang="zh-CN" sz="1600" kern="0" dirty="0">
                <a:solidFill>
                  <a:sysClr val="windowText" lastClr="000000"/>
                </a:solidFill>
                <a:latin typeface="微软雅黑" pitchFamily="34" charset="-122"/>
                <a:ea typeface="微软雅黑" pitchFamily="34" charset="-122"/>
              </a:endParaRPr>
            </a:p>
            <a:p>
              <a:pPr lvl="0" defTabSz="787400">
                <a:lnSpc>
                  <a:spcPct val="150000"/>
                </a:lnSpc>
                <a:buSzPct val="120000"/>
                <a:defRPr/>
              </a:pPr>
              <a:r>
                <a:rPr lang="zh-CN" altLang="en-US" sz="1600" kern="0" dirty="0">
                  <a:solidFill>
                    <a:sysClr val="windowText" lastClr="000000"/>
                  </a:solidFill>
                  <a:latin typeface="微软雅黑" pitchFamily="34" charset="-122"/>
                  <a:ea typeface="微软雅黑" pitchFamily="34" charset="-122"/>
                </a:rPr>
                <a:t>虚拟执行系统；</a:t>
              </a:r>
              <a:endParaRPr lang="en-US" altLang="zh-CN" sz="1600" kern="0" dirty="0">
                <a:solidFill>
                  <a:sysClr val="windowText" lastClr="000000"/>
                </a:solidFill>
                <a:latin typeface="微软雅黑" pitchFamily="34" charset="-122"/>
                <a:ea typeface="微软雅黑" pitchFamily="34" charset="-122"/>
              </a:endParaRPr>
            </a:p>
            <a:p>
              <a:pPr lvl="0" defTabSz="787400">
                <a:lnSpc>
                  <a:spcPct val="150000"/>
                </a:lnSpc>
                <a:buSzPct val="120000"/>
                <a:defRPr/>
              </a:pPr>
              <a:r>
                <a:rPr lang="zh-CN" altLang="en-US" sz="1600" kern="0" dirty="0">
                  <a:solidFill>
                    <a:sysClr val="windowText" lastClr="000000"/>
                  </a:solidFill>
                  <a:latin typeface="微软雅黑" pitchFamily="34" charset="-122"/>
                  <a:ea typeface="微软雅黑" pitchFamily="34" charset="-122"/>
                </a:rPr>
                <a:t>攻击检测系统；</a:t>
              </a:r>
              <a:endParaRPr lang="en-US" altLang="zh-CN" sz="1600" kern="0" dirty="0">
                <a:solidFill>
                  <a:sysClr val="windowText" lastClr="000000"/>
                </a:solidFill>
                <a:latin typeface="微软雅黑" pitchFamily="34" charset="-122"/>
                <a:ea typeface="微软雅黑" pitchFamily="34" charset="-122"/>
              </a:endParaRPr>
            </a:p>
            <a:p>
              <a:pPr lvl="0" defTabSz="787400">
                <a:lnSpc>
                  <a:spcPct val="150000"/>
                </a:lnSpc>
                <a:buSzPct val="120000"/>
                <a:defRPr/>
              </a:pPr>
              <a:r>
                <a:rPr lang="zh-CN" altLang="en-US" sz="1600" kern="0" dirty="0">
                  <a:solidFill>
                    <a:sysClr val="windowText" lastClr="000000"/>
                  </a:solidFill>
                  <a:latin typeface="微软雅黑" pitchFamily="34" charset="-122"/>
                  <a:ea typeface="微软雅黑" pitchFamily="34" charset="-122"/>
                </a:rPr>
                <a:t>流量异常应用</a:t>
              </a:r>
              <a:r>
                <a:rPr lang="zh-CN" altLang="en-US" sz="1600" kern="0" dirty="0" smtClean="0">
                  <a:solidFill>
                    <a:sysClr val="windowText" lastClr="000000"/>
                  </a:solidFill>
                  <a:latin typeface="微软雅黑" pitchFamily="34" charset="-122"/>
                  <a:ea typeface="微软雅黑" pitchFamily="34" charset="-122"/>
                </a:rPr>
                <a:t>识别；</a:t>
              </a:r>
              <a:endParaRPr lang="zh-CN" altLang="en-US" sz="1600" dirty="0"/>
            </a:p>
          </p:txBody>
        </p:sp>
        <p:sp>
          <p:nvSpPr>
            <p:cNvPr id="9" name="矩形 8"/>
            <p:cNvSpPr/>
            <p:nvPr/>
          </p:nvSpPr>
          <p:spPr>
            <a:xfrm>
              <a:off x="8201992" y="3867006"/>
              <a:ext cx="2328231" cy="1569660"/>
            </a:xfrm>
            <a:prstGeom prst="rect">
              <a:avLst/>
            </a:prstGeom>
          </p:spPr>
          <p:txBody>
            <a:bodyPr wrap="square">
              <a:spAutoFit/>
            </a:bodyPr>
            <a:lstStyle/>
            <a:p>
              <a:pPr lvl="0" defTabSz="787400">
                <a:lnSpc>
                  <a:spcPct val="150000"/>
                </a:lnSpc>
                <a:buSzPct val="120000"/>
              </a:pPr>
              <a:r>
                <a:rPr lang="zh-CN" altLang="en-US" sz="1600" kern="0" dirty="0" smtClean="0">
                  <a:solidFill>
                    <a:sysClr val="windowText" lastClr="000000"/>
                  </a:solidFill>
                  <a:latin typeface="微软雅黑" pitchFamily="34" charset="-122"/>
                  <a:ea typeface="微软雅黑" pitchFamily="34" charset="-122"/>
                </a:rPr>
                <a:t>资产</a:t>
              </a:r>
              <a:r>
                <a:rPr lang="zh-CN" altLang="en-US" sz="1600" kern="0" dirty="0">
                  <a:solidFill>
                    <a:sysClr val="windowText" lastClr="000000"/>
                  </a:solidFill>
                  <a:latin typeface="微软雅黑" pitchFamily="34" charset="-122"/>
                  <a:ea typeface="微软雅黑" pitchFamily="34" charset="-122"/>
                </a:rPr>
                <a:t>威胁等级分析；</a:t>
              </a:r>
              <a:endParaRPr lang="en-US" altLang="zh-CN" sz="1600" kern="0" dirty="0">
                <a:solidFill>
                  <a:sysClr val="windowText" lastClr="000000"/>
                </a:solidFill>
                <a:latin typeface="微软雅黑" pitchFamily="34" charset="-122"/>
                <a:ea typeface="微软雅黑" pitchFamily="34" charset="-122"/>
              </a:endParaRPr>
            </a:p>
            <a:p>
              <a:pPr lvl="0" defTabSz="787400">
                <a:lnSpc>
                  <a:spcPct val="150000"/>
                </a:lnSpc>
                <a:buSzPct val="120000"/>
                <a:defRPr/>
              </a:pPr>
              <a:r>
                <a:rPr lang="zh-CN" altLang="en-US" sz="1600" kern="0" dirty="0">
                  <a:solidFill>
                    <a:sysClr val="windowText" lastClr="000000"/>
                  </a:solidFill>
                  <a:latin typeface="微软雅黑" pitchFamily="34" charset="-122"/>
                  <a:ea typeface="微软雅黑" pitchFamily="34" charset="-122"/>
                </a:rPr>
                <a:t>攻击杀伤链分析；</a:t>
              </a:r>
              <a:endParaRPr lang="en-US" altLang="zh-CN" sz="1600" kern="0" dirty="0">
                <a:solidFill>
                  <a:sysClr val="windowText" lastClr="000000"/>
                </a:solidFill>
                <a:latin typeface="微软雅黑" pitchFamily="34" charset="-122"/>
                <a:ea typeface="微软雅黑" pitchFamily="34" charset="-122"/>
              </a:endParaRPr>
            </a:p>
            <a:p>
              <a:pPr lvl="0" defTabSz="787400">
                <a:lnSpc>
                  <a:spcPct val="150000"/>
                </a:lnSpc>
                <a:buSzPct val="120000"/>
                <a:defRPr/>
              </a:pPr>
              <a:r>
                <a:rPr lang="zh-CN" altLang="en-US" sz="1600" kern="0" dirty="0" smtClean="0">
                  <a:solidFill>
                    <a:sysClr val="windowText" lastClr="000000"/>
                  </a:solidFill>
                  <a:latin typeface="微软雅黑" pitchFamily="34" charset="-122"/>
                  <a:ea typeface="微软雅黑" pitchFamily="34" charset="-122"/>
                </a:rPr>
                <a:t>安全</a:t>
              </a:r>
              <a:r>
                <a:rPr lang="zh-CN" altLang="en-US" sz="1600" kern="0" dirty="0">
                  <a:solidFill>
                    <a:sysClr val="windowText" lastClr="000000"/>
                  </a:solidFill>
                  <a:latin typeface="微软雅黑" pitchFamily="34" charset="-122"/>
                  <a:ea typeface="微软雅黑" pitchFamily="34" charset="-122"/>
                </a:rPr>
                <a:t>态势分析</a:t>
              </a:r>
              <a:r>
                <a:rPr lang="zh-CN" altLang="en-US" sz="1600" kern="0" dirty="0" smtClean="0">
                  <a:solidFill>
                    <a:sysClr val="windowText" lastClr="000000"/>
                  </a:solidFill>
                  <a:latin typeface="微软雅黑" pitchFamily="34" charset="-122"/>
                  <a:ea typeface="微软雅黑" pitchFamily="34" charset="-122"/>
                </a:rPr>
                <a:t>；</a:t>
              </a:r>
              <a:endParaRPr lang="en-US" altLang="zh-CN" sz="1600" kern="0" dirty="0" smtClean="0">
                <a:solidFill>
                  <a:sysClr val="windowText" lastClr="000000"/>
                </a:solidFill>
                <a:latin typeface="微软雅黑" pitchFamily="34" charset="-122"/>
                <a:ea typeface="微软雅黑" pitchFamily="34" charset="-122"/>
              </a:endParaRPr>
            </a:p>
            <a:p>
              <a:pPr lvl="0" defTabSz="787400">
                <a:lnSpc>
                  <a:spcPct val="150000"/>
                </a:lnSpc>
                <a:buSzPct val="120000"/>
                <a:defRPr/>
              </a:pPr>
              <a:r>
                <a:rPr lang="zh-CN" altLang="en-US" sz="1600" kern="0" dirty="0" smtClean="0">
                  <a:solidFill>
                    <a:sysClr val="windowText" lastClr="000000"/>
                  </a:solidFill>
                  <a:latin typeface="微软雅黑" pitchFamily="34" charset="-122"/>
                  <a:ea typeface="微软雅黑" pitchFamily="34" charset="-122"/>
                </a:rPr>
                <a:t>告警处置；</a:t>
              </a:r>
              <a:endParaRPr lang="en-US" altLang="zh-CN" sz="1600" kern="0" dirty="0">
                <a:solidFill>
                  <a:sysClr val="windowText" lastClr="000000"/>
                </a:solidFill>
                <a:latin typeface="微软雅黑" pitchFamily="34" charset="-122"/>
                <a:ea typeface="微软雅黑" pitchFamily="34" charset="-122"/>
              </a:endParaRPr>
            </a:p>
          </p:txBody>
        </p:sp>
      </p:grpSp>
    </p:spTree>
    <p:extLst>
      <p:ext uri="{BB962C8B-B14F-4D97-AF65-F5344CB8AC3E}">
        <p14:creationId xmlns:p14="http://schemas.microsoft.com/office/powerpoint/2010/main" val="17524089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B427D7-7EB0-4F28-B055-FF51444A578B}"/>
              </a:ext>
            </a:extLst>
          </p:cNvPr>
          <p:cNvSpPr>
            <a:spLocks noGrp="1"/>
          </p:cNvSpPr>
          <p:nvPr>
            <p:ph type="title"/>
          </p:nvPr>
        </p:nvSpPr>
        <p:spPr/>
        <p:txBody>
          <a:bodyPr>
            <a:normAutofit/>
          </a:bodyPr>
          <a:lstStyle/>
          <a:p>
            <a:r>
              <a:rPr lang="zh-CN" altLang="zh-CN" sz="3600" dirty="0"/>
              <a:t>协同安全运营，提高</a:t>
            </a:r>
            <a:r>
              <a:rPr lang="zh-CN" altLang="en-US" sz="3600" dirty="0"/>
              <a:t>安全</a:t>
            </a:r>
            <a:r>
              <a:rPr lang="zh-CN" altLang="zh-CN" sz="3600" dirty="0" smtClean="0"/>
              <a:t>能力</a:t>
            </a:r>
            <a:endParaRPr lang="zh-CN" altLang="en-US" sz="3600" dirty="0"/>
          </a:p>
        </p:txBody>
      </p:sp>
      <p:grpSp>
        <p:nvGrpSpPr>
          <p:cNvPr id="26" name="组合 25"/>
          <p:cNvGrpSpPr/>
          <p:nvPr/>
        </p:nvGrpSpPr>
        <p:grpSpPr>
          <a:xfrm>
            <a:off x="2236794" y="2515477"/>
            <a:ext cx="2403110" cy="3512421"/>
            <a:chOff x="3314643" y="1039620"/>
            <a:chExt cx="2403110" cy="4490297"/>
          </a:xfrm>
        </p:grpSpPr>
        <p:sp>
          <p:nvSpPr>
            <p:cNvPr id="4" name="圆角矩形 15">
              <a:extLst>
                <a:ext uri="{FF2B5EF4-FFF2-40B4-BE49-F238E27FC236}">
                  <a16:creationId xmlns:a16="http://schemas.microsoft.com/office/drawing/2014/main" id="{A236B841-8796-4ED4-91A0-A21FEEAFAF5C}"/>
                </a:ext>
              </a:extLst>
            </p:cNvPr>
            <p:cNvSpPr/>
            <p:nvPr/>
          </p:nvSpPr>
          <p:spPr>
            <a:xfrm>
              <a:off x="3314643" y="2781908"/>
              <a:ext cx="1494967" cy="9238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600" b="1" dirty="0"/>
                <a:t>安全分析平台</a:t>
              </a:r>
            </a:p>
          </p:txBody>
        </p:sp>
        <p:sp>
          <p:nvSpPr>
            <p:cNvPr id="5" name="圆角矩形 16">
              <a:extLst>
                <a:ext uri="{FF2B5EF4-FFF2-40B4-BE49-F238E27FC236}">
                  <a16:creationId xmlns:a16="http://schemas.microsoft.com/office/drawing/2014/main" id="{9BBF4617-421E-4899-A7B7-69E310385950}"/>
                </a:ext>
              </a:extLst>
            </p:cNvPr>
            <p:cNvSpPr/>
            <p:nvPr/>
          </p:nvSpPr>
          <p:spPr>
            <a:xfrm>
              <a:off x="3314643" y="1285374"/>
              <a:ext cx="1494967" cy="9295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600" b="1" dirty="0"/>
                <a:t>安全分析专家</a:t>
              </a:r>
              <a:endParaRPr kumimoji="1" lang="en-US" altLang="zh-CN" sz="1600" b="1" dirty="0"/>
            </a:p>
          </p:txBody>
        </p:sp>
        <p:sp>
          <p:nvSpPr>
            <p:cNvPr id="6" name="圆角矩形 17">
              <a:extLst>
                <a:ext uri="{FF2B5EF4-FFF2-40B4-BE49-F238E27FC236}">
                  <a16:creationId xmlns:a16="http://schemas.microsoft.com/office/drawing/2014/main" id="{F17F5BBB-E98A-4CCD-986C-A7CBD3358CAF}"/>
                </a:ext>
              </a:extLst>
            </p:cNvPr>
            <p:cNvSpPr/>
            <p:nvPr/>
          </p:nvSpPr>
          <p:spPr>
            <a:xfrm>
              <a:off x="3314643" y="4272822"/>
              <a:ext cx="1494967" cy="9353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600" b="1" dirty="0"/>
                <a:t>安全设备</a:t>
              </a:r>
              <a:endParaRPr kumimoji="1" lang="en-US" altLang="zh-CN" sz="1600" b="1" dirty="0"/>
            </a:p>
          </p:txBody>
        </p:sp>
        <p:sp>
          <p:nvSpPr>
            <p:cNvPr id="7" name="三角形 18">
              <a:extLst>
                <a:ext uri="{FF2B5EF4-FFF2-40B4-BE49-F238E27FC236}">
                  <a16:creationId xmlns:a16="http://schemas.microsoft.com/office/drawing/2014/main" id="{58FF61F4-5692-47FF-A942-12F835CAC81B}"/>
                </a:ext>
              </a:extLst>
            </p:cNvPr>
            <p:cNvSpPr/>
            <p:nvPr/>
          </p:nvSpPr>
          <p:spPr>
            <a:xfrm rot="5400000">
              <a:off x="3132363" y="2944527"/>
              <a:ext cx="4490297" cy="680483"/>
            </a:xfrm>
            <a:prstGeom prst="triangle">
              <a:avLst>
                <a:gd name="adj" fmla="val 49085"/>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zh-Hans" altLang="en-US" b="1" dirty="0" smtClean="0"/>
                <a:t>运营支撑</a:t>
              </a:r>
              <a:endParaRPr kumimoji="1" lang="zh-CN" altLang="en-US" b="1" dirty="0"/>
            </a:p>
          </p:txBody>
        </p:sp>
      </p:grpSp>
      <p:grpSp>
        <p:nvGrpSpPr>
          <p:cNvPr id="8" name="组合 7">
            <a:extLst>
              <a:ext uri="{FF2B5EF4-FFF2-40B4-BE49-F238E27FC236}">
                <a16:creationId xmlns:a16="http://schemas.microsoft.com/office/drawing/2014/main" id="{CDA144C7-C4DB-4D34-8B95-9B96ECEF2BE4}"/>
              </a:ext>
            </a:extLst>
          </p:cNvPr>
          <p:cNvGrpSpPr/>
          <p:nvPr/>
        </p:nvGrpSpPr>
        <p:grpSpPr>
          <a:xfrm>
            <a:off x="5452087" y="2149199"/>
            <a:ext cx="3938588" cy="4244975"/>
            <a:chOff x="0" y="0"/>
            <a:chExt cx="3938588" cy="4244975"/>
          </a:xfrm>
        </p:grpSpPr>
        <p:sp>
          <p:nvSpPr>
            <p:cNvPr id="9" name="Oval 4">
              <a:extLst>
                <a:ext uri="{FF2B5EF4-FFF2-40B4-BE49-F238E27FC236}">
                  <a16:creationId xmlns:a16="http://schemas.microsoft.com/office/drawing/2014/main" id="{44947980-127E-4F94-BB88-4798AB38B3FC}"/>
                </a:ext>
              </a:extLst>
            </p:cNvPr>
            <p:cNvSpPr>
              <a:spLocks noChangeArrowheads="1"/>
            </p:cNvSpPr>
            <p:nvPr/>
          </p:nvSpPr>
          <p:spPr bwMode="gray">
            <a:xfrm>
              <a:off x="312738" y="341312"/>
              <a:ext cx="3355975" cy="3355975"/>
            </a:xfrm>
            <a:prstGeom prst="ellipse">
              <a:avLst/>
            </a:prstGeom>
            <a:noFill/>
            <a:ln w="6350" algn="ctr">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zh-CN" altLang="en-US"/>
            </a:p>
          </p:txBody>
        </p:sp>
        <p:sp>
          <p:nvSpPr>
            <p:cNvPr id="10" name="Oval 5">
              <a:extLst>
                <a:ext uri="{FF2B5EF4-FFF2-40B4-BE49-F238E27FC236}">
                  <a16:creationId xmlns:a16="http://schemas.microsoft.com/office/drawing/2014/main" id="{A83044C6-6F00-427D-8436-D0F77801D33B}"/>
                </a:ext>
              </a:extLst>
            </p:cNvPr>
            <p:cNvSpPr>
              <a:spLocks noChangeArrowheads="1"/>
            </p:cNvSpPr>
            <p:nvPr/>
          </p:nvSpPr>
          <p:spPr bwMode="gray">
            <a:xfrm>
              <a:off x="0" y="588962"/>
              <a:ext cx="1143000" cy="1143000"/>
            </a:xfrm>
            <a:prstGeom prst="ellipse">
              <a:avLst/>
            </a:prstGeom>
            <a:gradFill rotWithShape="1">
              <a:gsLst>
                <a:gs pos="0">
                  <a:schemeClr val="accent1">
                    <a:gamma/>
                    <a:shade val="56078"/>
                    <a:invGamma/>
                  </a:schemeClr>
                </a:gs>
                <a:gs pos="50000">
                  <a:schemeClr val="accent1"/>
                </a:gs>
                <a:gs pos="100000">
                  <a:schemeClr val="accent1">
                    <a:gamma/>
                    <a:shade val="56078"/>
                    <a:invGamma/>
                  </a:schemeClr>
                </a:gs>
              </a:gsLst>
              <a:lin ang="2700000" scaled="1"/>
            </a:gradFill>
            <a:ln w="38100" algn="ctr">
              <a:solidFill>
                <a:srgbClr val="EBF5FF"/>
              </a:solidFill>
              <a:round/>
              <a:headEnd/>
              <a:tailEnd/>
            </a:ln>
            <a:effectLst>
              <a:outerShdw dist="45791" dir="3378596" algn="ctr" rotWithShape="0">
                <a:schemeClr val="tx2">
                  <a:alpha val="50000"/>
                </a:schemeClr>
              </a:outerShdw>
            </a:effectLst>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defRPr/>
              </a:pPr>
              <a:endParaRPr lang="zh-CN" altLang="en-US">
                <a:latin typeface="Arial" charset="0"/>
              </a:endParaRPr>
            </a:p>
          </p:txBody>
        </p:sp>
        <p:sp>
          <p:nvSpPr>
            <p:cNvPr id="11" name="Oval 6">
              <a:extLst>
                <a:ext uri="{FF2B5EF4-FFF2-40B4-BE49-F238E27FC236}">
                  <a16:creationId xmlns:a16="http://schemas.microsoft.com/office/drawing/2014/main" id="{361E5E99-DF05-48D4-A8E2-9C2502103570}"/>
                </a:ext>
              </a:extLst>
            </p:cNvPr>
            <p:cNvSpPr>
              <a:spLocks noChangeArrowheads="1"/>
            </p:cNvSpPr>
            <p:nvPr/>
          </p:nvSpPr>
          <p:spPr bwMode="gray">
            <a:xfrm>
              <a:off x="2795588" y="588962"/>
              <a:ext cx="1143000" cy="1143000"/>
            </a:xfrm>
            <a:prstGeom prst="ellipse">
              <a:avLst/>
            </a:prstGeom>
            <a:gradFill rotWithShape="1">
              <a:gsLst>
                <a:gs pos="0">
                  <a:schemeClr val="accent1">
                    <a:gamma/>
                    <a:shade val="56078"/>
                    <a:invGamma/>
                  </a:schemeClr>
                </a:gs>
                <a:gs pos="50000">
                  <a:schemeClr val="accent1"/>
                </a:gs>
                <a:gs pos="100000">
                  <a:schemeClr val="accent1">
                    <a:gamma/>
                    <a:shade val="56078"/>
                    <a:invGamma/>
                  </a:schemeClr>
                </a:gs>
              </a:gsLst>
              <a:lin ang="2700000" scaled="1"/>
            </a:gradFill>
            <a:ln w="38100" algn="ctr">
              <a:solidFill>
                <a:srgbClr val="EBF5FF"/>
              </a:solidFill>
              <a:round/>
              <a:headEnd/>
              <a:tailEnd/>
            </a:ln>
            <a:effectLst>
              <a:outerShdw dist="45791" dir="3378596" algn="ctr" rotWithShape="0">
                <a:schemeClr val="tx2">
                  <a:alpha val="50000"/>
                </a:schemeClr>
              </a:outerShdw>
            </a:effectLst>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defRPr/>
              </a:pPr>
              <a:endParaRPr lang="zh-CN" altLang="en-US">
                <a:latin typeface="Arial" charset="0"/>
              </a:endParaRPr>
            </a:p>
          </p:txBody>
        </p:sp>
        <p:sp>
          <p:nvSpPr>
            <p:cNvPr id="12" name="Oval 7">
              <a:extLst>
                <a:ext uri="{FF2B5EF4-FFF2-40B4-BE49-F238E27FC236}">
                  <a16:creationId xmlns:a16="http://schemas.microsoft.com/office/drawing/2014/main" id="{46F11F8F-F8AB-43BC-A24A-32B17F3B8A4A}"/>
                </a:ext>
              </a:extLst>
            </p:cNvPr>
            <p:cNvSpPr>
              <a:spLocks noChangeArrowheads="1"/>
            </p:cNvSpPr>
            <p:nvPr/>
          </p:nvSpPr>
          <p:spPr bwMode="gray">
            <a:xfrm>
              <a:off x="1449388" y="3101975"/>
              <a:ext cx="1143000" cy="1143000"/>
            </a:xfrm>
            <a:prstGeom prst="ellipse">
              <a:avLst/>
            </a:prstGeom>
            <a:gradFill rotWithShape="1">
              <a:gsLst>
                <a:gs pos="0">
                  <a:schemeClr val="accent1">
                    <a:gamma/>
                    <a:shade val="56078"/>
                    <a:invGamma/>
                  </a:schemeClr>
                </a:gs>
                <a:gs pos="50000">
                  <a:schemeClr val="accent1"/>
                </a:gs>
                <a:gs pos="100000">
                  <a:schemeClr val="accent1">
                    <a:gamma/>
                    <a:shade val="56078"/>
                    <a:invGamma/>
                  </a:schemeClr>
                </a:gs>
              </a:gsLst>
              <a:lin ang="2700000" scaled="1"/>
            </a:gradFill>
            <a:ln w="38100" algn="ctr">
              <a:solidFill>
                <a:srgbClr val="EBF5FF"/>
              </a:solidFill>
              <a:round/>
              <a:headEnd/>
              <a:tailEnd/>
            </a:ln>
            <a:effectLst>
              <a:outerShdw dist="45791" dir="3378596" algn="ctr" rotWithShape="0">
                <a:schemeClr val="tx2">
                  <a:alpha val="50000"/>
                </a:schemeClr>
              </a:outerShdw>
            </a:effectLst>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defRPr/>
              </a:pPr>
              <a:endParaRPr lang="zh-CN" altLang="en-US">
                <a:latin typeface="Arial" charset="0"/>
              </a:endParaRPr>
            </a:p>
          </p:txBody>
        </p:sp>
        <p:sp>
          <p:nvSpPr>
            <p:cNvPr id="13" name="Oval 8">
              <a:extLst>
                <a:ext uri="{FF2B5EF4-FFF2-40B4-BE49-F238E27FC236}">
                  <a16:creationId xmlns:a16="http://schemas.microsoft.com/office/drawing/2014/main" id="{11D2176D-BABE-405E-9656-A8B206517E1D}"/>
                </a:ext>
              </a:extLst>
            </p:cNvPr>
            <p:cNvSpPr>
              <a:spLocks noChangeArrowheads="1"/>
            </p:cNvSpPr>
            <p:nvPr/>
          </p:nvSpPr>
          <p:spPr bwMode="gray">
            <a:xfrm>
              <a:off x="1582738" y="0"/>
              <a:ext cx="777875" cy="777875"/>
            </a:xfrm>
            <a:prstGeom prst="ellipse">
              <a:avLst/>
            </a:prstGeom>
            <a:solidFill>
              <a:schemeClr val="accent2"/>
            </a:solidFill>
            <a:ln w="38100" algn="ctr">
              <a:solidFill>
                <a:srgbClr val="D2E3E8"/>
              </a:solidFill>
              <a:round/>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zh-CN" altLang="en-US"/>
            </a:p>
          </p:txBody>
        </p:sp>
        <p:sp>
          <p:nvSpPr>
            <p:cNvPr id="14" name="Oval 9">
              <a:extLst>
                <a:ext uri="{FF2B5EF4-FFF2-40B4-BE49-F238E27FC236}">
                  <a16:creationId xmlns:a16="http://schemas.microsoft.com/office/drawing/2014/main" id="{9808D0AB-6F80-4357-8DD8-B0ADA0D26028}"/>
                </a:ext>
              </a:extLst>
            </p:cNvPr>
            <p:cNvSpPr>
              <a:spLocks noChangeArrowheads="1"/>
            </p:cNvSpPr>
            <p:nvPr/>
          </p:nvSpPr>
          <p:spPr bwMode="gray">
            <a:xfrm>
              <a:off x="3040063" y="2371725"/>
              <a:ext cx="777875" cy="777875"/>
            </a:xfrm>
            <a:prstGeom prst="ellipse">
              <a:avLst/>
            </a:prstGeom>
            <a:solidFill>
              <a:schemeClr val="accent2"/>
            </a:solidFill>
            <a:ln w="38100" algn="ctr">
              <a:solidFill>
                <a:srgbClr val="D2E3E8"/>
              </a:solidFill>
              <a:round/>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zh-CN" altLang="en-US"/>
            </a:p>
          </p:txBody>
        </p:sp>
        <p:sp>
          <p:nvSpPr>
            <p:cNvPr id="15" name="Oval 10">
              <a:extLst>
                <a:ext uri="{FF2B5EF4-FFF2-40B4-BE49-F238E27FC236}">
                  <a16:creationId xmlns:a16="http://schemas.microsoft.com/office/drawing/2014/main" id="{D8EECF76-1057-4DE3-993B-A20A09B778CE}"/>
                </a:ext>
              </a:extLst>
            </p:cNvPr>
            <p:cNvSpPr>
              <a:spLocks noChangeArrowheads="1"/>
            </p:cNvSpPr>
            <p:nvPr/>
          </p:nvSpPr>
          <p:spPr bwMode="gray">
            <a:xfrm>
              <a:off x="117475" y="2409825"/>
              <a:ext cx="777875" cy="777875"/>
            </a:xfrm>
            <a:prstGeom prst="ellipse">
              <a:avLst/>
            </a:prstGeom>
            <a:solidFill>
              <a:schemeClr val="accent2"/>
            </a:solidFill>
            <a:ln w="38100" algn="ctr">
              <a:solidFill>
                <a:srgbClr val="D2E3E8"/>
              </a:solidFill>
              <a:round/>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zh-CN" altLang="en-US"/>
            </a:p>
          </p:txBody>
        </p:sp>
        <p:cxnSp>
          <p:nvCxnSpPr>
            <p:cNvPr id="16" name="AutoShape 11">
              <a:extLst>
                <a:ext uri="{FF2B5EF4-FFF2-40B4-BE49-F238E27FC236}">
                  <a16:creationId xmlns:a16="http://schemas.microsoft.com/office/drawing/2014/main" id="{A42154DD-05C2-49D6-B613-5C13CC60A4AE}"/>
                </a:ext>
              </a:extLst>
            </p:cNvPr>
            <p:cNvCxnSpPr>
              <a:cxnSpLocks noChangeShapeType="1"/>
              <a:stCxn id="12" idx="0"/>
            </p:cNvCxnSpPr>
            <p:nvPr/>
          </p:nvCxnSpPr>
          <p:spPr bwMode="gray">
            <a:xfrm flipH="1" flipV="1">
              <a:off x="2011364" y="2630487"/>
              <a:ext cx="9524" cy="47148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7" name="AutoShape 12">
              <a:extLst>
                <a:ext uri="{FF2B5EF4-FFF2-40B4-BE49-F238E27FC236}">
                  <a16:creationId xmlns:a16="http://schemas.microsoft.com/office/drawing/2014/main" id="{ED0090B7-85D2-4124-B5CF-5F4375281C2A}"/>
                </a:ext>
              </a:extLst>
            </p:cNvPr>
            <p:cNvCxnSpPr>
              <a:cxnSpLocks noChangeShapeType="1"/>
              <a:stCxn id="11" idx="3"/>
            </p:cNvCxnSpPr>
            <p:nvPr/>
          </p:nvCxnSpPr>
          <p:spPr bwMode="gray">
            <a:xfrm flipH="1">
              <a:off x="2551113" y="1564574"/>
              <a:ext cx="411863" cy="12928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8" name="AutoShape 13">
              <a:extLst>
                <a:ext uri="{FF2B5EF4-FFF2-40B4-BE49-F238E27FC236}">
                  <a16:creationId xmlns:a16="http://schemas.microsoft.com/office/drawing/2014/main" id="{F8D23782-7B46-483E-A343-E0F5EB1D9AFB}"/>
                </a:ext>
              </a:extLst>
            </p:cNvPr>
            <p:cNvCxnSpPr>
              <a:cxnSpLocks noChangeShapeType="1"/>
              <a:stCxn id="10" idx="5"/>
            </p:cNvCxnSpPr>
            <p:nvPr/>
          </p:nvCxnSpPr>
          <p:spPr bwMode="gray">
            <a:xfrm>
              <a:off x="975612" y="1564574"/>
              <a:ext cx="496001" cy="12928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9" name="Rectangle 14">
              <a:extLst>
                <a:ext uri="{FF2B5EF4-FFF2-40B4-BE49-F238E27FC236}">
                  <a16:creationId xmlns:a16="http://schemas.microsoft.com/office/drawing/2014/main" id="{29004FC0-4549-49B6-AD1C-A2A77417F4A2}"/>
                </a:ext>
              </a:extLst>
            </p:cNvPr>
            <p:cNvSpPr>
              <a:spLocks noChangeArrowheads="1"/>
            </p:cNvSpPr>
            <p:nvPr/>
          </p:nvSpPr>
          <p:spPr bwMode="gray">
            <a:xfrm>
              <a:off x="2882900" y="865187"/>
              <a:ext cx="9604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zh-CN" altLang="en-US" sz="1800" dirty="0">
                  <a:solidFill>
                    <a:schemeClr val="bg1"/>
                  </a:solidFill>
                  <a:latin typeface="+mn-ea"/>
                </a:rPr>
                <a:t>监测预警</a:t>
              </a:r>
              <a:endParaRPr lang="en-US" altLang="zh-CN" sz="1800" dirty="0">
                <a:solidFill>
                  <a:schemeClr val="bg1"/>
                </a:solidFill>
                <a:latin typeface="+mn-ea"/>
              </a:endParaRPr>
            </a:p>
          </p:txBody>
        </p:sp>
        <p:sp>
          <p:nvSpPr>
            <p:cNvPr id="20" name="Rectangle 15">
              <a:extLst>
                <a:ext uri="{FF2B5EF4-FFF2-40B4-BE49-F238E27FC236}">
                  <a16:creationId xmlns:a16="http://schemas.microsoft.com/office/drawing/2014/main" id="{1516E97B-4CE0-4FFE-9A44-ADF2D6840791}"/>
                </a:ext>
              </a:extLst>
            </p:cNvPr>
            <p:cNvSpPr>
              <a:spLocks noChangeArrowheads="1"/>
            </p:cNvSpPr>
            <p:nvPr/>
          </p:nvSpPr>
          <p:spPr bwMode="gray">
            <a:xfrm>
              <a:off x="1517650" y="3373437"/>
              <a:ext cx="9604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zh-CN" altLang="en-US" sz="1800" dirty="0">
                  <a:solidFill>
                    <a:schemeClr val="bg1"/>
                  </a:solidFill>
                  <a:latin typeface="+mn-ea"/>
                </a:rPr>
                <a:t>研判处置</a:t>
              </a:r>
              <a:endParaRPr lang="en-US" altLang="zh-CN" sz="1800" dirty="0">
                <a:solidFill>
                  <a:schemeClr val="bg1"/>
                </a:solidFill>
                <a:latin typeface="+mn-ea"/>
              </a:endParaRPr>
            </a:p>
          </p:txBody>
        </p:sp>
        <p:sp>
          <p:nvSpPr>
            <p:cNvPr id="21" name="Rectangle 16">
              <a:extLst>
                <a:ext uri="{FF2B5EF4-FFF2-40B4-BE49-F238E27FC236}">
                  <a16:creationId xmlns:a16="http://schemas.microsoft.com/office/drawing/2014/main" id="{375FEC3D-2C73-44D3-9159-5441BA819FE9}"/>
                </a:ext>
              </a:extLst>
            </p:cNvPr>
            <p:cNvSpPr>
              <a:spLocks noChangeArrowheads="1"/>
            </p:cNvSpPr>
            <p:nvPr/>
          </p:nvSpPr>
          <p:spPr bwMode="gray">
            <a:xfrm>
              <a:off x="77788" y="868362"/>
              <a:ext cx="9604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zh-CN" altLang="en-US" sz="1800" dirty="0">
                  <a:solidFill>
                    <a:schemeClr val="bg1"/>
                  </a:solidFill>
                  <a:latin typeface="+mn-ea"/>
                </a:rPr>
                <a:t>持续监测</a:t>
              </a:r>
              <a:endParaRPr lang="en-US" altLang="zh-CN" sz="1800" dirty="0">
                <a:solidFill>
                  <a:schemeClr val="bg1"/>
                </a:solidFill>
                <a:latin typeface="+mn-ea"/>
              </a:endParaRPr>
            </a:p>
          </p:txBody>
        </p:sp>
        <p:sp>
          <p:nvSpPr>
            <p:cNvPr id="22" name="Text Box 17">
              <a:extLst>
                <a:ext uri="{FF2B5EF4-FFF2-40B4-BE49-F238E27FC236}">
                  <a16:creationId xmlns:a16="http://schemas.microsoft.com/office/drawing/2014/main" id="{A89239B4-8329-4AA9-B30C-46E955ACE3BA}"/>
                </a:ext>
              </a:extLst>
            </p:cNvPr>
            <p:cNvSpPr txBox="1">
              <a:spLocks noChangeArrowheads="1"/>
            </p:cNvSpPr>
            <p:nvPr/>
          </p:nvSpPr>
          <p:spPr bwMode="gray">
            <a:xfrm>
              <a:off x="1566069" y="138853"/>
              <a:ext cx="8064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Bef>
                  <a:spcPct val="50000"/>
                </a:spcBef>
              </a:pPr>
              <a:r>
                <a:rPr lang="zh-CN" altLang="en-US" sz="1400" b="1" dirty="0">
                  <a:solidFill>
                    <a:srgbClr val="003300"/>
                  </a:solidFill>
                </a:rPr>
                <a:t>威胁检测</a:t>
              </a:r>
              <a:endParaRPr lang="en-US" altLang="zh-CN" sz="1400" b="1" dirty="0">
                <a:solidFill>
                  <a:srgbClr val="003300"/>
                </a:solidFill>
              </a:endParaRPr>
            </a:p>
          </p:txBody>
        </p:sp>
        <p:sp>
          <p:nvSpPr>
            <p:cNvPr id="23" name="Text Box 18">
              <a:extLst>
                <a:ext uri="{FF2B5EF4-FFF2-40B4-BE49-F238E27FC236}">
                  <a16:creationId xmlns:a16="http://schemas.microsoft.com/office/drawing/2014/main" id="{6CFBE5E3-C104-4676-A224-86FC244C727F}"/>
                </a:ext>
              </a:extLst>
            </p:cNvPr>
            <p:cNvSpPr txBox="1">
              <a:spLocks noChangeArrowheads="1"/>
            </p:cNvSpPr>
            <p:nvPr/>
          </p:nvSpPr>
          <p:spPr bwMode="gray">
            <a:xfrm>
              <a:off x="85725" y="2561507"/>
              <a:ext cx="8064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Bef>
                  <a:spcPct val="50000"/>
                </a:spcBef>
              </a:pPr>
              <a:r>
                <a:rPr lang="zh-CN" altLang="en-US" sz="1400" b="1" dirty="0">
                  <a:solidFill>
                    <a:srgbClr val="003300"/>
                  </a:solidFill>
                </a:rPr>
                <a:t>应急响应</a:t>
              </a:r>
              <a:endParaRPr lang="en-US" altLang="zh-CN" sz="1400" b="1" dirty="0">
                <a:solidFill>
                  <a:srgbClr val="003300"/>
                </a:solidFill>
              </a:endParaRPr>
            </a:p>
          </p:txBody>
        </p:sp>
        <p:sp>
          <p:nvSpPr>
            <p:cNvPr id="24" name="Text Box 19">
              <a:extLst>
                <a:ext uri="{FF2B5EF4-FFF2-40B4-BE49-F238E27FC236}">
                  <a16:creationId xmlns:a16="http://schemas.microsoft.com/office/drawing/2014/main" id="{CE6C8CB8-F063-4918-AF00-5140ACA9B16D}"/>
                </a:ext>
              </a:extLst>
            </p:cNvPr>
            <p:cNvSpPr txBox="1">
              <a:spLocks noChangeArrowheads="1"/>
            </p:cNvSpPr>
            <p:nvPr/>
          </p:nvSpPr>
          <p:spPr bwMode="gray">
            <a:xfrm>
              <a:off x="3025775" y="2510491"/>
              <a:ext cx="8064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Bef>
                  <a:spcPct val="50000"/>
                </a:spcBef>
              </a:pPr>
              <a:r>
                <a:rPr lang="zh-CN" altLang="en-US" sz="1400" b="1" dirty="0">
                  <a:solidFill>
                    <a:srgbClr val="003300"/>
                  </a:solidFill>
                </a:rPr>
                <a:t>安全防护</a:t>
              </a:r>
              <a:endParaRPr lang="en-US" altLang="zh-CN" sz="1400" b="1" dirty="0">
                <a:solidFill>
                  <a:srgbClr val="003300"/>
                </a:solidFill>
              </a:endParaRPr>
            </a:p>
          </p:txBody>
        </p:sp>
        <p:graphicFrame>
          <p:nvGraphicFramePr>
            <p:cNvPr id="25" name="图示 24">
              <a:extLst>
                <a:ext uri="{FF2B5EF4-FFF2-40B4-BE49-F238E27FC236}">
                  <a16:creationId xmlns:a16="http://schemas.microsoft.com/office/drawing/2014/main" id="{A6ABB890-DCF9-4D01-B5AF-9620B8A2D954}"/>
                </a:ext>
              </a:extLst>
            </p:cNvPr>
            <p:cNvGraphicFramePr/>
            <p:nvPr/>
          </p:nvGraphicFramePr>
          <p:xfrm>
            <a:off x="1001148" y="1258404"/>
            <a:ext cx="2006601" cy="13467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sp>
        <p:nvSpPr>
          <p:cNvPr id="27" name="矩形 26"/>
          <p:cNvSpPr/>
          <p:nvPr/>
        </p:nvSpPr>
        <p:spPr>
          <a:xfrm>
            <a:off x="870110" y="1129256"/>
            <a:ext cx="10619016" cy="874407"/>
          </a:xfrm>
          <a:prstGeom prst="rect">
            <a:avLst/>
          </a:prstGeom>
        </p:spPr>
        <p:txBody>
          <a:bodyPr wrap="square">
            <a:spAutoFit/>
          </a:bodyPr>
          <a:lstStyle/>
          <a:p>
            <a:pPr indent="266700" algn="just">
              <a:lnSpc>
                <a:spcPct val="150000"/>
              </a:lnSpc>
              <a:spcAft>
                <a:spcPts val="0"/>
              </a:spcAft>
            </a:pPr>
            <a:r>
              <a:rPr lang="zh-CN" altLang="zh-CN" kern="100" dirty="0">
                <a:latin typeface="+mn-ea"/>
                <a:cs typeface="Times New Roman" panose="02020603050405020304" pitchFamily="18" charset="0"/>
              </a:rPr>
              <a:t>依托现有运营服务体系，支撑对保护对象，进行持续监测、预警和研判处置，提升其检测、保护和应急响应能力。</a:t>
            </a:r>
          </a:p>
        </p:txBody>
      </p:sp>
    </p:spTree>
    <p:extLst>
      <p:ext uri="{BB962C8B-B14F-4D97-AF65-F5344CB8AC3E}">
        <p14:creationId xmlns:p14="http://schemas.microsoft.com/office/powerpoint/2010/main" val="511481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C2807D-AE06-4ACC-AFD0-0A307327C603}"/>
              </a:ext>
            </a:extLst>
          </p:cNvPr>
          <p:cNvSpPr>
            <a:spLocks noGrp="1"/>
          </p:cNvSpPr>
          <p:nvPr>
            <p:ph type="title"/>
          </p:nvPr>
        </p:nvSpPr>
        <p:spPr/>
        <p:txBody>
          <a:bodyPr/>
          <a:lstStyle/>
          <a:p>
            <a:r>
              <a:rPr kumimoji="1" lang="zh-CN" altLang="en-US" dirty="0">
                <a:latin typeface="+mn-lt"/>
                <a:ea typeface="+mn-ea"/>
                <a:cs typeface="+mn-ea"/>
                <a:sym typeface="+mn-lt"/>
              </a:rPr>
              <a:t>什么是等级保护</a:t>
            </a:r>
            <a:endParaRPr lang="zh-CN" altLang="en-US" dirty="0">
              <a:latin typeface="+mn-lt"/>
              <a:ea typeface="+mn-ea"/>
              <a:cs typeface="+mn-ea"/>
              <a:sym typeface="+mn-lt"/>
            </a:endParaRPr>
          </a:p>
        </p:txBody>
      </p:sp>
      <p:sp>
        <p:nvSpPr>
          <p:cNvPr id="4" name="Rectangle 46">
            <a:extLst>
              <a:ext uri="{FF2B5EF4-FFF2-40B4-BE49-F238E27FC236}">
                <a16:creationId xmlns:a16="http://schemas.microsoft.com/office/drawing/2014/main" id="{78600DD7-9D24-477B-880C-86B9A63111DC}"/>
              </a:ext>
            </a:extLst>
          </p:cNvPr>
          <p:cNvSpPr>
            <a:spLocks noChangeArrowheads="1"/>
          </p:cNvSpPr>
          <p:nvPr/>
        </p:nvSpPr>
        <p:spPr bwMode="auto">
          <a:xfrm>
            <a:off x="793093" y="1377259"/>
            <a:ext cx="4326769" cy="4708981"/>
          </a:xfrm>
          <a:prstGeom prst="rect">
            <a:avLst/>
          </a:prstGeom>
          <a:noFill/>
          <a:ln>
            <a:noFill/>
          </a:ln>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342900" indent="-342900" algn="just">
              <a:lnSpc>
                <a:spcPct val="150000"/>
              </a:lnSpc>
              <a:buClr>
                <a:schemeClr val="accent1">
                  <a:lumMod val="60000"/>
                  <a:lumOff val="40000"/>
                </a:schemeClr>
              </a:buClr>
              <a:buSzPct val="100000"/>
              <a:buFont typeface="Wingdings" panose="05000000000000000000" pitchFamily="2" charset="2"/>
              <a:buChar char="p"/>
              <a:defRPr/>
            </a:pPr>
            <a:r>
              <a:rPr kumimoji="1" lang="zh-CN" altLang="en-US" sz="2000" dirty="0">
                <a:solidFill>
                  <a:srgbClr val="000000"/>
                </a:solidFill>
                <a:latin typeface="微软雅黑" panose="020B0503020204020204" pitchFamily="34" charset="-122"/>
                <a:ea typeface="微软雅黑" panose="020B0503020204020204" pitchFamily="34" charset="-122"/>
              </a:rPr>
              <a:t>根据</a:t>
            </a:r>
            <a:r>
              <a:rPr kumimoji="1" lang="zh-CN" altLang="en-US" sz="2000" dirty="0">
                <a:solidFill>
                  <a:srgbClr val="FF0000"/>
                </a:solidFill>
                <a:latin typeface="微软雅黑" panose="020B0503020204020204" pitchFamily="34" charset="-122"/>
                <a:ea typeface="微软雅黑" panose="020B0503020204020204" pitchFamily="34" charset="-122"/>
              </a:rPr>
              <a:t>信息、信息系统</a:t>
            </a:r>
            <a:r>
              <a:rPr kumimoji="1" lang="zh-CN" altLang="en-US" sz="2000" dirty="0">
                <a:solidFill>
                  <a:srgbClr val="000000"/>
                </a:solidFill>
                <a:latin typeface="微软雅黑" panose="020B0503020204020204" pitchFamily="34" charset="-122"/>
                <a:ea typeface="微软雅黑" panose="020B0503020204020204" pitchFamily="34" charset="-122"/>
              </a:rPr>
              <a:t>在国家安全、经济建设、社会生活中的</a:t>
            </a:r>
            <a:r>
              <a:rPr kumimoji="1" lang="zh-CN" altLang="en-US" sz="2000" dirty="0">
                <a:solidFill>
                  <a:srgbClr val="FF0000"/>
                </a:solidFill>
                <a:latin typeface="微软雅黑" panose="020B0503020204020204" pitchFamily="34" charset="-122"/>
                <a:ea typeface="微软雅黑" panose="020B0503020204020204" pitchFamily="34" charset="-122"/>
              </a:rPr>
              <a:t>重要程度</a:t>
            </a:r>
            <a:r>
              <a:rPr kumimoji="1" lang="zh-CN" altLang="en-US" sz="2000" dirty="0">
                <a:latin typeface="微软雅黑" panose="020B0503020204020204" pitchFamily="34" charset="-122"/>
                <a:ea typeface="微软雅黑" panose="020B0503020204020204" pitchFamily="34" charset="-122"/>
              </a:rPr>
              <a:t>；</a:t>
            </a:r>
            <a:r>
              <a:rPr kumimoji="1" lang="zh-CN" altLang="en-US" sz="2000" dirty="0">
                <a:solidFill>
                  <a:srgbClr val="FF0000"/>
                </a:solidFill>
                <a:latin typeface="微软雅黑" panose="020B0503020204020204" pitchFamily="34" charset="-122"/>
                <a:ea typeface="微软雅黑" panose="020B0503020204020204" pitchFamily="34" charset="-122"/>
              </a:rPr>
              <a:t>遭到破坏后</a:t>
            </a:r>
            <a:r>
              <a:rPr kumimoji="1" lang="zh-CN" altLang="en-US" sz="2000" dirty="0">
                <a:solidFill>
                  <a:srgbClr val="000000"/>
                </a:solidFill>
                <a:latin typeface="微软雅黑" panose="020B0503020204020204" pitchFamily="34" charset="-122"/>
                <a:ea typeface="微软雅黑" panose="020B0503020204020204" pitchFamily="34" charset="-122"/>
              </a:rPr>
              <a:t>对国家安全、社会秩序、公共利益以及公民、法人和其他组织的合法权益的</a:t>
            </a:r>
            <a:r>
              <a:rPr kumimoji="1" lang="zh-CN" altLang="en-US" sz="2000" dirty="0">
                <a:solidFill>
                  <a:srgbClr val="FF0000"/>
                </a:solidFill>
                <a:latin typeface="微软雅黑" panose="020B0503020204020204" pitchFamily="34" charset="-122"/>
                <a:ea typeface="微软雅黑" panose="020B0503020204020204" pitchFamily="34" charset="-122"/>
              </a:rPr>
              <a:t>危害程度</a:t>
            </a:r>
            <a:r>
              <a:rPr kumimoji="1" lang="zh-CN" altLang="en-US" sz="2000" dirty="0" smtClean="0">
                <a:solidFill>
                  <a:srgbClr val="000000"/>
                </a:solidFill>
                <a:latin typeface="微软雅黑" panose="020B0503020204020204" pitchFamily="34" charset="-122"/>
                <a:ea typeface="微软雅黑" panose="020B0503020204020204" pitchFamily="34" charset="-122"/>
              </a:rPr>
              <a:t>；</a:t>
            </a:r>
            <a:endParaRPr kumimoji="1" lang="en-US" altLang="zh-CN" sz="2000" dirty="0" smtClean="0">
              <a:solidFill>
                <a:srgbClr val="000000"/>
              </a:solidFill>
              <a:latin typeface="微软雅黑" panose="020B0503020204020204" pitchFamily="34" charset="-122"/>
              <a:ea typeface="微软雅黑" panose="020B0503020204020204" pitchFamily="34" charset="-122"/>
            </a:endParaRPr>
          </a:p>
          <a:p>
            <a:pPr marL="342900" indent="-342900" algn="just">
              <a:lnSpc>
                <a:spcPct val="150000"/>
              </a:lnSpc>
              <a:buClr>
                <a:schemeClr val="accent1">
                  <a:lumMod val="60000"/>
                  <a:lumOff val="40000"/>
                </a:schemeClr>
              </a:buClr>
              <a:buSzPct val="100000"/>
              <a:buFont typeface="Wingdings" panose="05000000000000000000" pitchFamily="2" charset="2"/>
              <a:buChar char="p"/>
              <a:defRPr/>
            </a:pPr>
            <a:r>
              <a:rPr kumimoji="1" lang="zh-CN" altLang="en-US" sz="2000" dirty="0" smtClean="0">
                <a:solidFill>
                  <a:srgbClr val="000000"/>
                </a:solidFill>
                <a:latin typeface="微软雅黑" panose="020B0503020204020204" pitchFamily="34" charset="-122"/>
                <a:ea typeface="微软雅黑" panose="020B0503020204020204" pitchFamily="34" charset="-122"/>
              </a:rPr>
              <a:t>将</a:t>
            </a:r>
            <a:r>
              <a:rPr kumimoji="1" lang="zh-CN" altLang="en-US" sz="2000" dirty="0">
                <a:solidFill>
                  <a:srgbClr val="000000"/>
                </a:solidFill>
                <a:latin typeface="微软雅黑" panose="020B0503020204020204" pitchFamily="34" charset="-122"/>
                <a:ea typeface="微软雅黑" panose="020B0503020204020204" pitchFamily="34" charset="-122"/>
              </a:rPr>
              <a:t>信息系统</a:t>
            </a:r>
            <a:r>
              <a:rPr kumimoji="1" lang="zh-CN" altLang="en-US" sz="2000" dirty="0">
                <a:solidFill>
                  <a:srgbClr val="FF0000"/>
                </a:solidFill>
                <a:latin typeface="微软雅黑" panose="020B0503020204020204" pitchFamily="34" charset="-122"/>
                <a:ea typeface="微软雅黑" panose="020B0503020204020204" pitchFamily="34" charset="-122"/>
              </a:rPr>
              <a:t>划分为不同的安全保护等级</a:t>
            </a:r>
            <a:r>
              <a:rPr kumimoji="1" lang="zh-CN" altLang="en-US" sz="2000" dirty="0">
                <a:solidFill>
                  <a:srgbClr val="000000"/>
                </a:solidFill>
                <a:latin typeface="微软雅黑" panose="020B0503020204020204" pitchFamily="34" charset="-122"/>
                <a:ea typeface="微软雅黑" panose="020B0503020204020204" pitchFamily="34" charset="-122"/>
              </a:rPr>
              <a:t>并对其实施不同的</a:t>
            </a:r>
            <a:r>
              <a:rPr kumimoji="1" lang="zh-CN" altLang="en-US" sz="2000" dirty="0">
                <a:solidFill>
                  <a:srgbClr val="FF0000"/>
                </a:solidFill>
                <a:latin typeface="微软雅黑" panose="020B0503020204020204" pitchFamily="34" charset="-122"/>
                <a:ea typeface="微软雅黑" panose="020B0503020204020204" pitchFamily="34" charset="-122"/>
              </a:rPr>
              <a:t>保护和监管</a:t>
            </a:r>
            <a:r>
              <a:rPr kumimoji="1" lang="zh-CN" altLang="en-US" sz="2000" dirty="0">
                <a:solidFill>
                  <a:srgbClr val="000000"/>
                </a:solidFill>
                <a:latin typeface="微软雅黑" panose="020B0503020204020204" pitchFamily="34" charset="-122"/>
                <a:ea typeface="微软雅黑" panose="020B0503020204020204" pitchFamily="34" charset="-122"/>
              </a:rPr>
              <a:t>。</a:t>
            </a:r>
            <a:r>
              <a:rPr kumimoji="1" lang="en-US" altLang="zh-CN" sz="2000" dirty="0">
                <a:solidFill>
                  <a:srgbClr val="000000"/>
                </a:solidFill>
                <a:latin typeface="微软雅黑" panose="020B0503020204020204" pitchFamily="34" charset="-122"/>
                <a:ea typeface="微软雅黑" panose="020B0503020204020204" pitchFamily="34" charset="-122"/>
              </a:rPr>
              <a:t>(</a:t>
            </a:r>
            <a:r>
              <a:rPr kumimoji="1" lang="zh-CN" altLang="en-US" sz="2000" dirty="0">
                <a:solidFill>
                  <a:srgbClr val="000000"/>
                </a:solidFill>
                <a:latin typeface="微软雅黑" panose="020B0503020204020204" pitchFamily="34" charset="-122"/>
                <a:ea typeface="微软雅黑" panose="020B0503020204020204" pitchFamily="34" charset="-122"/>
              </a:rPr>
              <a:t>从第一级到第五级，逐级增高。</a:t>
            </a:r>
            <a:r>
              <a:rPr kumimoji="1" lang="en-US" altLang="zh-CN" sz="2000" dirty="0">
                <a:solidFill>
                  <a:srgbClr val="000000"/>
                </a:solidFill>
                <a:latin typeface="微软雅黑" panose="020B0503020204020204" pitchFamily="34" charset="-122"/>
                <a:ea typeface="微软雅黑" panose="020B0503020204020204" pitchFamily="34" charset="-122"/>
              </a:rPr>
              <a:t>)</a:t>
            </a:r>
            <a:endParaRPr kumimoji="1" lang="zh-CN" altLang="en-US" sz="2000" dirty="0">
              <a:solidFill>
                <a:srgbClr val="000000"/>
              </a:solidFill>
              <a:latin typeface="微软雅黑" panose="020B0503020204020204" pitchFamily="34" charset="-122"/>
              <a:ea typeface="微软雅黑" panose="020B0503020204020204" pitchFamily="34" charset="-122"/>
            </a:endParaRPr>
          </a:p>
        </p:txBody>
      </p:sp>
      <p:grpSp>
        <p:nvGrpSpPr>
          <p:cNvPr id="53" name="组合 52">
            <a:extLst>
              <a:ext uri="{FF2B5EF4-FFF2-40B4-BE49-F238E27FC236}">
                <a16:creationId xmlns:a16="http://schemas.microsoft.com/office/drawing/2014/main" id="{86EF2275-31DF-4816-9F78-BEF4995B0CD5}"/>
              </a:ext>
            </a:extLst>
          </p:cNvPr>
          <p:cNvGrpSpPr/>
          <p:nvPr/>
        </p:nvGrpSpPr>
        <p:grpSpPr>
          <a:xfrm>
            <a:off x="5861028" y="1624729"/>
            <a:ext cx="5886684" cy="4055896"/>
            <a:chOff x="1273175" y="2209800"/>
            <a:chExt cx="6962775" cy="4030663"/>
          </a:xfrm>
        </p:grpSpPr>
        <p:sp>
          <p:nvSpPr>
            <p:cNvPr id="5" name="Rectangle 47">
              <a:extLst>
                <a:ext uri="{FF2B5EF4-FFF2-40B4-BE49-F238E27FC236}">
                  <a16:creationId xmlns:a16="http://schemas.microsoft.com/office/drawing/2014/main" id="{D23FC2B1-19BC-4401-8EE9-93270EF6C5CC}"/>
                </a:ext>
              </a:extLst>
            </p:cNvPr>
            <p:cNvSpPr>
              <a:spLocks noChangeArrowheads="1"/>
            </p:cNvSpPr>
            <p:nvPr/>
          </p:nvSpPr>
          <p:spPr bwMode="gray">
            <a:xfrm>
              <a:off x="1273175" y="2209800"/>
              <a:ext cx="4191000" cy="703263"/>
            </a:xfrm>
            <a:prstGeom prst="rect">
              <a:avLst/>
            </a:prstGeom>
            <a:solidFill>
              <a:schemeClr val="accent1">
                <a:lumMod val="20000"/>
                <a:lumOff val="80000"/>
                <a:alpha val="20000"/>
              </a:schemeClr>
            </a:solidFill>
            <a:ln>
              <a:noFill/>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latin typeface="+mn-lt"/>
                <a:ea typeface="+mn-ea"/>
                <a:cs typeface="+mn-ea"/>
                <a:sym typeface="+mn-lt"/>
              </a:endParaRPr>
            </a:p>
          </p:txBody>
        </p:sp>
        <p:sp>
          <p:nvSpPr>
            <p:cNvPr id="6" name="Rectangle 48">
              <a:extLst>
                <a:ext uri="{FF2B5EF4-FFF2-40B4-BE49-F238E27FC236}">
                  <a16:creationId xmlns:a16="http://schemas.microsoft.com/office/drawing/2014/main" id="{0F2B0EA9-1DC1-4803-A4DF-1E8740BE0B49}"/>
                </a:ext>
              </a:extLst>
            </p:cNvPr>
            <p:cNvSpPr>
              <a:spLocks noChangeArrowheads="1"/>
            </p:cNvSpPr>
            <p:nvPr/>
          </p:nvSpPr>
          <p:spPr bwMode="ltGray">
            <a:xfrm>
              <a:off x="1273175" y="2927350"/>
              <a:ext cx="4267200" cy="822325"/>
            </a:xfrm>
            <a:prstGeom prst="rect">
              <a:avLst/>
            </a:prstGeom>
            <a:solidFill>
              <a:schemeClr val="accent1">
                <a:lumMod val="40000"/>
                <a:lumOff val="60000"/>
                <a:alpha val="20000"/>
              </a:schemeClr>
            </a:solidFill>
            <a:ln>
              <a:noFill/>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latin typeface="+mn-lt"/>
                <a:ea typeface="+mn-ea"/>
                <a:cs typeface="+mn-ea"/>
                <a:sym typeface="+mn-lt"/>
              </a:endParaRPr>
            </a:p>
          </p:txBody>
        </p:sp>
        <p:sp>
          <p:nvSpPr>
            <p:cNvPr id="7" name="Rectangle 49">
              <a:extLst>
                <a:ext uri="{FF2B5EF4-FFF2-40B4-BE49-F238E27FC236}">
                  <a16:creationId xmlns:a16="http://schemas.microsoft.com/office/drawing/2014/main" id="{18CFEB68-50B3-49B6-BE2A-BF51AAB5899B}"/>
                </a:ext>
              </a:extLst>
            </p:cNvPr>
            <p:cNvSpPr>
              <a:spLocks noChangeArrowheads="1"/>
            </p:cNvSpPr>
            <p:nvPr/>
          </p:nvSpPr>
          <p:spPr bwMode="gray">
            <a:xfrm>
              <a:off x="1273175" y="3756025"/>
              <a:ext cx="3810000" cy="817563"/>
            </a:xfrm>
            <a:prstGeom prst="rect">
              <a:avLst/>
            </a:prstGeom>
            <a:solidFill>
              <a:schemeClr val="accent1">
                <a:lumMod val="60000"/>
                <a:lumOff val="40000"/>
                <a:alpha val="20000"/>
              </a:schemeClr>
            </a:solidFill>
            <a:ln>
              <a:noFill/>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latin typeface="+mn-lt"/>
                <a:ea typeface="+mn-ea"/>
                <a:cs typeface="+mn-ea"/>
                <a:sym typeface="+mn-lt"/>
              </a:endParaRPr>
            </a:p>
          </p:txBody>
        </p:sp>
        <p:sp>
          <p:nvSpPr>
            <p:cNvPr id="8" name="Rectangle 50">
              <a:extLst>
                <a:ext uri="{FF2B5EF4-FFF2-40B4-BE49-F238E27FC236}">
                  <a16:creationId xmlns:a16="http://schemas.microsoft.com/office/drawing/2014/main" id="{86A640E9-5437-4FEE-B130-F0AF44ED277E}"/>
                </a:ext>
              </a:extLst>
            </p:cNvPr>
            <p:cNvSpPr>
              <a:spLocks noChangeArrowheads="1"/>
            </p:cNvSpPr>
            <p:nvPr/>
          </p:nvSpPr>
          <p:spPr bwMode="ltGray">
            <a:xfrm>
              <a:off x="1273175" y="4595813"/>
              <a:ext cx="3200400" cy="822325"/>
            </a:xfrm>
            <a:prstGeom prst="rect">
              <a:avLst/>
            </a:prstGeom>
            <a:solidFill>
              <a:schemeClr val="accent1">
                <a:lumMod val="60000"/>
                <a:lumOff val="40000"/>
                <a:alpha val="20000"/>
              </a:schemeClr>
            </a:solidFill>
            <a:ln>
              <a:noFill/>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latin typeface="+mn-lt"/>
                <a:ea typeface="+mn-ea"/>
                <a:cs typeface="+mn-ea"/>
                <a:sym typeface="+mn-lt"/>
              </a:endParaRPr>
            </a:p>
          </p:txBody>
        </p:sp>
        <p:sp>
          <p:nvSpPr>
            <p:cNvPr id="9" name="Rectangle 51">
              <a:extLst>
                <a:ext uri="{FF2B5EF4-FFF2-40B4-BE49-F238E27FC236}">
                  <a16:creationId xmlns:a16="http://schemas.microsoft.com/office/drawing/2014/main" id="{8B1E0988-7B1B-4C06-8B6E-ECFFDB89090A}"/>
                </a:ext>
              </a:extLst>
            </p:cNvPr>
            <p:cNvSpPr>
              <a:spLocks noChangeArrowheads="1"/>
            </p:cNvSpPr>
            <p:nvPr/>
          </p:nvSpPr>
          <p:spPr bwMode="gray">
            <a:xfrm>
              <a:off x="1273175" y="5434013"/>
              <a:ext cx="2514600" cy="806450"/>
            </a:xfrm>
            <a:prstGeom prst="rect">
              <a:avLst/>
            </a:prstGeom>
            <a:solidFill>
              <a:schemeClr val="accent1">
                <a:lumMod val="75000"/>
                <a:alpha val="20000"/>
              </a:schemeClr>
            </a:solidFill>
            <a:ln>
              <a:noFill/>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latin typeface="+mn-lt"/>
                <a:ea typeface="+mn-ea"/>
                <a:cs typeface="+mn-ea"/>
                <a:sym typeface="+mn-lt"/>
              </a:endParaRPr>
            </a:p>
          </p:txBody>
        </p:sp>
        <p:sp>
          <p:nvSpPr>
            <p:cNvPr id="10" name="Line 52">
              <a:extLst>
                <a:ext uri="{FF2B5EF4-FFF2-40B4-BE49-F238E27FC236}">
                  <a16:creationId xmlns:a16="http://schemas.microsoft.com/office/drawing/2014/main" id="{5E111BC3-8601-4F79-9D93-BFF4F2C60DE6}"/>
                </a:ext>
              </a:extLst>
            </p:cNvPr>
            <p:cNvSpPr>
              <a:spLocks noChangeShapeType="1"/>
            </p:cNvSpPr>
            <p:nvPr/>
          </p:nvSpPr>
          <p:spPr bwMode="auto">
            <a:xfrm flipH="1">
              <a:off x="1273175" y="6235700"/>
              <a:ext cx="1854200" cy="1588"/>
            </a:xfrm>
            <a:prstGeom prst="line">
              <a:avLst/>
            </a:prstGeom>
            <a:noFill/>
            <a:ln w="19050"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zh-CN" altLang="en-US">
                <a:cs typeface="+mn-ea"/>
                <a:sym typeface="+mn-lt"/>
              </a:endParaRPr>
            </a:p>
          </p:txBody>
        </p:sp>
        <p:sp>
          <p:nvSpPr>
            <p:cNvPr id="11" name="Line 53">
              <a:extLst>
                <a:ext uri="{FF2B5EF4-FFF2-40B4-BE49-F238E27FC236}">
                  <a16:creationId xmlns:a16="http://schemas.microsoft.com/office/drawing/2014/main" id="{1AFBC1B0-7C7D-4C3A-AEF2-D9AFD608C9E1}"/>
                </a:ext>
              </a:extLst>
            </p:cNvPr>
            <p:cNvSpPr>
              <a:spLocks noChangeShapeType="1"/>
            </p:cNvSpPr>
            <p:nvPr/>
          </p:nvSpPr>
          <p:spPr bwMode="auto">
            <a:xfrm flipH="1">
              <a:off x="1273175" y="5424488"/>
              <a:ext cx="2392363" cy="1587"/>
            </a:xfrm>
            <a:prstGeom prst="line">
              <a:avLst/>
            </a:prstGeom>
            <a:noFill/>
            <a:ln w="19050"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zh-CN" altLang="en-US">
                <a:cs typeface="+mn-ea"/>
                <a:sym typeface="+mn-lt"/>
              </a:endParaRPr>
            </a:p>
          </p:txBody>
        </p:sp>
        <p:sp>
          <p:nvSpPr>
            <p:cNvPr id="12" name="Line 54">
              <a:extLst>
                <a:ext uri="{FF2B5EF4-FFF2-40B4-BE49-F238E27FC236}">
                  <a16:creationId xmlns:a16="http://schemas.microsoft.com/office/drawing/2014/main" id="{375F36A7-E518-4E56-B9A1-A2DE2F2D9AE7}"/>
                </a:ext>
              </a:extLst>
            </p:cNvPr>
            <p:cNvSpPr>
              <a:spLocks noChangeShapeType="1"/>
            </p:cNvSpPr>
            <p:nvPr/>
          </p:nvSpPr>
          <p:spPr bwMode="auto">
            <a:xfrm flipH="1">
              <a:off x="1273175" y="4583113"/>
              <a:ext cx="2809875" cy="1587"/>
            </a:xfrm>
            <a:prstGeom prst="line">
              <a:avLst/>
            </a:prstGeom>
            <a:noFill/>
            <a:ln w="19050"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zh-CN" altLang="en-US">
                <a:cs typeface="+mn-ea"/>
                <a:sym typeface="+mn-lt"/>
              </a:endParaRPr>
            </a:p>
          </p:txBody>
        </p:sp>
        <p:sp>
          <p:nvSpPr>
            <p:cNvPr id="13" name="Line 55">
              <a:extLst>
                <a:ext uri="{FF2B5EF4-FFF2-40B4-BE49-F238E27FC236}">
                  <a16:creationId xmlns:a16="http://schemas.microsoft.com/office/drawing/2014/main" id="{32BC1EFB-0467-4D86-B94D-021EDD7BAAA8}"/>
                </a:ext>
              </a:extLst>
            </p:cNvPr>
            <p:cNvSpPr>
              <a:spLocks noChangeShapeType="1"/>
            </p:cNvSpPr>
            <p:nvPr/>
          </p:nvSpPr>
          <p:spPr bwMode="auto">
            <a:xfrm flipH="1">
              <a:off x="1273175" y="3754438"/>
              <a:ext cx="3287713" cy="1587"/>
            </a:xfrm>
            <a:prstGeom prst="line">
              <a:avLst/>
            </a:prstGeom>
            <a:noFill/>
            <a:ln w="19050"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zh-CN" altLang="en-US">
                <a:cs typeface="+mn-ea"/>
                <a:sym typeface="+mn-lt"/>
              </a:endParaRPr>
            </a:p>
          </p:txBody>
        </p:sp>
        <p:sp>
          <p:nvSpPr>
            <p:cNvPr id="14" name="Line 56">
              <a:extLst>
                <a:ext uri="{FF2B5EF4-FFF2-40B4-BE49-F238E27FC236}">
                  <a16:creationId xmlns:a16="http://schemas.microsoft.com/office/drawing/2014/main" id="{B3215E1A-0393-4B95-9B5A-7C2BBD257C4A}"/>
                </a:ext>
              </a:extLst>
            </p:cNvPr>
            <p:cNvSpPr>
              <a:spLocks noChangeShapeType="1"/>
            </p:cNvSpPr>
            <p:nvPr/>
          </p:nvSpPr>
          <p:spPr bwMode="auto">
            <a:xfrm flipH="1">
              <a:off x="1273175" y="2921000"/>
              <a:ext cx="3765550" cy="1588"/>
            </a:xfrm>
            <a:prstGeom prst="line">
              <a:avLst/>
            </a:prstGeom>
            <a:noFill/>
            <a:ln w="19050"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zh-CN" altLang="en-US">
                <a:cs typeface="+mn-ea"/>
                <a:sym typeface="+mn-lt"/>
              </a:endParaRPr>
            </a:p>
          </p:txBody>
        </p:sp>
        <p:sp>
          <p:nvSpPr>
            <p:cNvPr id="15" name="Line 57">
              <a:extLst>
                <a:ext uri="{FF2B5EF4-FFF2-40B4-BE49-F238E27FC236}">
                  <a16:creationId xmlns:a16="http://schemas.microsoft.com/office/drawing/2014/main" id="{D8C36FE0-0CA3-41FC-BECD-10AB35FA740F}"/>
                </a:ext>
              </a:extLst>
            </p:cNvPr>
            <p:cNvSpPr>
              <a:spLocks noChangeShapeType="1"/>
            </p:cNvSpPr>
            <p:nvPr/>
          </p:nvSpPr>
          <p:spPr bwMode="auto">
            <a:xfrm flipH="1">
              <a:off x="1273175" y="2209800"/>
              <a:ext cx="4184650" cy="1588"/>
            </a:xfrm>
            <a:prstGeom prst="line">
              <a:avLst/>
            </a:prstGeom>
            <a:noFill/>
            <a:ln w="19050"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zh-CN" altLang="en-US">
                <a:cs typeface="+mn-ea"/>
                <a:sym typeface="+mn-lt"/>
              </a:endParaRPr>
            </a:p>
          </p:txBody>
        </p:sp>
        <p:sp>
          <p:nvSpPr>
            <p:cNvPr id="16" name="Line 58">
              <a:extLst>
                <a:ext uri="{FF2B5EF4-FFF2-40B4-BE49-F238E27FC236}">
                  <a16:creationId xmlns:a16="http://schemas.microsoft.com/office/drawing/2014/main" id="{D10A607D-E264-425B-960F-56E5D953DAFA}"/>
                </a:ext>
              </a:extLst>
            </p:cNvPr>
            <p:cNvSpPr>
              <a:spLocks noChangeShapeType="1"/>
            </p:cNvSpPr>
            <p:nvPr/>
          </p:nvSpPr>
          <p:spPr bwMode="auto">
            <a:xfrm>
              <a:off x="1511300" y="2209800"/>
              <a:ext cx="1588" cy="711200"/>
            </a:xfrm>
            <a:prstGeom prst="line">
              <a:avLst/>
            </a:prstGeom>
            <a:noFill/>
            <a:ln w="9525">
              <a:solidFill>
                <a:schemeClr val="tx1"/>
              </a:solidFill>
              <a:round/>
              <a:headEnd type="triangle" w="lg" len="med"/>
              <a:tailEnd type="triangle" w="lg" len="med"/>
            </a:ln>
            <a:extLst>
              <a:ext uri="{909E8E84-426E-40DD-AFC4-6F175D3DCCD1}">
                <a14:hiddenFill xmlns:a14="http://schemas.microsoft.com/office/drawing/2010/main">
                  <a:noFill/>
                </a14:hiddenFill>
              </a:ext>
            </a:extLst>
          </p:spPr>
          <p:txBody>
            <a:bodyPr wrap="none" anchor="ctr"/>
            <a:lstStyle/>
            <a:p>
              <a:endParaRPr lang="zh-CN" altLang="en-US">
                <a:cs typeface="+mn-ea"/>
                <a:sym typeface="+mn-lt"/>
              </a:endParaRPr>
            </a:p>
          </p:txBody>
        </p:sp>
        <p:sp>
          <p:nvSpPr>
            <p:cNvPr id="17" name="Line 59">
              <a:extLst>
                <a:ext uri="{FF2B5EF4-FFF2-40B4-BE49-F238E27FC236}">
                  <a16:creationId xmlns:a16="http://schemas.microsoft.com/office/drawing/2014/main" id="{AA5AC609-2285-4664-9EA3-2AEC6B5BA0B4}"/>
                </a:ext>
              </a:extLst>
            </p:cNvPr>
            <p:cNvSpPr>
              <a:spLocks noChangeShapeType="1"/>
            </p:cNvSpPr>
            <p:nvPr/>
          </p:nvSpPr>
          <p:spPr bwMode="auto">
            <a:xfrm>
              <a:off x="1511300" y="2921000"/>
              <a:ext cx="1588" cy="841375"/>
            </a:xfrm>
            <a:prstGeom prst="line">
              <a:avLst/>
            </a:prstGeom>
            <a:noFill/>
            <a:ln w="9525">
              <a:solidFill>
                <a:schemeClr val="tx1"/>
              </a:solidFill>
              <a:round/>
              <a:headEnd type="triangle" w="lg" len="med"/>
              <a:tailEnd type="triangle" w="lg" len="med"/>
            </a:ln>
            <a:extLst>
              <a:ext uri="{909E8E84-426E-40DD-AFC4-6F175D3DCCD1}">
                <a14:hiddenFill xmlns:a14="http://schemas.microsoft.com/office/drawing/2010/main">
                  <a:noFill/>
                </a14:hiddenFill>
              </a:ext>
            </a:extLst>
          </p:spPr>
          <p:txBody>
            <a:bodyPr wrap="none" anchor="ctr"/>
            <a:lstStyle/>
            <a:p>
              <a:endParaRPr lang="zh-CN" altLang="en-US">
                <a:cs typeface="+mn-ea"/>
                <a:sym typeface="+mn-lt"/>
              </a:endParaRPr>
            </a:p>
          </p:txBody>
        </p:sp>
        <p:sp>
          <p:nvSpPr>
            <p:cNvPr id="18" name="Line 60">
              <a:extLst>
                <a:ext uri="{FF2B5EF4-FFF2-40B4-BE49-F238E27FC236}">
                  <a16:creationId xmlns:a16="http://schemas.microsoft.com/office/drawing/2014/main" id="{23A6AFB3-29F9-4E5B-8DEF-3F015DE10E3A}"/>
                </a:ext>
              </a:extLst>
            </p:cNvPr>
            <p:cNvSpPr>
              <a:spLocks noChangeShapeType="1"/>
            </p:cNvSpPr>
            <p:nvPr/>
          </p:nvSpPr>
          <p:spPr bwMode="auto">
            <a:xfrm>
              <a:off x="1511300" y="3762375"/>
              <a:ext cx="1588" cy="841375"/>
            </a:xfrm>
            <a:prstGeom prst="line">
              <a:avLst/>
            </a:prstGeom>
            <a:noFill/>
            <a:ln w="9525">
              <a:solidFill>
                <a:schemeClr val="tx1"/>
              </a:solidFill>
              <a:round/>
              <a:headEnd type="triangle" w="lg" len="med"/>
              <a:tailEnd type="triangle" w="lg" len="med"/>
            </a:ln>
            <a:extLst>
              <a:ext uri="{909E8E84-426E-40DD-AFC4-6F175D3DCCD1}">
                <a14:hiddenFill xmlns:a14="http://schemas.microsoft.com/office/drawing/2010/main">
                  <a:noFill/>
                </a14:hiddenFill>
              </a:ext>
            </a:extLst>
          </p:spPr>
          <p:txBody>
            <a:bodyPr wrap="none" anchor="ctr"/>
            <a:lstStyle/>
            <a:p>
              <a:endParaRPr lang="zh-CN" altLang="en-US">
                <a:cs typeface="+mn-ea"/>
                <a:sym typeface="+mn-lt"/>
              </a:endParaRPr>
            </a:p>
          </p:txBody>
        </p:sp>
        <p:sp>
          <p:nvSpPr>
            <p:cNvPr id="19" name="Line 61">
              <a:extLst>
                <a:ext uri="{FF2B5EF4-FFF2-40B4-BE49-F238E27FC236}">
                  <a16:creationId xmlns:a16="http://schemas.microsoft.com/office/drawing/2014/main" id="{E01DC553-DACB-4C90-9F8D-1BE04E45B5CC}"/>
                </a:ext>
              </a:extLst>
            </p:cNvPr>
            <p:cNvSpPr>
              <a:spLocks noChangeShapeType="1"/>
            </p:cNvSpPr>
            <p:nvPr/>
          </p:nvSpPr>
          <p:spPr bwMode="auto">
            <a:xfrm>
              <a:off x="1511300" y="4603750"/>
              <a:ext cx="1588" cy="841375"/>
            </a:xfrm>
            <a:prstGeom prst="line">
              <a:avLst/>
            </a:prstGeom>
            <a:noFill/>
            <a:ln w="9525">
              <a:solidFill>
                <a:schemeClr val="tx1"/>
              </a:solidFill>
              <a:round/>
              <a:headEnd type="triangle" w="lg" len="med"/>
              <a:tailEnd type="triangle" w="lg" len="med"/>
            </a:ln>
            <a:extLst>
              <a:ext uri="{909E8E84-426E-40DD-AFC4-6F175D3DCCD1}">
                <a14:hiddenFill xmlns:a14="http://schemas.microsoft.com/office/drawing/2010/main">
                  <a:noFill/>
                </a14:hiddenFill>
              </a:ext>
            </a:extLst>
          </p:spPr>
          <p:txBody>
            <a:bodyPr wrap="none" anchor="ctr"/>
            <a:lstStyle/>
            <a:p>
              <a:endParaRPr lang="zh-CN" altLang="en-US">
                <a:cs typeface="+mn-ea"/>
                <a:sym typeface="+mn-lt"/>
              </a:endParaRPr>
            </a:p>
          </p:txBody>
        </p:sp>
        <p:sp>
          <p:nvSpPr>
            <p:cNvPr id="20" name="Line 62">
              <a:extLst>
                <a:ext uri="{FF2B5EF4-FFF2-40B4-BE49-F238E27FC236}">
                  <a16:creationId xmlns:a16="http://schemas.microsoft.com/office/drawing/2014/main" id="{E199BA13-A0E0-4207-A9FF-84E45920EC90}"/>
                </a:ext>
              </a:extLst>
            </p:cNvPr>
            <p:cNvSpPr>
              <a:spLocks noChangeShapeType="1"/>
            </p:cNvSpPr>
            <p:nvPr/>
          </p:nvSpPr>
          <p:spPr bwMode="auto">
            <a:xfrm>
              <a:off x="1511300" y="5445125"/>
              <a:ext cx="1588" cy="776288"/>
            </a:xfrm>
            <a:prstGeom prst="line">
              <a:avLst/>
            </a:prstGeom>
            <a:noFill/>
            <a:ln w="9525">
              <a:solidFill>
                <a:schemeClr val="tx1"/>
              </a:solidFill>
              <a:round/>
              <a:headEnd type="triangle" w="lg" len="med"/>
              <a:tailEnd type="triangle" w="lg" len="med"/>
            </a:ln>
            <a:extLst>
              <a:ext uri="{909E8E84-426E-40DD-AFC4-6F175D3DCCD1}">
                <a14:hiddenFill xmlns:a14="http://schemas.microsoft.com/office/drawing/2010/main">
                  <a:noFill/>
                </a14:hiddenFill>
              </a:ext>
            </a:extLst>
          </p:spPr>
          <p:txBody>
            <a:bodyPr wrap="none" anchor="ctr"/>
            <a:lstStyle/>
            <a:p>
              <a:endParaRPr lang="zh-CN" altLang="en-US">
                <a:cs typeface="+mn-ea"/>
                <a:sym typeface="+mn-lt"/>
              </a:endParaRPr>
            </a:p>
          </p:txBody>
        </p:sp>
        <p:sp>
          <p:nvSpPr>
            <p:cNvPr id="21" name="Text Box 63">
              <a:extLst>
                <a:ext uri="{FF2B5EF4-FFF2-40B4-BE49-F238E27FC236}">
                  <a16:creationId xmlns:a16="http://schemas.microsoft.com/office/drawing/2014/main" id="{784DF78B-85D0-4641-800D-6EC5CEE88D56}"/>
                </a:ext>
              </a:extLst>
            </p:cNvPr>
            <p:cNvSpPr txBox="1">
              <a:spLocks noChangeArrowheads="1"/>
            </p:cNvSpPr>
            <p:nvPr/>
          </p:nvSpPr>
          <p:spPr bwMode="auto">
            <a:xfrm>
              <a:off x="1692718" y="2408238"/>
              <a:ext cx="1099255" cy="33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600" dirty="0">
                  <a:latin typeface="+mn-lt"/>
                  <a:ea typeface="+mn-ea"/>
                  <a:cs typeface="+mn-ea"/>
                  <a:sym typeface="+mn-lt"/>
                </a:rPr>
                <a:t>专控保护</a:t>
              </a:r>
            </a:p>
          </p:txBody>
        </p:sp>
        <p:sp>
          <p:nvSpPr>
            <p:cNvPr id="22" name="Text Box 64">
              <a:extLst>
                <a:ext uri="{FF2B5EF4-FFF2-40B4-BE49-F238E27FC236}">
                  <a16:creationId xmlns:a16="http://schemas.microsoft.com/office/drawing/2014/main" id="{C771B2D6-614F-4A45-9EBB-22D140D396A2}"/>
                </a:ext>
              </a:extLst>
            </p:cNvPr>
            <p:cNvSpPr txBox="1">
              <a:spLocks noChangeArrowheads="1"/>
            </p:cNvSpPr>
            <p:nvPr/>
          </p:nvSpPr>
          <p:spPr bwMode="auto">
            <a:xfrm>
              <a:off x="1692717" y="3230563"/>
              <a:ext cx="1099255" cy="33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600" dirty="0">
                  <a:latin typeface="+mn-lt"/>
                  <a:ea typeface="+mn-ea"/>
                  <a:cs typeface="+mn-ea"/>
                  <a:sym typeface="+mn-lt"/>
                </a:rPr>
                <a:t>强制保护</a:t>
              </a:r>
            </a:p>
          </p:txBody>
        </p:sp>
        <p:sp>
          <p:nvSpPr>
            <p:cNvPr id="23" name="Text Box 65">
              <a:extLst>
                <a:ext uri="{FF2B5EF4-FFF2-40B4-BE49-F238E27FC236}">
                  <a16:creationId xmlns:a16="http://schemas.microsoft.com/office/drawing/2014/main" id="{730893C1-02CB-4B2B-B3C9-FFEDB4A1CD77}"/>
                </a:ext>
              </a:extLst>
            </p:cNvPr>
            <p:cNvSpPr txBox="1">
              <a:spLocks noChangeArrowheads="1"/>
            </p:cNvSpPr>
            <p:nvPr/>
          </p:nvSpPr>
          <p:spPr bwMode="auto">
            <a:xfrm>
              <a:off x="1692717" y="4051300"/>
              <a:ext cx="1099255" cy="33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600" dirty="0">
                  <a:latin typeface="+mn-lt"/>
                  <a:ea typeface="+mn-ea"/>
                  <a:cs typeface="+mn-ea"/>
                  <a:sym typeface="+mn-lt"/>
                </a:rPr>
                <a:t>监督保护</a:t>
              </a:r>
            </a:p>
          </p:txBody>
        </p:sp>
        <p:sp>
          <p:nvSpPr>
            <p:cNvPr id="24" name="Text Box 66">
              <a:extLst>
                <a:ext uri="{FF2B5EF4-FFF2-40B4-BE49-F238E27FC236}">
                  <a16:creationId xmlns:a16="http://schemas.microsoft.com/office/drawing/2014/main" id="{479F9420-C142-49BE-AA35-4CF18AC9FF4D}"/>
                </a:ext>
              </a:extLst>
            </p:cNvPr>
            <p:cNvSpPr txBox="1">
              <a:spLocks noChangeArrowheads="1"/>
            </p:cNvSpPr>
            <p:nvPr/>
          </p:nvSpPr>
          <p:spPr bwMode="auto">
            <a:xfrm>
              <a:off x="1692717" y="4873625"/>
              <a:ext cx="1099255" cy="33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600" dirty="0">
                  <a:latin typeface="+mn-lt"/>
                  <a:ea typeface="+mn-ea"/>
                  <a:cs typeface="+mn-ea"/>
                  <a:sym typeface="+mn-lt"/>
                </a:rPr>
                <a:t>指导保护</a:t>
              </a:r>
            </a:p>
          </p:txBody>
        </p:sp>
        <p:sp>
          <p:nvSpPr>
            <p:cNvPr id="25" name="Text Box 67">
              <a:extLst>
                <a:ext uri="{FF2B5EF4-FFF2-40B4-BE49-F238E27FC236}">
                  <a16:creationId xmlns:a16="http://schemas.microsoft.com/office/drawing/2014/main" id="{6871035F-E452-4480-916D-8BC40698007B}"/>
                </a:ext>
              </a:extLst>
            </p:cNvPr>
            <p:cNvSpPr txBox="1">
              <a:spLocks noChangeArrowheads="1"/>
            </p:cNvSpPr>
            <p:nvPr/>
          </p:nvSpPr>
          <p:spPr bwMode="auto">
            <a:xfrm>
              <a:off x="1692717" y="5695950"/>
              <a:ext cx="1099255" cy="33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600" dirty="0">
                  <a:latin typeface="+mn-lt"/>
                  <a:ea typeface="+mn-ea"/>
                  <a:cs typeface="+mn-ea"/>
                  <a:sym typeface="+mn-lt"/>
                </a:rPr>
                <a:t>自主保护</a:t>
              </a:r>
            </a:p>
          </p:txBody>
        </p:sp>
        <p:sp>
          <p:nvSpPr>
            <p:cNvPr id="26" name="Line 69">
              <a:extLst>
                <a:ext uri="{FF2B5EF4-FFF2-40B4-BE49-F238E27FC236}">
                  <a16:creationId xmlns:a16="http://schemas.microsoft.com/office/drawing/2014/main" id="{56151600-82B4-4346-8123-2B34AFA1F06A}"/>
                </a:ext>
              </a:extLst>
            </p:cNvPr>
            <p:cNvSpPr>
              <a:spLocks noChangeShapeType="1"/>
            </p:cNvSpPr>
            <p:nvPr/>
          </p:nvSpPr>
          <p:spPr bwMode="gray">
            <a:xfrm>
              <a:off x="5492750" y="6235700"/>
              <a:ext cx="1854200" cy="1588"/>
            </a:xfrm>
            <a:prstGeom prst="line">
              <a:avLst/>
            </a:prstGeom>
            <a:noFill/>
            <a:ln w="19050" cap="rnd">
              <a:solidFill>
                <a:srgbClr val="5F5F5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zh-CN" altLang="en-US">
                <a:cs typeface="+mn-ea"/>
                <a:sym typeface="+mn-lt"/>
              </a:endParaRPr>
            </a:p>
          </p:txBody>
        </p:sp>
        <p:sp>
          <p:nvSpPr>
            <p:cNvPr id="27" name="Line 70">
              <a:extLst>
                <a:ext uri="{FF2B5EF4-FFF2-40B4-BE49-F238E27FC236}">
                  <a16:creationId xmlns:a16="http://schemas.microsoft.com/office/drawing/2014/main" id="{F75A074B-711A-4D8D-89A0-B478DF1B2505}"/>
                </a:ext>
              </a:extLst>
            </p:cNvPr>
            <p:cNvSpPr>
              <a:spLocks noChangeShapeType="1"/>
            </p:cNvSpPr>
            <p:nvPr/>
          </p:nvSpPr>
          <p:spPr bwMode="gray">
            <a:xfrm>
              <a:off x="5492750" y="5424488"/>
              <a:ext cx="2392363" cy="1587"/>
            </a:xfrm>
            <a:prstGeom prst="line">
              <a:avLst/>
            </a:prstGeom>
            <a:noFill/>
            <a:ln w="19050" cap="rnd">
              <a:solidFill>
                <a:srgbClr val="5F5F5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zh-CN" altLang="en-US">
                <a:cs typeface="+mn-ea"/>
                <a:sym typeface="+mn-lt"/>
              </a:endParaRPr>
            </a:p>
          </p:txBody>
        </p:sp>
        <p:sp>
          <p:nvSpPr>
            <p:cNvPr id="28" name="Freeform 71">
              <a:extLst>
                <a:ext uri="{FF2B5EF4-FFF2-40B4-BE49-F238E27FC236}">
                  <a16:creationId xmlns:a16="http://schemas.microsoft.com/office/drawing/2014/main" id="{55253201-FA2C-40CF-B684-A7DCEDB1CC3A}"/>
                </a:ext>
              </a:extLst>
            </p:cNvPr>
            <p:cNvSpPr>
              <a:spLocks/>
            </p:cNvSpPr>
            <p:nvPr/>
          </p:nvSpPr>
          <p:spPr bwMode="gray">
            <a:xfrm>
              <a:off x="7340600" y="5003800"/>
              <a:ext cx="895350" cy="1235075"/>
            </a:xfrm>
            <a:custGeom>
              <a:avLst/>
              <a:gdLst>
                <a:gd name="T0" fmla="*/ 399 w 847"/>
                <a:gd name="T1" fmla="*/ 1078 h 1079"/>
                <a:gd name="T2" fmla="*/ 0 w 847"/>
                <a:gd name="T3" fmla="*/ 459 h 1079"/>
                <a:gd name="T4" fmla="*/ 374 w 847"/>
                <a:gd name="T5" fmla="*/ 0 h 1079"/>
                <a:gd name="T6" fmla="*/ 846 w 847"/>
                <a:gd name="T7" fmla="*/ 536 h 1079"/>
                <a:gd name="T8" fmla="*/ 399 w 847"/>
                <a:gd name="T9" fmla="*/ 1078 h 1079"/>
                <a:gd name="T10" fmla="*/ 0 60000 65536"/>
                <a:gd name="T11" fmla="*/ 0 60000 65536"/>
                <a:gd name="T12" fmla="*/ 0 60000 65536"/>
                <a:gd name="T13" fmla="*/ 0 60000 65536"/>
                <a:gd name="T14" fmla="*/ 0 60000 65536"/>
                <a:gd name="T15" fmla="*/ 0 w 847"/>
                <a:gd name="T16" fmla="*/ 0 h 1079"/>
                <a:gd name="T17" fmla="*/ 847 w 847"/>
                <a:gd name="T18" fmla="*/ 1079 h 1079"/>
              </a:gdLst>
              <a:ahLst/>
              <a:cxnLst>
                <a:cxn ang="T10">
                  <a:pos x="T0" y="T1"/>
                </a:cxn>
                <a:cxn ang="T11">
                  <a:pos x="T2" y="T3"/>
                </a:cxn>
                <a:cxn ang="T12">
                  <a:pos x="T4" y="T5"/>
                </a:cxn>
                <a:cxn ang="T13">
                  <a:pos x="T6" y="T7"/>
                </a:cxn>
                <a:cxn ang="T14">
                  <a:pos x="T8" y="T9"/>
                </a:cxn>
              </a:cxnLst>
              <a:rect l="T15" t="T16" r="T17" b="T18"/>
              <a:pathLst>
                <a:path w="847" h="1079">
                  <a:moveTo>
                    <a:pt x="399" y="1078"/>
                  </a:moveTo>
                  <a:lnTo>
                    <a:pt x="0" y="459"/>
                  </a:lnTo>
                  <a:lnTo>
                    <a:pt x="374" y="0"/>
                  </a:lnTo>
                  <a:lnTo>
                    <a:pt x="846" y="536"/>
                  </a:lnTo>
                  <a:lnTo>
                    <a:pt x="399" y="1078"/>
                  </a:lnTo>
                </a:path>
              </a:pathLst>
            </a:custGeom>
            <a:gradFill rotWithShape="0">
              <a:gsLst>
                <a:gs pos="0">
                  <a:schemeClr val="accent1">
                    <a:lumMod val="50000"/>
                  </a:schemeClr>
                </a:gs>
                <a:gs pos="7001">
                  <a:schemeClr val="accent1">
                    <a:lumMod val="75000"/>
                  </a:schemeClr>
                </a:gs>
                <a:gs pos="55000">
                  <a:schemeClr val="accent1">
                    <a:lumMod val="40000"/>
                    <a:lumOff val="60000"/>
                  </a:schemeClr>
                </a:gs>
                <a:gs pos="100000">
                  <a:schemeClr val="accent1">
                    <a:lumMod val="75000"/>
                  </a:schemeClr>
                </a:gs>
              </a:gsLst>
              <a:lin ang="19200000" scaled="0"/>
            </a:gradFill>
            <a:ln w="12700" cap="rnd">
              <a:noFill/>
              <a:round/>
              <a:headEnd/>
              <a:tailEnd/>
            </a:ln>
          </p:spPr>
          <p:txBody>
            <a:bodyPr/>
            <a:lstStyle/>
            <a:p>
              <a:pPr algn="ctr" eaLnBrk="1" hangingPunct="1">
                <a:defRPr/>
              </a:pPr>
              <a:endParaRPr lang="zh-CN" altLang="en-US">
                <a:cs typeface="+mn-ea"/>
                <a:sym typeface="+mn-lt"/>
              </a:endParaRPr>
            </a:p>
          </p:txBody>
        </p:sp>
        <p:sp>
          <p:nvSpPr>
            <p:cNvPr id="29" name="Freeform 72">
              <a:extLst>
                <a:ext uri="{FF2B5EF4-FFF2-40B4-BE49-F238E27FC236}">
                  <a16:creationId xmlns:a16="http://schemas.microsoft.com/office/drawing/2014/main" id="{87C085CA-2512-434A-A730-4BE5A08AF605}"/>
                </a:ext>
              </a:extLst>
            </p:cNvPr>
            <p:cNvSpPr>
              <a:spLocks/>
            </p:cNvSpPr>
            <p:nvPr/>
          </p:nvSpPr>
          <p:spPr bwMode="gray">
            <a:xfrm>
              <a:off x="3562350" y="5003800"/>
              <a:ext cx="4173538" cy="525463"/>
            </a:xfrm>
            <a:custGeom>
              <a:avLst/>
              <a:gdLst>
                <a:gd name="T0" fmla="*/ 0 w 3947"/>
                <a:gd name="T1" fmla="*/ 459 h 460"/>
                <a:gd name="T2" fmla="*/ 3573 w 3947"/>
                <a:gd name="T3" fmla="*/ 459 h 460"/>
                <a:gd name="T4" fmla="*/ 3946 w 3947"/>
                <a:gd name="T5" fmla="*/ 0 h 460"/>
                <a:gd name="T6" fmla="*/ 505 w 3947"/>
                <a:gd name="T7" fmla="*/ 0 h 460"/>
                <a:gd name="T8" fmla="*/ 0 w 3947"/>
                <a:gd name="T9" fmla="*/ 459 h 460"/>
                <a:gd name="T10" fmla="*/ 0 60000 65536"/>
                <a:gd name="T11" fmla="*/ 0 60000 65536"/>
                <a:gd name="T12" fmla="*/ 0 60000 65536"/>
                <a:gd name="T13" fmla="*/ 0 60000 65536"/>
                <a:gd name="T14" fmla="*/ 0 60000 65536"/>
                <a:gd name="T15" fmla="*/ 0 w 3947"/>
                <a:gd name="T16" fmla="*/ 0 h 460"/>
                <a:gd name="T17" fmla="*/ 3947 w 3947"/>
                <a:gd name="T18" fmla="*/ 460 h 460"/>
              </a:gdLst>
              <a:ahLst/>
              <a:cxnLst>
                <a:cxn ang="T10">
                  <a:pos x="T0" y="T1"/>
                </a:cxn>
                <a:cxn ang="T11">
                  <a:pos x="T2" y="T3"/>
                </a:cxn>
                <a:cxn ang="T12">
                  <a:pos x="T4" y="T5"/>
                </a:cxn>
                <a:cxn ang="T13">
                  <a:pos x="T6" y="T7"/>
                </a:cxn>
                <a:cxn ang="T14">
                  <a:pos x="T8" y="T9"/>
                </a:cxn>
              </a:cxnLst>
              <a:rect l="T15" t="T16" r="T17" b="T18"/>
              <a:pathLst>
                <a:path w="3947" h="460">
                  <a:moveTo>
                    <a:pt x="0" y="459"/>
                  </a:moveTo>
                  <a:lnTo>
                    <a:pt x="3573" y="459"/>
                  </a:lnTo>
                  <a:lnTo>
                    <a:pt x="3946" y="0"/>
                  </a:lnTo>
                  <a:lnTo>
                    <a:pt x="505" y="0"/>
                  </a:lnTo>
                  <a:lnTo>
                    <a:pt x="0" y="459"/>
                  </a:lnTo>
                </a:path>
              </a:pathLst>
            </a:custGeom>
            <a:gradFill rotWithShape="0">
              <a:gsLst>
                <a:gs pos="0">
                  <a:schemeClr val="accent1">
                    <a:lumMod val="50000"/>
                  </a:schemeClr>
                </a:gs>
                <a:gs pos="7001">
                  <a:schemeClr val="accent1">
                    <a:lumMod val="75000"/>
                  </a:schemeClr>
                </a:gs>
                <a:gs pos="55000">
                  <a:schemeClr val="accent1">
                    <a:lumMod val="40000"/>
                    <a:lumOff val="60000"/>
                  </a:schemeClr>
                </a:gs>
                <a:gs pos="100000">
                  <a:schemeClr val="accent1">
                    <a:lumMod val="75000"/>
                  </a:schemeClr>
                </a:gs>
              </a:gsLst>
              <a:lin ang="19200000" scaled="0"/>
            </a:gradFill>
            <a:ln w="12700" cap="rnd">
              <a:noFill/>
              <a:round/>
              <a:headEnd/>
              <a:tailEnd/>
            </a:ln>
          </p:spPr>
          <p:txBody>
            <a:bodyPr/>
            <a:lstStyle/>
            <a:p>
              <a:pPr algn="ctr" eaLnBrk="1" hangingPunct="1">
                <a:defRPr/>
              </a:pPr>
              <a:endParaRPr lang="zh-CN" altLang="en-US">
                <a:cs typeface="+mn-ea"/>
                <a:sym typeface="+mn-lt"/>
              </a:endParaRPr>
            </a:p>
          </p:txBody>
        </p:sp>
        <p:sp>
          <p:nvSpPr>
            <p:cNvPr id="30" name="Freeform 73">
              <a:extLst>
                <a:ext uri="{FF2B5EF4-FFF2-40B4-BE49-F238E27FC236}">
                  <a16:creationId xmlns:a16="http://schemas.microsoft.com/office/drawing/2014/main" id="{3879057D-495B-42E0-A6F6-71B47980B540}"/>
                </a:ext>
              </a:extLst>
            </p:cNvPr>
            <p:cNvSpPr>
              <a:spLocks/>
            </p:cNvSpPr>
            <p:nvPr/>
          </p:nvSpPr>
          <p:spPr bwMode="gray">
            <a:xfrm>
              <a:off x="3155950" y="5527675"/>
              <a:ext cx="4608514" cy="712788"/>
            </a:xfrm>
            <a:custGeom>
              <a:avLst/>
              <a:gdLst>
                <a:gd name="T0" fmla="*/ 383 w 4357"/>
                <a:gd name="T1" fmla="*/ 0 h 623"/>
                <a:gd name="T2" fmla="*/ 3954 w 4357"/>
                <a:gd name="T3" fmla="*/ 0 h 623"/>
                <a:gd name="T4" fmla="*/ 4356 w 4357"/>
                <a:gd name="T5" fmla="*/ 622 h 623"/>
                <a:gd name="T6" fmla="*/ 0 w 4357"/>
                <a:gd name="T7" fmla="*/ 622 h 623"/>
                <a:gd name="T8" fmla="*/ 383 w 4357"/>
                <a:gd name="T9" fmla="*/ 0 h 623"/>
                <a:gd name="T10" fmla="*/ 0 60000 65536"/>
                <a:gd name="T11" fmla="*/ 0 60000 65536"/>
                <a:gd name="T12" fmla="*/ 0 60000 65536"/>
                <a:gd name="T13" fmla="*/ 0 60000 65536"/>
                <a:gd name="T14" fmla="*/ 0 60000 65536"/>
                <a:gd name="T15" fmla="*/ 0 w 4357"/>
                <a:gd name="T16" fmla="*/ 0 h 623"/>
                <a:gd name="T17" fmla="*/ 4357 w 4357"/>
                <a:gd name="T18" fmla="*/ 623 h 623"/>
              </a:gdLst>
              <a:ahLst/>
              <a:cxnLst>
                <a:cxn ang="T10">
                  <a:pos x="T0" y="T1"/>
                </a:cxn>
                <a:cxn ang="T11">
                  <a:pos x="T2" y="T3"/>
                </a:cxn>
                <a:cxn ang="T12">
                  <a:pos x="T4" y="T5"/>
                </a:cxn>
                <a:cxn ang="T13">
                  <a:pos x="T6" y="T7"/>
                </a:cxn>
                <a:cxn ang="T14">
                  <a:pos x="T8" y="T9"/>
                </a:cxn>
              </a:cxnLst>
              <a:rect l="T15" t="T16" r="T17" b="T18"/>
              <a:pathLst>
                <a:path w="4357" h="623">
                  <a:moveTo>
                    <a:pt x="383" y="0"/>
                  </a:moveTo>
                  <a:lnTo>
                    <a:pt x="3954" y="0"/>
                  </a:lnTo>
                  <a:lnTo>
                    <a:pt x="4356" y="622"/>
                  </a:lnTo>
                  <a:lnTo>
                    <a:pt x="0" y="622"/>
                  </a:lnTo>
                  <a:lnTo>
                    <a:pt x="383" y="0"/>
                  </a:lnTo>
                </a:path>
              </a:pathLst>
            </a:custGeom>
            <a:gradFill rotWithShape="0">
              <a:gsLst>
                <a:gs pos="0">
                  <a:schemeClr val="accent1">
                    <a:lumMod val="50000"/>
                  </a:schemeClr>
                </a:gs>
                <a:gs pos="7001">
                  <a:schemeClr val="accent1">
                    <a:lumMod val="75000"/>
                  </a:schemeClr>
                </a:gs>
                <a:gs pos="55000">
                  <a:schemeClr val="accent1">
                    <a:lumMod val="40000"/>
                    <a:lumOff val="60000"/>
                  </a:schemeClr>
                </a:gs>
                <a:gs pos="100000">
                  <a:schemeClr val="accent1">
                    <a:lumMod val="75000"/>
                  </a:schemeClr>
                </a:gs>
              </a:gsLst>
              <a:lin ang="19200000" scaled="0"/>
            </a:gradFill>
            <a:ln w="12700" cap="rnd">
              <a:noFill/>
              <a:round/>
              <a:headEnd/>
              <a:tailEnd/>
            </a:ln>
          </p:spPr>
          <p:txBody>
            <a:bodyPr/>
            <a:lstStyle/>
            <a:p>
              <a:pPr algn="ctr" eaLnBrk="1" hangingPunct="1">
                <a:defRPr/>
              </a:pPr>
              <a:endParaRPr lang="zh-CN" altLang="en-US">
                <a:cs typeface="+mn-ea"/>
                <a:sym typeface="+mn-lt"/>
              </a:endParaRPr>
            </a:p>
          </p:txBody>
        </p:sp>
        <p:sp>
          <p:nvSpPr>
            <p:cNvPr id="31" name="Freeform 74">
              <a:extLst>
                <a:ext uri="{FF2B5EF4-FFF2-40B4-BE49-F238E27FC236}">
                  <a16:creationId xmlns:a16="http://schemas.microsoft.com/office/drawing/2014/main" id="{AA1E1BB2-9DEC-4D8D-B044-35FC6AD17590}"/>
                </a:ext>
              </a:extLst>
            </p:cNvPr>
            <p:cNvSpPr>
              <a:spLocks/>
            </p:cNvSpPr>
            <p:nvPr/>
          </p:nvSpPr>
          <p:spPr bwMode="ltGray">
            <a:xfrm>
              <a:off x="6872288" y="4303713"/>
              <a:ext cx="792162" cy="1119187"/>
            </a:xfrm>
            <a:custGeom>
              <a:avLst/>
              <a:gdLst>
                <a:gd name="T0" fmla="*/ 382 w 749"/>
                <a:gd name="T1" fmla="*/ 976 h 977"/>
                <a:gd name="T2" fmla="*/ 0 w 749"/>
                <a:gd name="T3" fmla="*/ 342 h 977"/>
                <a:gd name="T4" fmla="*/ 280 w 749"/>
                <a:gd name="T5" fmla="*/ 0 h 977"/>
                <a:gd name="T6" fmla="*/ 748 w 749"/>
                <a:gd name="T7" fmla="*/ 538 h 977"/>
                <a:gd name="T8" fmla="*/ 382 w 749"/>
                <a:gd name="T9" fmla="*/ 976 h 977"/>
                <a:gd name="T10" fmla="*/ 0 60000 65536"/>
                <a:gd name="T11" fmla="*/ 0 60000 65536"/>
                <a:gd name="T12" fmla="*/ 0 60000 65536"/>
                <a:gd name="T13" fmla="*/ 0 60000 65536"/>
                <a:gd name="T14" fmla="*/ 0 60000 65536"/>
                <a:gd name="T15" fmla="*/ 0 w 749"/>
                <a:gd name="T16" fmla="*/ 0 h 977"/>
                <a:gd name="T17" fmla="*/ 749 w 749"/>
                <a:gd name="T18" fmla="*/ 977 h 977"/>
              </a:gdLst>
              <a:ahLst/>
              <a:cxnLst>
                <a:cxn ang="T10">
                  <a:pos x="T0" y="T1"/>
                </a:cxn>
                <a:cxn ang="T11">
                  <a:pos x="T2" y="T3"/>
                </a:cxn>
                <a:cxn ang="T12">
                  <a:pos x="T4" y="T5"/>
                </a:cxn>
                <a:cxn ang="T13">
                  <a:pos x="T6" y="T7"/>
                </a:cxn>
                <a:cxn ang="T14">
                  <a:pos x="T8" y="T9"/>
                </a:cxn>
              </a:cxnLst>
              <a:rect l="T15" t="T16" r="T17" b="T18"/>
              <a:pathLst>
                <a:path w="749" h="977">
                  <a:moveTo>
                    <a:pt x="382" y="976"/>
                  </a:moveTo>
                  <a:lnTo>
                    <a:pt x="0" y="342"/>
                  </a:lnTo>
                  <a:lnTo>
                    <a:pt x="280" y="0"/>
                  </a:lnTo>
                  <a:lnTo>
                    <a:pt x="748" y="538"/>
                  </a:lnTo>
                  <a:lnTo>
                    <a:pt x="382" y="976"/>
                  </a:lnTo>
                </a:path>
              </a:pathLst>
            </a:custGeom>
            <a:gradFill>
              <a:gsLst>
                <a:gs pos="0">
                  <a:schemeClr val="accent4">
                    <a:lumMod val="40000"/>
                    <a:lumOff val="60000"/>
                  </a:schemeClr>
                </a:gs>
                <a:gs pos="100000">
                  <a:schemeClr val="accent4">
                    <a:lumMod val="75000"/>
                  </a:schemeClr>
                </a:gs>
              </a:gsLst>
              <a:lin ang="2700000" scaled="1"/>
            </a:gradFill>
            <a:ln w="12700" cap="rnd">
              <a:noFill/>
              <a:round/>
              <a:headEnd/>
              <a:tailEnd/>
            </a:ln>
          </p:spPr>
          <p:txBody>
            <a:bodyPr/>
            <a:lstStyle/>
            <a:p>
              <a:pPr algn="ctr" eaLnBrk="1" hangingPunct="1">
                <a:defRPr/>
              </a:pPr>
              <a:endParaRPr lang="zh-CN" altLang="en-US">
                <a:cs typeface="+mn-ea"/>
                <a:sym typeface="+mn-lt"/>
              </a:endParaRPr>
            </a:p>
          </p:txBody>
        </p:sp>
        <p:sp>
          <p:nvSpPr>
            <p:cNvPr id="32" name="Freeform 75">
              <a:extLst>
                <a:ext uri="{FF2B5EF4-FFF2-40B4-BE49-F238E27FC236}">
                  <a16:creationId xmlns:a16="http://schemas.microsoft.com/office/drawing/2014/main" id="{C9A21DFC-0535-4328-8022-86A20AB75A38}"/>
                </a:ext>
              </a:extLst>
            </p:cNvPr>
            <p:cNvSpPr>
              <a:spLocks/>
            </p:cNvSpPr>
            <p:nvPr/>
          </p:nvSpPr>
          <p:spPr bwMode="ltGray">
            <a:xfrm>
              <a:off x="4037013" y="4303713"/>
              <a:ext cx="3135312" cy="393700"/>
            </a:xfrm>
            <a:custGeom>
              <a:avLst/>
              <a:gdLst>
                <a:gd name="T0" fmla="*/ 0 w 2964"/>
                <a:gd name="T1" fmla="*/ 343 h 344"/>
                <a:gd name="T2" fmla="*/ 2684 w 2964"/>
                <a:gd name="T3" fmla="*/ 343 h 344"/>
                <a:gd name="T4" fmla="*/ 2963 w 2964"/>
                <a:gd name="T5" fmla="*/ 0 h 344"/>
                <a:gd name="T6" fmla="*/ 531 w 2964"/>
                <a:gd name="T7" fmla="*/ 1 h 344"/>
                <a:gd name="T8" fmla="*/ 0 w 2964"/>
                <a:gd name="T9" fmla="*/ 343 h 344"/>
                <a:gd name="T10" fmla="*/ 0 60000 65536"/>
                <a:gd name="T11" fmla="*/ 0 60000 65536"/>
                <a:gd name="T12" fmla="*/ 0 60000 65536"/>
                <a:gd name="T13" fmla="*/ 0 60000 65536"/>
                <a:gd name="T14" fmla="*/ 0 60000 65536"/>
                <a:gd name="T15" fmla="*/ 0 w 2964"/>
                <a:gd name="T16" fmla="*/ 0 h 344"/>
                <a:gd name="T17" fmla="*/ 2964 w 2964"/>
                <a:gd name="T18" fmla="*/ 344 h 344"/>
              </a:gdLst>
              <a:ahLst/>
              <a:cxnLst>
                <a:cxn ang="T10">
                  <a:pos x="T0" y="T1"/>
                </a:cxn>
                <a:cxn ang="T11">
                  <a:pos x="T2" y="T3"/>
                </a:cxn>
                <a:cxn ang="T12">
                  <a:pos x="T4" y="T5"/>
                </a:cxn>
                <a:cxn ang="T13">
                  <a:pos x="T6" y="T7"/>
                </a:cxn>
                <a:cxn ang="T14">
                  <a:pos x="T8" y="T9"/>
                </a:cxn>
              </a:cxnLst>
              <a:rect l="T15" t="T16" r="T17" b="T18"/>
              <a:pathLst>
                <a:path w="2964" h="344">
                  <a:moveTo>
                    <a:pt x="0" y="343"/>
                  </a:moveTo>
                  <a:lnTo>
                    <a:pt x="2684" y="343"/>
                  </a:lnTo>
                  <a:lnTo>
                    <a:pt x="2963" y="0"/>
                  </a:lnTo>
                  <a:lnTo>
                    <a:pt x="531" y="1"/>
                  </a:lnTo>
                  <a:lnTo>
                    <a:pt x="0" y="343"/>
                  </a:lnTo>
                </a:path>
              </a:pathLst>
            </a:custGeom>
            <a:gradFill>
              <a:gsLst>
                <a:gs pos="0">
                  <a:schemeClr val="accent4">
                    <a:lumMod val="40000"/>
                    <a:lumOff val="60000"/>
                  </a:schemeClr>
                </a:gs>
                <a:gs pos="100000">
                  <a:schemeClr val="accent1">
                    <a:lumMod val="75000"/>
                  </a:schemeClr>
                </a:gs>
              </a:gsLst>
              <a:lin ang="2700000" scaled="1"/>
            </a:gradFill>
            <a:ln w="12700" cap="rnd">
              <a:noFill/>
              <a:round/>
              <a:headEnd/>
              <a:tailEnd/>
            </a:ln>
          </p:spPr>
          <p:txBody>
            <a:bodyPr/>
            <a:lstStyle/>
            <a:p>
              <a:pPr algn="ctr" eaLnBrk="1" hangingPunct="1">
                <a:defRPr/>
              </a:pPr>
              <a:endParaRPr lang="zh-CN" altLang="en-US">
                <a:cs typeface="+mn-ea"/>
                <a:sym typeface="+mn-lt"/>
              </a:endParaRPr>
            </a:p>
          </p:txBody>
        </p:sp>
        <p:sp>
          <p:nvSpPr>
            <p:cNvPr id="33" name="Freeform 76">
              <a:extLst>
                <a:ext uri="{FF2B5EF4-FFF2-40B4-BE49-F238E27FC236}">
                  <a16:creationId xmlns:a16="http://schemas.microsoft.com/office/drawing/2014/main" id="{87A6356E-720A-4F49-B252-7389CD246C3F}"/>
                </a:ext>
              </a:extLst>
            </p:cNvPr>
            <p:cNvSpPr>
              <a:spLocks/>
            </p:cNvSpPr>
            <p:nvPr/>
          </p:nvSpPr>
          <p:spPr bwMode="ltGray">
            <a:xfrm>
              <a:off x="3640138" y="4697413"/>
              <a:ext cx="3640137" cy="725487"/>
            </a:xfrm>
            <a:custGeom>
              <a:avLst/>
              <a:gdLst>
                <a:gd name="T0" fmla="*/ 0 w 3443"/>
                <a:gd name="T1" fmla="*/ 633 h 634"/>
                <a:gd name="T2" fmla="*/ 3442 w 3443"/>
                <a:gd name="T3" fmla="*/ 633 h 634"/>
                <a:gd name="T4" fmla="*/ 3060 w 3443"/>
                <a:gd name="T5" fmla="*/ 0 h 634"/>
                <a:gd name="T6" fmla="*/ 377 w 3443"/>
                <a:gd name="T7" fmla="*/ 0 h 634"/>
                <a:gd name="T8" fmla="*/ 0 w 3443"/>
                <a:gd name="T9" fmla="*/ 633 h 634"/>
                <a:gd name="T10" fmla="*/ 0 60000 65536"/>
                <a:gd name="T11" fmla="*/ 0 60000 65536"/>
                <a:gd name="T12" fmla="*/ 0 60000 65536"/>
                <a:gd name="T13" fmla="*/ 0 60000 65536"/>
                <a:gd name="T14" fmla="*/ 0 60000 65536"/>
                <a:gd name="T15" fmla="*/ 0 w 3443"/>
                <a:gd name="T16" fmla="*/ 0 h 634"/>
                <a:gd name="T17" fmla="*/ 3443 w 3443"/>
                <a:gd name="T18" fmla="*/ 634 h 634"/>
              </a:gdLst>
              <a:ahLst/>
              <a:cxnLst>
                <a:cxn ang="T10">
                  <a:pos x="T0" y="T1"/>
                </a:cxn>
                <a:cxn ang="T11">
                  <a:pos x="T2" y="T3"/>
                </a:cxn>
                <a:cxn ang="T12">
                  <a:pos x="T4" y="T5"/>
                </a:cxn>
                <a:cxn ang="T13">
                  <a:pos x="T6" y="T7"/>
                </a:cxn>
                <a:cxn ang="T14">
                  <a:pos x="T8" y="T9"/>
                </a:cxn>
              </a:cxnLst>
              <a:rect l="T15" t="T16" r="T17" b="T18"/>
              <a:pathLst>
                <a:path w="3443" h="634">
                  <a:moveTo>
                    <a:pt x="0" y="633"/>
                  </a:moveTo>
                  <a:lnTo>
                    <a:pt x="3442" y="633"/>
                  </a:lnTo>
                  <a:lnTo>
                    <a:pt x="3060" y="0"/>
                  </a:lnTo>
                  <a:lnTo>
                    <a:pt x="377" y="0"/>
                  </a:lnTo>
                  <a:lnTo>
                    <a:pt x="0" y="633"/>
                  </a:lnTo>
                </a:path>
              </a:pathLst>
            </a:custGeom>
            <a:gradFill>
              <a:gsLst>
                <a:gs pos="0">
                  <a:schemeClr val="accent4">
                    <a:lumMod val="40000"/>
                    <a:lumOff val="60000"/>
                  </a:schemeClr>
                </a:gs>
                <a:gs pos="100000">
                  <a:schemeClr val="accent4">
                    <a:lumMod val="75000"/>
                  </a:schemeClr>
                </a:gs>
              </a:gsLst>
              <a:lin ang="2700000" scaled="1"/>
            </a:gradFill>
            <a:ln w="12700" cap="rnd">
              <a:noFill/>
              <a:round/>
              <a:headEnd/>
              <a:tailEnd/>
            </a:ln>
          </p:spPr>
          <p:txBody>
            <a:bodyPr/>
            <a:lstStyle/>
            <a:p>
              <a:pPr algn="ctr" eaLnBrk="1" hangingPunct="1">
                <a:defRPr/>
              </a:pPr>
              <a:endParaRPr lang="zh-CN" altLang="en-US">
                <a:cs typeface="+mn-ea"/>
                <a:sym typeface="+mn-lt"/>
              </a:endParaRPr>
            </a:p>
          </p:txBody>
        </p:sp>
        <p:sp>
          <p:nvSpPr>
            <p:cNvPr id="34" name="Freeform 77">
              <a:extLst>
                <a:ext uri="{FF2B5EF4-FFF2-40B4-BE49-F238E27FC236}">
                  <a16:creationId xmlns:a16="http://schemas.microsoft.com/office/drawing/2014/main" id="{3EE295E2-3E20-46E5-9AEA-984A898B225F}"/>
                </a:ext>
              </a:extLst>
            </p:cNvPr>
            <p:cNvSpPr>
              <a:spLocks/>
            </p:cNvSpPr>
            <p:nvPr/>
          </p:nvSpPr>
          <p:spPr bwMode="gray">
            <a:xfrm>
              <a:off x="6403975" y="3611563"/>
              <a:ext cx="693738" cy="973137"/>
            </a:xfrm>
            <a:custGeom>
              <a:avLst/>
              <a:gdLst>
                <a:gd name="T0" fmla="*/ 0 w 655"/>
                <a:gd name="T1" fmla="*/ 230 h 849"/>
                <a:gd name="T2" fmla="*/ 387 w 655"/>
                <a:gd name="T3" fmla="*/ 848 h 849"/>
                <a:gd name="T4" fmla="*/ 654 w 655"/>
                <a:gd name="T5" fmla="*/ 531 h 849"/>
                <a:gd name="T6" fmla="*/ 188 w 655"/>
                <a:gd name="T7" fmla="*/ 0 h 849"/>
                <a:gd name="T8" fmla="*/ 0 w 655"/>
                <a:gd name="T9" fmla="*/ 230 h 849"/>
                <a:gd name="T10" fmla="*/ 0 60000 65536"/>
                <a:gd name="T11" fmla="*/ 0 60000 65536"/>
                <a:gd name="T12" fmla="*/ 0 60000 65536"/>
                <a:gd name="T13" fmla="*/ 0 60000 65536"/>
                <a:gd name="T14" fmla="*/ 0 60000 65536"/>
                <a:gd name="T15" fmla="*/ 0 w 655"/>
                <a:gd name="T16" fmla="*/ 0 h 849"/>
                <a:gd name="T17" fmla="*/ 655 w 655"/>
                <a:gd name="T18" fmla="*/ 849 h 849"/>
              </a:gdLst>
              <a:ahLst/>
              <a:cxnLst>
                <a:cxn ang="T10">
                  <a:pos x="T0" y="T1"/>
                </a:cxn>
                <a:cxn ang="T11">
                  <a:pos x="T2" y="T3"/>
                </a:cxn>
                <a:cxn ang="T12">
                  <a:pos x="T4" y="T5"/>
                </a:cxn>
                <a:cxn ang="T13">
                  <a:pos x="T6" y="T7"/>
                </a:cxn>
                <a:cxn ang="T14">
                  <a:pos x="T8" y="T9"/>
                </a:cxn>
              </a:cxnLst>
              <a:rect l="T15" t="T16" r="T17" b="T18"/>
              <a:pathLst>
                <a:path w="655" h="849">
                  <a:moveTo>
                    <a:pt x="0" y="230"/>
                  </a:moveTo>
                  <a:lnTo>
                    <a:pt x="387" y="848"/>
                  </a:lnTo>
                  <a:lnTo>
                    <a:pt x="654" y="531"/>
                  </a:lnTo>
                  <a:lnTo>
                    <a:pt x="188" y="0"/>
                  </a:lnTo>
                  <a:lnTo>
                    <a:pt x="0" y="230"/>
                  </a:lnTo>
                </a:path>
              </a:pathLst>
            </a:custGeom>
            <a:gradFill rotWithShape="1">
              <a:gsLst>
                <a:gs pos="0">
                  <a:schemeClr val="accent4">
                    <a:lumMod val="40000"/>
                    <a:lumOff val="60000"/>
                  </a:schemeClr>
                </a:gs>
                <a:gs pos="100000">
                  <a:schemeClr val="accent1">
                    <a:lumMod val="75000"/>
                  </a:schemeClr>
                </a:gs>
              </a:gsLst>
              <a:lin ang="2700000" scaled="1"/>
            </a:gradFill>
            <a:ln w="12700" cap="rnd">
              <a:noFill/>
              <a:round/>
              <a:headEnd/>
              <a:tailEnd/>
            </a:ln>
          </p:spPr>
          <p:txBody>
            <a:bodyPr/>
            <a:lstStyle/>
            <a:p>
              <a:pPr algn="ctr" eaLnBrk="1" hangingPunct="1">
                <a:defRPr/>
              </a:pPr>
              <a:endParaRPr lang="zh-CN" altLang="en-US">
                <a:cs typeface="+mn-ea"/>
                <a:sym typeface="+mn-lt"/>
              </a:endParaRPr>
            </a:p>
          </p:txBody>
        </p:sp>
        <p:sp>
          <p:nvSpPr>
            <p:cNvPr id="35" name="Freeform 78">
              <a:extLst>
                <a:ext uri="{FF2B5EF4-FFF2-40B4-BE49-F238E27FC236}">
                  <a16:creationId xmlns:a16="http://schemas.microsoft.com/office/drawing/2014/main" id="{2D8FFD3C-A855-4C6E-BF8F-33DB28BED7D6}"/>
                </a:ext>
              </a:extLst>
            </p:cNvPr>
            <p:cNvSpPr>
              <a:spLocks/>
            </p:cNvSpPr>
            <p:nvPr/>
          </p:nvSpPr>
          <p:spPr bwMode="gray">
            <a:xfrm>
              <a:off x="4508500" y="3611563"/>
              <a:ext cx="2093913" cy="263525"/>
            </a:xfrm>
            <a:custGeom>
              <a:avLst/>
              <a:gdLst>
                <a:gd name="T0" fmla="*/ 0 w 1980"/>
                <a:gd name="T1" fmla="*/ 228 h 229"/>
                <a:gd name="T2" fmla="*/ 1791 w 1980"/>
                <a:gd name="T3" fmla="*/ 228 h 229"/>
                <a:gd name="T4" fmla="*/ 1979 w 1980"/>
                <a:gd name="T5" fmla="*/ 0 h 229"/>
                <a:gd name="T6" fmla="*/ 500 w 1980"/>
                <a:gd name="T7" fmla="*/ 0 h 229"/>
                <a:gd name="T8" fmla="*/ 0 w 1980"/>
                <a:gd name="T9" fmla="*/ 228 h 229"/>
                <a:gd name="T10" fmla="*/ 0 60000 65536"/>
                <a:gd name="T11" fmla="*/ 0 60000 65536"/>
                <a:gd name="T12" fmla="*/ 0 60000 65536"/>
                <a:gd name="T13" fmla="*/ 0 60000 65536"/>
                <a:gd name="T14" fmla="*/ 0 60000 65536"/>
                <a:gd name="T15" fmla="*/ 0 w 1980"/>
                <a:gd name="T16" fmla="*/ 0 h 229"/>
                <a:gd name="T17" fmla="*/ 1980 w 1980"/>
                <a:gd name="T18" fmla="*/ 229 h 229"/>
              </a:gdLst>
              <a:ahLst/>
              <a:cxnLst>
                <a:cxn ang="T10">
                  <a:pos x="T0" y="T1"/>
                </a:cxn>
                <a:cxn ang="T11">
                  <a:pos x="T2" y="T3"/>
                </a:cxn>
                <a:cxn ang="T12">
                  <a:pos x="T4" y="T5"/>
                </a:cxn>
                <a:cxn ang="T13">
                  <a:pos x="T6" y="T7"/>
                </a:cxn>
                <a:cxn ang="T14">
                  <a:pos x="T8" y="T9"/>
                </a:cxn>
              </a:cxnLst>
              <a:rect l="T15" t="T16" r="T17" b="T18"/>
              <a:pathLst>
                <a:path w="1980" h="229">
                  <a:moveTo>
                    <a:pt x="0" y="228"/>
                  </a:moveTo>
                  <a:lnTo>
                    <a:pt x="1791" y="228"/>
                  </a:lnTo>
                  <a:lnTo>
                    <a:pt x="1979" y="0"/>
                  </a:lnTo>
                  <a:lnTo>
                    <a:pt x="500" y="0"/>
                  </a:lnTo>
                  <a:lnTo>
                    <a:pt x="0" y="228"/>
                  </a:lnTo>
                </a:path>
              </a:pathLst>
            </a:custGeom>
            <a:gradFill>
              <a:gsLst>
                <a:gs pos="0">
                  <a:schemeClr val="accent2">
                    <a:gamma/>
                    <a:tint val="63922"/>
                    <a:invGamma/>
                  </a:schemeClr>
                </a:gs>
                <a:gs pos="100000">
                  <a:schemeClr val="accent1">
                    <a:lumMod val="60000"/>
                    <a:lumOff val="40000"/>
                  </a:schemeClr>
                </a:gs>
              </a:gsLst>
              <a:lin ang="2700000" scaled="1"/>
            </a:gradFill>
            <a:ln w="12700" cap="rnd">
              <a:noFill/>
              <a:round/>
              <a:headEnd/>
              <a:tailEnd/>
            </a:ln>
          </p:spPr>
          <p:txBody>
            <a:bodyPr/>
            <a:lstStyle/>
            <a:p>
              <a:pPr algn="ctr" eaLnBrk="1" hangingPunct="1">
                <a:defRPr/>
              </a:pPr>
              <a:endParaRPr lang="zh-CN" altLang="en-US">
                <a:cs typeface="+mn-ea"/>
                <a:sym typeface="+mn-lt"/>
              </a:endParaRPr>
            </a:p>
          </p:txBody>
        </p:sp>
        <p:sp>
          <p:nvSpPr>
            <p:cNvPr id="36" name="Freeform 79">
              <a:extLst>
                <a:ext uri="{FF2B5EF4-FFF2-40B4-BE49-F238E27FC236}">
                  <a16:creationId xmlns:a16="http://schemas.microsoft.com/office/drawing/2014/main" id="{405738EC-7428-488C-B147-7F64023FD94D}"/>
                </a:ext>
              </a:extLst>
            </p:cNvPr>
            <p:cNvSpPr>
              <a:spLocks/>
            </p:cNvSpPr>
            <p:nvPr/>
          </p:nvSpPr>
          <p:spPr bwMode="gray">
            <a:xfrm>
              <a:off x="4105275" y="3873500"/>
              <a:ext cx="2708275" cy="711200"/>
            </a:xfrm>
            <a:custGeom>
              <a:avLst/>
              <a:gdLst>
                <a:gd name="T0" fmla="*/ 0 w 2561"/>
                <a:gd name="T1" fmla="*/ 620 h 621"/>
                <a:gd name="T2" fmla="*/ 2560 w 2561"/>
                <a:gd name="T3" fmla="*/ 620 h 621"/>
                <a:gd name="T4" fmla="*/ 2172 w 2561"/>
                <a:gd name="T5" fmla="*/ 0 h 621"/>
                <a:gd name="T6" fmla="*/ 382 w 2561"/>
                <a:gd name="T7" fmla="*/ 0 h 621"/>
                <a:gd name="T8" fmla="*/ 0 w 2561"/>
                <a:gd name="T9" fmla="*/ 620 h 621"/>
                <a:gd name="T10" fmla="*/ 0 60000 65536"/>
                <a:gd name="T11" fmla="*/ 0 60000 65536"/>
                <a:gd name="T12" fmla="*/ 0 60000 65536"/>
                <a:gd name="T13" fmla="*/ 0 60000 65536"/>
                <a:gd name="T14" fmla="*/ 0 60000 65536"/>
                <a:gd name="T15" fmla="*/ 0 w 2561"/>
                <a:gd name="T16" fmla="*/ 0 h 621"/>
                <a:gd name="T17" fmla="*/ 2561 w 2561"/>
                <a:gd name="T18" fmla="*/ 621 h 621"/>
              </a:gdLst>
              <a:ahLst/>
              <a:cxnLst>
                <a:cxn ang="T10">
                  <a:pos x="T0" y="T1"/>
                </a:cxn>
                <a:cxn ang="T11">
                  <a:pos x="T2" y="T3"/>
                </a:cxn>
                <a:cxn ang="T12">
                  <a:pos x="T4" y="T5"/>
                </a:cxn>
                <a:cxn ang="T13">
                  <a:pos x="T6" y="T7"/>
                </a:cxn>
                <a:cxn ang="T14">
                  <a:pos x="T8" y="T9"/>
                </a:cxn>
              </a:cxnLst>
              <a:rect l="T15" t="T16" r="T17" b="T18"/>
              <a:pathLst>
                <a:path w="2561" h="621">
                  <a:moveTo>
                    <a:pt x="0" y="620"/>
                  </a:moveTo>
                  <a:lnTo>
                    <a:pt x="2560" y="620"/>
                  </a:lnTo>
                  <a:lnTo>
                    <a:pt x="2172" y="0"/>
                  </a:lnTo>
                  <a:lnTo>
                    <a:pt x="382" y="0"/>
                  </a:lnTo>
                  <a:lnTo>
                    <a:pt x="0" y="620"/>
                  </a:lnTo>
                </a:path>
              </a:pathLst>
            </a:custGeom>
            <a:gradFill rotWithShape="0">
              <a:gsLst>
                <a:gs pos="0">
                  <a:schemeClr val="accent4">
                    <a:lumMod val="40000"/>
                    <a:lumOff val="60000"/>
                  </a:schemeClr>
                </a:gs>
                <a:gs pos="100000">
                  <a:schemeClr val="accent1">
                    <a:lumMod val="75000"/>
                  </a:schemeClr>
                </a:gs>
              </a:gsLst>
              <a:lin ang="2700000" scaled="1"/>
            </a:gradFill>
            <a:ln w="12700" cap="rnd">
              <a:noFill/>
              <a:round/>
              <a:headEnd/>
              <a:tailEnd/>
            </a:ln>
          </p:spPr>
          <p:txBody>
            <a:bodyPr/>
            <a:lstStyle/>
            <a:p>
              <a:pPr algn="ctr" eaLnBrk="1" hangingPunct="1">
                <a:defRPr/>
              </a:pPr>
              <a:endParaRPr lang="zh-CN" altLang="en-US">
                <a:cs typeface="+mn-ea"/>
                <a:sym typeface="+mn-lt"/>
              </a:endParaRPr>
            </a:p>
          </p:txBody>
        </p:sp>
        <p:sp>
          <p:nvSpPr>
            <p:cNvPr id="37" name="Freeform 80">
              <a:extLst>
                <a:ext uri="{FF2B5EF4-FFF2-40B4-BE49-F238E27FC236}">
                  <a16:creationId xmlns:a16="http://schemas.microsoft.com/office/drawing/2014/main" id="{FF93383B-93D5-48DD-A0CF-FE5573D48D0E}"/>
                </a:ext>
              </a:extLst>
            </p:cNvPr>
            <p:cNvSpPr>
              <a:spLocks/>
            </p:cNvSpPr>
            <p:nvPr/>
          </p:nvSpPr>
          <p:spPr bwMode="ltGray">
            <a:xfrm>
              <a:off x="5930900" y="2909888"/>
              <a:ext cx="596900" cy="846137"/>
            </a:xfrm>
            <a:custGeom>
              <a:avLst/>
              <a:gdLst>
                <a:gd name="T0" fmla="*/ 385 w 564"/>
                <a:gd name="T1" fmla="*/ 737 h 738"/>
                <a:gd name="T2" fmla="*/ 563 w 564"/>
                <a:gd name="T3" fmla="*/ 527 h 738"/>
                <a:gd name="T4" fmla="*/ 97 w 564"/>
                <a:gd name="T5" fmla="*/ 0 h 738"/>
                <a:gd name="T6" fmla="*/ 0 w 564"/>
                <a:gd name="T7" fmla="*/ 111 h 738"/>
                <a:gd name="T8" fmla="*/ 385 w 564"/>
                <a:gd name="T9" fmla="*/ 737 h 738"/>
                <a:gd name="T10" fmla="*/ 0 60000 65536"/>
                <a:gd name="T11" fmla="*/ 0 60000 65536"/>
                <a:gd name="T12" fmla="*/ 0 60000 65536"/>
                <a:gd name="T13" fmla="*/ 0 60000 65536"/>
                <a:gd name="T14" fmla="*/ 0 60000 65536"/>
                <a:gd name="T15" fmla="*/ 0 w 564"/>
                <a:gd name="T16" fmla="*/ 0 h 738"/>
                <a:gd name="T17" fmla="*/ 564 w 564"/>
                <a:gd name="T18" fmla="*/ 738 h 738"/>
              </a:gdLst>
              <a:ahLst/>
              <a:cxnLst>
                <a:cxn ang="T10">
                  <a:pos x="T0" y="T1"/>
                </a:cxn>
                <a:cxn ang="T11">
                  <a:pos x="T2" y="T3"/>
                </a:cxn>
                <a:cxn ang="T12">
                  <a:pos x="T4" y="T5"/>
                </a:cxn>
                <a:cxn ang="T13">
                  <a:pos x="T6" y="T7"/>
                </a:cxn>
                <a:cxn ang="T14">
                  <a:pos x="T8" y="T9"/>
                </a:cxn>
              </a:cxnLst>
              <a:rect l="T15" t="T16" r="T17" b="T18"/>
              <a:pathLst>
                <a:path w="564" h="738">
                  <a:moveTo>
                    <a:pt x="385" y="737"/>
                  </a:moveTo>
                  <a:lnTo>
                    <a:pt x="563" y="527"/>
                  </a:lnTo>
                  <a:lnTo>
                    <a:pt x="97" y="0"/>
                  </a:lnTo>
                  <a:lnTo>
                    <a:pt x="0" y="111"/>
                  </a:lnTo>
                  <a:lnTo>
                    <a:pt x="385" y="737"/>
                  </a:lnTo>
                </a:path>
              </a:pathLst>
            </a:custGeom>
            <a:gradFill>
              <a:gsLst>
                <a:gs pos="0">
                  <a:schemeClr val="accent2">
                    <a:gamma/>
                    <a:tint val="63922"/>
                    <a:invGamma/>
                  </a:schemeClr>
                </a:gs>
                <a:gs pos="100000">
                  <a:schemeClr val="accent1">
                    <a:lumMod val="60000"/>
                    <a:lumOff val="40000"/>
                  </a:schemeClr>
                </a:gs>
              </a:gsLst>
              <a:lin ang="2700000" scaled="1"/>
            </a:gradFill>
            <a:ln w="12700" cap="rnd">
              <a:noFill/>
              <a:round/>
              <a:headEnd/>
              <a:tailEnd/>
            </a:ln>
          </p:spPr>
          <p:txBody>
            <a:bodyPr/>
            <a:lstStyle/>
            <a:p>
              <a:pPr algn="ctr" eaLnBrk="1" hangingPunct="1">
                <a:defRPr/>
              </a:pPr>
              <a:endParaRPr lang="zh-CN" altLang="en-US">
                <a:cs typeface="+mn-ea"/>
                <a:sym typeface="+mn-lt"/>
              </a:endParaRPr>
            </a:p>
          </p:txBody>
        </p:sp>
        <p:sp>
          <p:nvSpPr>
            <p:cNvPr id="38" name="Freeform 81">
              <a:extLst>
                <a:ext uri="{FF2B5EF4-FFF2-40B4-BE49-F238E27FC236}">
                  <a16:creationId xmlns:a16="http://schemas.microsoft.com/office/drawing/2014/main" id="{CA0CF95B-4377-4DB2-BD99-DC7C84CE2622}"/>
                </a:ext>
              </a:extLst>
            </p:cNvPr>
            <p:cNvSpPr>
              <a:spLocks/>
            </p:cNvSpPr>
            <p:nvPr/>
          </p:nvSpPr>
          <p:spPr bwMode="ltGray">
            <a:xfrm>
              <a:off x="4987925" y="2909888"/>
              <a:ext cx="1044575" cy="127000"/>
            </a:xfrm>
            <a:custGeom>
              <a:avLst/>
              <a:gdLst>
                <a:gd name="T0" fmla="*/ 0 w 987"/>
                <a:gd name="T1" fmla="*/ 109 h 110"/>
                <a:gd name="T2" fmla="*/ 889 w 987"/>
                <a:gd name="T3" fmla="*/ 109 h 110"/>
                <a:gd name="T4" fmla="*/ 986 w 987"/>
                <a:gd name="T5" fmla="*/ 0 h 110"/>
                <a:gd name="T6" fmla="*/ 308 w 987"/>
                <a:gd name="T7" fmla="*/ 0 h 110"/>
                <a:gd name="T8" fmla="*/ 0 w 987"/>
                <a:gd name="T9" fmla="*/ 109 h 110"/>
                <a:gd name="T10" fmla="*/ 0 60000 65536"/>
                <a:gd name="T11" fmla="*/ 0 60000 65536"/>
                <a:gd name="T12" fmla="*/ 0 60000 65536"/>
                <a:gd name="T13" fmla="*/ 0 60000 65536"/>
                <a:gd name="T14" fmla="*/ 0 60000 65536"/>
                <a:gd name="T15" fmla="*/ 0 w 987"/>
                <a:gd name="T16" fmla="*/ 0 h 110"/>
                <a:gd name="T17" fmla="*/ 987 w 987"/>
                <a:gd name="T18" fmla="*/ 110 h 110"/>
              </a:gdLst>
              <a:ahLst/>
              <a:cxnLst>
                <a:cxn ang="T10">
                  <a:pos x="T0" y="T1"/>
                </a:cxn>
                <a:cxn ang="T11">
                  <a:pos x="T2" y="T3"/>
                </a:cxn>
                <a:cxn ang="T12">
                  <a:pos x="T4" y="T5"/>
                </a:cxn>
                <a:cxn ang="T13">
                  <a:pos x="T6" y="T7"/>
                </a:cxn>
                <a:cxn ang="T14">
                  <a:pos x="T8" y="T9"/>
                </a:cxn>
              </a:cxnLst>
              <a:rect l="T15" t="T16" r="T17" b="T18"/>
              <a:pathLst>
                <a:path w="987" h="110">
                  <a:moveTo>
                    <a:pt x="0" y="109"/>
                  </a:moveTo>
                  <a:lnTo>
                    <a:pt x="889" y="109"/>
                  </a:lnTo>
                  <a:lnTo>
                    <a:pt x="986" y="0"/>
                  </a:lnTo>
                  <a:lnTo>
                    <a:pt x="308" y="0"/>
                  </a:lnTo>
                  <a:lnTo>
                    <a:pt x="0" y="109"/>
                  </a:lnTo>
                </a:path>
              </a:pathLst>
            </a:custGeom>
            <a:gradFill>
              <a:gsLst>
                <a:gs pos="0">
                  <a:schemeClr val="accent2">
                    <a:gamma/>
                    <a:tint val="63922"/>
                    <a:invGamma/>
                  </a:schemeClr>
                </a:gs>
                <a:gs pos="100000">
                  <a:schemeClr val="accent1">
                    <a:lumMod val="60000"/>
                    <a:lumOff val="40000"/>
                  </a:schemeClr>
                </a:gs>
              </a:gsLst>
              <a:lin ang="2700000" scaled="1"/>
            </a:gradFill>
            <a:ln w="12700" cap="rnd">
              <a:noFill/>
              <a:round/>
              <a:headEnd/>
              <a:tailEnd/>
            </a:ln>
          </p:spPr>
          <p:txBody>
            <a:bodyPr/>
            <a:lstStyle/>
            <a:p>
              <a:pPr algn="ctr" eaLnBrk="1" hangingPunct="1">
                <a:defRPr/>
              </a:pPr>
              <a:endParaRPr lang="zh-CN" altLang="en-US">
                <a:cs typeface="+mn-ea"/>
                <a:sym typeface="+mn-lt"/>
              </a:endParaRPr>
            </a:p>
          </p:txBody>
        </p:sp>
        <p:sp>
          <p:nvSpPr>
            <p:cNvPr id="39" name="Freeform 82">
              <a:extLst>
                <a:ext uri="{FF2B5EF4-FFF2-40B4-BE49-F238E27FC236}">
                  <a16:creationId xmlns:a16="http://schemas.microsoft.com/office/drawing/2014/main" id="{56287E91-6C40-4E1D-9B12-FF1B0B858034}"/>
                </a:ext>
              </a:extLst>
            </p:cNvPr>
            <p:cNvSpPr>
              <a:spLocks/>
            </p:cNvSpPr>
            <p:nvPr/>
          </p:nvSpPr>
          <p:spPr bwMode="ltGray">
            <a:xfrm>
              <a:off x="4576763" y="3035300"/>
              <a:ext cx="1763712" cy="720725"/>
            </a:xfrm>
            <a:custGeom>
              <a:avLst/>
              <a:gdLst>
                <a:gd name="T0" fmla="*/ 0 w 1669"/>
                <a:gd name="T1" fmla="*/ 628 h 629"/>
                <a:gd name="T2" fmla="*/ 1668 w 1669"/>
                <a:gd name="T3" fmla="*/ 628 h 629"/>
                <a:gd name="T4" fmla="*/ 1281 w 1669"/>
                <a:gd name="T5" fmla="*/ 0 h 629"/>
                <a:gd name="T6" fmla="*/ 388 w 1669"/>
                <a:gd name="T7" fmla="*/ 0 h 629"/>
                <a:gd name="T8" fmla="*/ 0 w 1669"/>
                <a:gd name="T9" fmla="*/ 628 h 629"/>
                <a:gd name="T10" fmla="*/ 0 60000 65536"/>
                <a:gd name="T11" fmla="*/ 0 60000 65536"/>
                <a:gd name="T12" fmla="*/ 0 60000 65536"/>
                <a:gd name="T13" fmla="*/ 0 60000 65536"/>
                <a:gd name="T14" fmla="*/ 0 60000 65536"/>
                <a:gd name="T15" fmla="*/ 0 w 1669"/>
                <a:gd name="T16" fmla="*/ 0 h 629"/>
                <a:gd name="T17" fmla="*/ 1669 w 1669"/>
                <a:gd name="T18" fmla="*/ 629 h 629"/>
              </a:gdLst>
              <a:ahLst/>
              <a:cxnLst>
                <a:cxn ang="T10">
                  <a:pos x="T0" y="T1"/>
                </a:cxn>
                <a:cxn ang="T11">
                  <a:pos x="T2" y="T3"/>
                </a:cxn>
                <a:cxn ang="T12">
                  <a:pos x="T4" y="T5"/>
                </a:cxn>
                <a:cxn ang="T13">
                  <a:pos x="T6" y="T7"/>
                </a:cxn>
                <a:cxn ang="T14">
                  <a:pos x="T8" y="T9"/>
                </a:cxn>
              </a:cxnLst>
              <a:rect l="T15" t="T16" r="T17" b="T18"/>
              <a:pathLst>
                <a:path w="1669" h="629">
                  <a:moveTo>
                    <a:pt x="0" y="628"/>
                  </a:moveTo>
                  <a:lnTo>
                    <a:pt x="1668" y="628"/>
                  </a:lnTo>
                  <a:lnTo>
                    <a:pt x="1281" y="0"/>
                  </a:lnTo>
                  <a:lnTo>
                    <a:pt x="388" y="0"/>
                  </a:lnTo>
                  <a:lnTo>
                    <a:pt x="0" y="628"/>
                  </a:lnTo>
                </a:path>
              </a:pathLst>
            </a:custGeom>
            <a:gradFill>
              <a:gsLst>
                <a:gs pos="0">
                  <a:schemeClr val="accent2">
                    <a:gamma/>
                    <a:tint val="63922"/>
                    <a:invGamma/>
                  </a:schemeClr>
                </a:gs>
                <a:gs pos="100000">
                  <a:schemeClr val="accent1">
                    <a:lumMod val="60000"/>
                    <a:lumOff val="40000"/>
                  </a:schemeClr>
                </a:gs>
              </a:gsLst>
              <a:lin ang="2700000" scaled="1"/>
            </a:gradFill>
            <a:ln w="12700" cap="rnd">
              <a:noFill/>
              <a:round/>
              <a:headEnd/>
              <a:tailEnd/>
            </a:ln>
          </p:spPr>
          <p:txBody>
            <a:bodyPr/>
            <a:lstStyle/>
            <a:p>
              <a:pPr algn="ctr" eaLnBrk="1" hangingPunct="1">
                <a:defRPr/>
              </a:pPr>
              <a:endParaRPr lang="zh-CN" altLang="en-US">
                <a:cs typeface="+mn-ea"/>
                <a:sym typeface="+mn-lt"/>
              </a:endParaRPr>
            </a:p>
          </p:txBody>
        </p:sp>
        <p:sp>
          <p:nvSpPr>
            <p:cNvPr id="40" name="Freeform 83">
              <a:extLst>
                <a:ext uri="{FF2B5EF4-FFF2-40B4-BE49-F238E27FC236}">
                  <a16:creationId xmlns:a16="http://schemas.microsoft.com/office/drawing/2014/main" id="{B818E2EA-2B55-4E3B-8AFF-EDD241BB997D}"/>
                </a:ext>
              </a:extLst>
            </p:cNvPr>
            <p:cNvSpPr>
              <a:spLocks/>
            </p:cNvSpPr>
            <p:nvPr/>
          </p:nvSpPr>
          <p:spPr bwMode="gray">
            <a:xfrm>
              <a:off x="5454650" y="2209800"/>
              <a:ext cx="504825" cy="715963"/>
            </a:xfrm>
            <a:custGeom>
              <a:avLst/>
              <a:gdLst>
                <a:gd name="T0" fmla="*/ 387 w 477"/>
                <a:gd name="T1" fmla="*/ 624 h 625"/>
                <a:gd name="T2" fmla="*/ 476 w 477"/>
                <a:gd name="T3" fmla="*/ 527 h 625"/>
                <a:gd name="T4" fmla="*/ 0 w 477"/>
                <a:gd name="T5" fmla="*/ 0 h 625"/>
                <a:gd name="T6" fmla="*/ 387 w 477"/>
                <a:gd name="T7" fmla="*/ 624 h 625"/>
                <a:gd name="T8" fmla="*/ 0 60000 65536"/>
                <a:gd name="T9" fmla="*/ 0 60000 65536"/>
                <a:gd name="T10" fmla="*/ 0 60000 65536"/>
                <a:gd name="T11" fmla="*/ 0 60000 65536"/>
                <a:gd name="T12" fmla="*/ 0 w 477"/>
                <a:gd name="T13" fmla="*/ 0 h 625"/>
                <a:gd name="T14" fmla="*/ 477 w 477"/>
                <a:gd name="T15" fmla="*/ 625 h 625"/>
              </a:gdLst>
              <a:ahLst/>
              <a:cxnLst>
                <a:cxn ang="T8">
                  <a:pos x="T0" y="T1"/>
                </a:cxn>
                <a:cxn ang="T9">
                  <a:pos x="T2" y="T3"/>
                </a:cxn>
                <a:cxn ang="T10">
                  <a:pos x="T4" y="T5"/>
                </a:cxn>
                <a:cxn ang="T11">
                  <a:pos x="T6" y="T7"/>
                </a:cxn>
              </a:cxnLst>
              <a:rect l="T12" t="T13" r="T14" b="T15"/>
              <a:pathLst>
                <a:path w="477" h="625">
                  <a:moveTo>
                    <a:pt x="387" y="624"/>
                  </a:moveTo>
                  <a:lnTo>
                    <a:pt x="476" y="527"/>
                  </a:lnTo>
                  <a:lnTo>
                    <a:pt x="0" y="0"/>
                  </a:lnTo>
                  <a:lnTo>
                    <a:pt x="387" y="624"/>
                  </a:lnTo>
                </a:path>
              </a:pathLst>
            </a:custGeom>
            <a:gradFill rotWithShape="0">
              <a:gsLst>
                <a:gs pos="0">
                  <a:schemeClr val="accent1">
                    <a:lumMod val="50000"/>
                  </a:schemeClr>
                </a:gs>
                <a:gs pos="100000">
                  <a:schemeClr val="accent1">
                    <a:lumMod val="20000"/>
                    <a:lumOff val="80000"/>
                  </a:schemeClr>
                </a:gs>
              </a:gsLst>
              <a:lin ang="2700000" scaled="1"/>
            </a:gradFill>
            <a:ln w="12700" cap="rnd">
              <a:noFill/>
              <a:round/>
              <a:headEnd/>
              <a:tailEnd/>
            </a:ln>
          </p:spPr>
          <p:txBody>
            <a:bodyPr/>
            <a:lstStyle/>
            <a:p>
              <a:pPr algn="ctr" eaLnBrk="1" hangingPunct="1">
                <a:defRPr/>
              </a:pPr>
              <a:endParaRPr lang="zh-CN" altLang="en-US">
                <a:cs typeface="+mn-ea"/>
                <a:sym typeface="+mn-lt"/>
              </a:endParaRPr>
            </a:p>
          </p:txBody>
        </p:sp>
        <p:sp>
          <p:nvSpPr>
            <p:cNvPr id="41" name="Freeform 84">
              <a:extLst>
                <a:ext uri="{FF2B5EF4-FFF2-40B4-BE49-F238E27FC236}">
                  <a16:creationId xmlns:a16="http://schemas.microsoft.com/office/drawing/2014/main" id="{DF52EEC7-D42C-4F09-B81F-1055AC7167B5}"/>
                </a:ext>
              </a:extLst>
            </p:cNvPr>
            <p:cNvSpPr>
              <a:spLocks/>
            </p:cNvSpPr>
            <p:nvPr/>
          </p:nvSpPr>
          <p:spPr bwMode="gray">
            <a:xfrm>
              <a:off x="5045075" y="2209800"/>
              <a:ext cx="819150" cy="715963"/>
            </a:xfrm>
            <a:custGeom>
              <a:avLst/>
              <a:gdLst>
                <a:gd name="T0" fmla="*/ 0 w 773"/>
                <a:gd name="T1" fmla="*/ 624 h 625"/>
                <a:gd name="T2" fmla="*/ 772 w 773"/>
                <a:gd name="T3" fmla="*/ 624 h 625"/>
                <a:gd name="T4" fmla="*/ 387 w 773"/>
                <a:gd name="T5" fmla="*/ 0 h 625"/>
                <a:gd name="T6" fmla="*/ 0 w 773"/>
                <a:gd name="T7" fmla="*/ 624 h 625"/>
                <a:gd name="T8" fmla="*/ 0 60000 65536"/>
                <a:gd name="T9" fmla="*/ 0 60000 65536"/>
                <a:gd name="T10" fmla="*/ 0 60000 65536"/>
                <a:gd name="T11" fmla="*/ 0 60000 65536"/>
                <a:gd name="T12" fmla="*/ 0 w 773"/>
                <a:gd name="T13" fmla="*/ 0 h 625"/>
                <a:gd name="T14" fmla="*/ 773 w 773"/>
                <a:gd name="T15" fmla="*/ 625 h 625"/>
              </a:gdLst>
              <a:ahLst/>
              <a:cxnLst>
                <a:cxn ang="T8">
                  <a:pos x="T0" y="T1"/>
                </a:cxn>
                <a:cxn ang="T9">
                  <a:pos x="T2" y="T3"/>
                </a:cxn>
                <a:cxn ang="T10">
                  <a:pos x="T4" y="T5"/>
                </a:cxn>
                <a:cxn ang="T11">
                  <a:pos x="T6" y="T7"/>
                </a:cxn>
              </a:cxnLst>
              <a:rect l="T12" t="T13" r="T14" b="T15"/>
              <a:pathLst>
                <a:path w="773" h="625">
                  <a:moveTo>
                    <a:pt x="0" y="624"/>
                  </a:moveTo>
                  <a:lnTo>
                    <a:pt x="772" y="624"/>
                  </a:lnTo>
                  <a:lnTo>
                    <a:pt x="387" y="0"/>
                  </a:lnTo>
                  <a:lnTo>
                    <a:pt x="0" y="624"/>
                  </a:lnTo>
                </a:path>
              </a:pathLst>
            </a:custGeom>
            <a:gradFill rotWithShape="0">
              <a:gsLst>
                <a:gs pos="0">
                  <a:schemeClr val="accent1">
                    <a:lumMod val="20000"/>
                    <a:lumOff val="80000"/>
                  </a:schemeClr>
                </a:gs>
                <a:gs pos="100000">
                  <a:schemeClr val="accent1"/>
                </a:gs>
              </a:gsLst>
              <a:lin ang="2700000" scaled="1"/>
            </a:gradFill>
            <a:ln w="12700" cap="rnd">
              <a:noFill/>
              <a:round/>
              <a:headEnd/>
              <a:tailEnd/>
            </a:ln>
          </p:spPr>
          <p:txBody>
            <a:bodyPr/>
            <a:lstStyle/>
            <a:p>
              <a:pPr algn="ctr" eaLnBrk="1" hangingPunct="1">
                <a:defRPr/>
              </a:pPr>
              <a:endParaRPr lang="zh-CN" altLang="en-US">
                <a:cs typeface="+mn-ea"/>
                <a:sym typeface="+mn-lt"/>
              </a:endParaRPr>
            </a:p>
          </p:txBody>
        </p:sp>
        <p:sp>
          <p:nvSpPr>
            <p:cNvPr id="42" name="Text Box 85">
              <a:extLst>
                <a:ext uri="{FF2B5EF4-FFF2-40B4-BE49-F238E27FC236}">
                  <a16:creationId xmlns:a16="http://schemas.microsoft.com/office/drawing/2014/main" id="{5E8DB7EA-BABE-4229-B1EA-4C25E086E88A}"/>
                </a:ext>
              </a:extLst>
            </p:cNvPr>
            <p:cNvSpPr txBox="1">
              <a:spLocks noChangeArrowheads="1"/>
            </p:cNvSpPr>
            <p:nvPr/>
          </p:nvSpPr>
          <p:spPr bwMode="gray">
            <a:xfrm>
              <a:off x="4887955" y="2422907"/>
              <a:ext cx="1262558" cy="44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600" dirty="0">
                  <a:solidFill>
                    <a:srgbClr val="161616"/>
                  </a:solidFill>
                  <a:latin typeface="+mn-lt"/>
                  <a:ea typeface="+mn-ea"/>
                  <a:cs typeface="+mn-ea"/>
                  <a:sym typeface="+mn-lt"/>
                </a:rPr>
                <a:t>第五级</a:t>
              </a:r>
              <a:endParaRPr lang="en-US" altLang="zh-CN" sz="1600" dirty="0">
                <a:solidFill>
                  <a:srgbClr val="161616"/>
                </a:solidFill>
                <a:latin typeface="+mn-lt"/>
                <a:ea typeface="+mn-ea"/>
                <a:cs typeface="+mn-ea"/>
                <a:sym typeface="+mn-lt"/>
              </a:endParaRPr>
            </a:p>
          </p:txBody>
        </p:sp>
        <p:sp>
          <p:nvSpPr>
            <p:cNvPr id="49" name="Text Box 85">
              <a:extLst>
                <a:ext uri="{FF2B5EF4-FFF2-40B4-BE49-F238E27FC236}">
                  <a16:creationId xmlns:a16="http://schemas.microsoft.com/office/drawing/2014/main" id="{98812FDF-1E05-4024-849D-FDCF80311D7C}"/>
                </a:ext>
              </a:extLst>
            </p:cNvPr>
            <p:cNvSpPr txBox="1">
              <a:spLocks noChangeArrowheads="1"/>
            </p:cNvSpPr>
            <p:nvPr/>
          </p:nvSpPr>
          <p:spPr bwMode="gray">
            <a:xfrm>
              <a:off x="4761462" y="3242213"/>
              <a:ext cx="1522126" cy="44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600" dirty="0">
                  <a:solidFill>
                    <a:srgbClr val="161616"/>
                  </a:solidFill>
                  <a:latin typeface="+mn-lt"/>
                  <a:ea typeface="+mn-ea"/>
                  <a:cs typeface="+mn-ea"/>
                  <a:sym typeface="+mn-lt"/>
                </a:rPr>
                <a:t>第四级</a:t>
              </a:r>
              <a:endParaRPr lang="en-US" altLang="zh-CN" sz="1600" dirty="0">
                <a:solidFill>
                  <a:srgbClr val="161616"/>
                </a:solidFill>
                <a:latin typeface="+mn-lt"/>
                <a:ea typeface="+mn-ea"/>
                <a:cs typeface="+mn-ea"/>
                <a:sym typeface="+mn-lt"/>
              </a:endParaRPr>
            </a:p>
          </p:txBody>
        </p:sp>
        <p:sp>
          <p:nvSpPr>
            <p:cNvPr id="50" name="Text Box 85">
              <a:extLst>
                <a:ext uri="{FF2B5EF4-FFF2-40B4-BE49-F238E27FC236}">
                  <a16:creationId xmlns:a16="http://schemas.microsoft.com/office/drawing/2014/main" id="{2CB71893-0034-443B-B547-BF505D0B063E}"/>
                </a:ext>
              </a:extLst>
            </p:cNvPr>
            <p:cNvSpPr txBox="1">
              <a:spLocks noChangeArrowheads="1"/>
            </p:cNvSpPr>
            <p:nvPr/>
          </p:nvSpPr>
          <p:spPr bwMode="gray">
            <a:xfrm>
              <a:off x="4779867" y="4048866"/>
              <a:ext cx="1463904" cy="44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600" dirty="0">
                  <a:solidFill>
                    <a:srgbClr val="161616"/>
                  </a:solidFill>
                  <a:latin typeface="+mn-lt"/>
                  <a:ea typeface="+mn-ea"/>
                  <a:cs typeface="+mn-ea"/>
                  <a:sym typeface="+mn-lt"/>
                </a:rPr>
                <a:t>第三级</a:t>
              </a:r>
              <a:endParaRPr lang="en-US" altLang="zh-CN" sz="1600" dirty="0">
                <a:solidFill>
                  <a:srgbClr val="161616"/>
                </a:solidFill>
                <a:latin typeface="+mn-lt"/>
                <a:ea typeface="+mn-ea"/>
                <a:cs typeface="+mn-ea"/>
                <a:sym typeface="+mn-lt"/>
              </a:endParaRPr>
            </a:p>
          </p:txBody>
        </p:sp>
        <p:sp>
          <p:nvSpPr>
            <p:cNvPr id="51" name="Text Box 85">
              <a:extLst>
                <a:ext uri="{FF2B5EF4-FFF2-40B4-BE49-F238E27FC236}">
                  <a16:creationId xmlns:a16="http://schemas.microsoft.com/office/drawing/2014/main" id="{A8477FC4-0910-42BB-A920-213849E38D47}"/>
                </a:ext>
              </a:extLst>
            </p:cNvPr>
            <p:cNvSpPr txBox="1">
              <a:spLocks noChangeArrowheads="1"/>
            </p:cNvSpPr>
            <p:nvPr/>
          </p:nvSpPr>
          <p:spPr bwMode="gray">
            <a:xfrm>
              <a:off x="4738860" y="4915863"/>
              <a:ext cx="1531940" cy="44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600" dirty="0">
                  <a:solidFill>
                    <a:srgbClr val="161616"/>
                  </a:solidFill>
                  <a:latin typeface="+mn-lt"/>
                  <a:ea typeface="+mn-ea"/>
                  <a:cs typeface="+mn-ea"/>
                  <a:sym typeface="+mn-lt"/>
                </a:rPr>
                <a:t>第二级</a:t>
              </a:r>
              <a:endParaRPr lang="en-US" altLang="zh-CN" sz="1600" dirty="0">
                <a:solidFill>
                  <a:srgbClr val="161616"/>
                </a:solidFill>
                <a:latin typeface="+mn-lt"/>
                <a:ea typeface="+mn-ea"/>
                <a:cs typeface="+mn-ea"/>
                <a:sym typeface="+mn-lt"/>
              </a:endParaRPr>
            </a:p>
          </p:txBody>
        </p:sp>
        <p:sp>
          <p:nvSpPr>
            <p:cNvPr id="52" name="Text Box 85">
              <a:extLst>
                <a:ext uri="{FF2B5EF4-FFF2-40B4-BE49-F238E27FC236}">
                  <a16:creationId xmlns:a16="http://schemas.microsoft.com/office/drawing/2014/main" id="{F8A2E997-428D-404A-88D6-3A97A6959AE2}"/>
                </a:ext>
              </a:extLst>
            </p:cNvPr>
            <p:cNvSpPr txBox="1">
              <a:spLocks noChangeArrowheads="1"/>
            </p:cNvSpPr>
            <p:nvPr/>
          </p:nvSpPr>
          <p:spPr bwMode="gray">
            <a:xfrm>
              <a:off x="4732468" y="5703976"/>
              <a:ext cx="1555751" cy="44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600" dirty="0">
                  <a:solidFill>
                    <a:srgbClr val="161616"/>
                  </a:solidFill>
                  <a:latin typeface="+mn-lt"/>
                  <a:ea typeface="+mn-ea"/>
                  <a:cs typeface="+mn-ea"/>
                  <a:sym typeface="+mn-lt"/>
                </a:rPr>
                <a:t>第一级</a:t>
              </a:r>
              <a:endParaRPr lang="en-US" altLang="zh-CN" sz="1600" dirty="0">
                <a:solidFill>
                  <a:srgbClr val="161616"/>
                </a:solidFill>
                <a:latin typeface="+mn-lt"/>
                <a:ea typeface="+mn-ea"/>
                <a:cs typeface="+mn-ea"/>
                <a:sym typeface="+mn-lt"/>
              </a:endParaRPr>
            </a:p>
          </p:txBody>
        </p:sp>
      </p:grpSp>
    </p:spTree>
    <p:extLst>
      <p:ext uri="{BB962C8B-B14F-4D97-AF65-F5344CB8AC3E}">
        <p14:creationId xmlns:p14="http://schemas.microsoft.com/office/powerpoint/2010/main" val="393184644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kern="100" dirty="0" smtClean="0">
                <a:latin typeface="等线" panose="02010600030101010101" pitchFamily="2" charset="-122"/>
                <a:ea typeface="微软雅黑" panose="020B0503020204020204" pitchFamily="34" charset="-122"/>
                <a:cs typeface="Times New Roman" panose="02020603050405020304" pitchFamily="18" charset="0"/>
              </a:rPr>
              <a:t>方案价值</a:t>
            </a:r>
            <a:endParaRPr lang="zh-CN" altLang="en-US" dirty="0"/>
          </a:p>
        </p:txBody>
      </p:sp>
      <p:graphicFrame>
        <p:nvGraphicFramePr>
          <p:cNvPr id="12" name="Diagram 5"/>
          <p:cNvGraphicFramePr/>
          <p:nvPr>
            <p:extLst>
              <p:ext uri="{D42A27DB-BD31-4B8C-83A1-F6EECF244321}">
                <p14:modId xmlns:p14="http://schemas.microsoft.com/office/powerpoint/2010/main" val="678809880"/>
              </p:ext>
            </p:extLst>
          </p:nvPr>
        </p:nvGraphicFramePr>
        <p:xfrm>
          <a:off x="1282534" y="1448655"/>
          <a:ext cx="9363821" cy="45809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025107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4904509" y="1969514"/>
            <a:ext cx="7287491" cy="1575352"/>
          </a:xfrm>
        </p:spPr>
        <p:txBody>
          <a:bodyPr>
            <a:normAutofit/>
          </a:bodyPr>
          <a:lstStyle/>
          <a:p>
            <a:pPr algn="r">
              <a:lnSpc>
                <a:spcPct val="100000"/>
              </a:lnSpc>
            </a:pPr>
            <a:r>
              <a:rPr lang="zh-CN" altLang="en-US" dirty="0">
                <a:latin typeface="微软雅黑" panose="020B0503020204020204" pitchFamily="34" charset="-122"/>
                <a:ea typeface="微软雅黑" panose="020B0503020204020204" pitchFamily="34" charset="-122"/>
              </a:rPr>
              <a:t>谢谢！</a:t>
            </a:r>
          </a:p>
        </p:txBody>
      </p:sp>
    </p:spTree>
    <p:extLst>
      <p:ext uri="{BB962C8B-B14F-4D97-AF65-F5344CB8AC3E}">
        <p14:creationId xmlns:p14="http://schemas.microsoft.com/office/powerpoint/2010/main" val="5316716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图示 2"/>
          <p:cNvGraphicFramePr/>
          <p:nvPr>
            <p:extLst>
              <p:ext uri="{D42A27DB-BD31-4B8C-83A1-F6EECF244321}">
                <p14:modId xmlns:p14="http://schemas.microsoft.com/office/powerpoint/2010/main" val="1926131252"/>
              </p:ext>
            </p:extLst>
          </p:nvPr>
        </p:nvGraphicFramePr>
        <p:xfrm>
          <a:off x="785906" y="1496198"/>
          <a:ext cx="13967158" cy="57855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标题 1">
            <a:extLst>
              <a:ext uri="{FF2B5EF4-FFF2-40B4-BE49-F238E27FC236}">
                <a16:creationId xmlns:a16="http://schemas.microsoft.com/office/drawing/2014/main" id="{1CBB821F-3AFB-A54D-8DE0-040C7718EDF2}"/>
              </a:ext>
            </a:extLst>
          </p:cNvPr>
          <p:cNvSpPr>
            <a:spLocks noGrp="1"/>
          </p:cNvSpPr>
          <p:nvPr>
            <p:ph type="title"/>
          </p:nvPr>
        </p:nvSpPr>
        <p:spPr/>
        <p:txBody>
          <a:bodyPr/>
          <a:lstStyle/>
          <a:p>
            <a:r>
              <a:rPr kumimoji="1" lang="zh-CN" altLang="en-US" dirty="0">
                <a:latin typeface="+mn-lt"/>
                <a:ea typeface="+mn-ea"/>
                <a:cs typeface="+mn-ea"/>
                <a:sym typeface="+mn-lt"/>
              </a:rPr>
              <a:t>等级保护发展历程</a:t>
            </a:r>
          </a:p>
        </p:txBody>
      </p:sp>
      <p:sp>
        <p:nvSpPr>
          <p:cNvPr id="42" name="内容占位符 2">
            <a:extLst>
              <a:ext uri="{FF2B5EF4-FFF2-40B4-BE49-F238E27FC236}">
                <a16:creationId xmlns:a16="http://schemas.microsoft.com/office/drawing/2014/main" id="{CA2FEE8F-DB46-4071-BCFE-194D44D1D47E}"/>
              </a:ext>
            </a:extLst>
          </p:cNvPr>
          <p:cNvSpPr txBox="1">
            <a:spLocks/>
          </p:cNvSpPr>
          <p:nvPr/>
        </p:nvSpPr>
        <p:spPr>
          <a:xfrm>
            <a:off x="1120021" y="4973090"/>
            <a:ext cx="10130642" cy="1403155"/>
          </a:xfrm>
          <a:prstGeom prst="rect">
            <a:avLst/>
          </a:prstGeom>
        </p:spPr>
        <p:txBody>
          <a:bodyPr/>
          <a:lstStyle>
            <a:lvl1pPr marL="444500" indent="-444500" algn="l" defTabSz="914400" rtl="0" eaLnBrk="1" latinLnBrk="0" hangingPunct="1">
              <a:lnSpc>
                <a:spcPct val="150000"/>
              </a:lnSpc>
              <a:spcBef>
                <a:spcPts val="1000"/>
              </a:spcBef>
              <a:buClr>
                <a:srgbClr val="68B92E"/>
              </a:buClr>
              <a:buSzPct val="90000"/>
              <a:buFont typeface="Wingdings" panose="05000000000000000000" pitchFamily="2" charset="2"/>
              <a:buChar char="p"/>
              <a:defRPr sz="2800" kern="1200">
                <a:solidFill>
                  <a:schemeClr val="tx1"/>
                </a:solidFill>
                <a:latin typeface="+mj-ea"/>
                <a:ea typeface="+mj-ea"/>
                <a:cs typeface="+mn-cs"/>
              </a:defRPr>
            </a:lvl1pPr>
            <a:lvl2pPr marL="685800" marR="0" indent="-228600" algn="l" defTabSz="914400" rtl="0" eaLnBrk="1" fontAlgn="auto" latinLnBrk="0" hangingPunct="1">
              <a:lnSpc>
                <a:spcPct val="150000"/>
              </a:lnSpc>
              <a:spcBef>
                <a:spcPts val="500"/>
              </a:spcBef>
              <a:spcAft>
                <a:spcPts val="0"/>
              </a:spcAft>
              <a:buClrTx/>
              <a:buSzPct val="90000"/>
              <a:buFont typeface="Arial" panose="020B0604020202020204" pitchFamily="34" charset="0"/>
              <a:buChar char="•"/>
              <a:tabLst/>
              <a:defRPr sz="2400" kern="1200">
                <a:solidFill>
                  <a:schemeClr val="tx1"/>
                </a:solidFill>
                <a:latin typeface="+mj-ea"/>
                <a:ea typeface="+mj-ea"/>
                <a:cs typeface="+mn-cs"/>
              </a:defRPr>
            </a:lvl2pPr>
            <a:lvl3pPr marL="1143000" indent="-228600" algn="l" defTabSz="914400" rtl="0" eaLnBrk="1" latinLnBrk="0" hangingPunct="1">
              <a:lnSpc>
                <a:spcPct val="150000"/>
              </a:lnSpc>
              <a:spcBef>
                <a:spcPts val="500"/>
              </a:spcBef>
              <a:buClr>
                <a:schemeClr val="tx1"/>
              </a:buClr>
              <a:buFont typeface="Arial" panose="020B0604020202020204" pitchFamily="34" charset="0"/>
              <a:buChar char="•"/>
              <a:defRPr sz="2000" kern="1200">
                <a:solidFill>
                  <a:schemeClr val="tx1"/>
                </a:solidFill>
                <a:latin typeface="+mj-ea"/>
                <a:ea typeface="+mj-ea"/>
                <a:cs typeface="+mn-cs"/>
              </a:defRPr>
            </a:lvl3pPr>
            <a:lvl4pPr marL="1600200" indent="-228600" algn="l" defTabSz="914400" rtl="0" eaLnBrk="1" latinLnBrk="0" hangingPunct="1">
              <a:lnSpc>
                <a:spcPct val="150000"/>
              </a:lnSpc>
              <a:spcBef>
                <a:spcPts val="500"/>
              </a:spcBef>
              <a:buClr>
                <a:schemeClr val="tx1"/>
              </a:buClr>
              <a:buFont typeface="Arial" panose="020B0604020202020204" pitchFamily="34" charset="0"/>
              <a:buChar char="•"/>
              <a:defRPr sz="1800" kern="1200">
                <a:solidFill>
                  <a:schemeClr val="tx1"/>
                </a:solidFill>
                <a:latin typeface="+mj-ea"/>
                <a:ea typeface="+mj-ea"/>
                <a:cs typeface="+mn-cs"/>
              </a:defRPr>
            </a:lvl4pPr>
            <a:lvl5pPr marL="2057400" indent="-228600" algn="l" defTabSz="914400" rtl="0" eaLnBrk="1" latinLnBrk="0" hangingPunct="1">
              <a:lnSpc>
                <a:spcPct val="150000"/>
              </a:lnSpc>
              <a:spcBef>
                <a:spcPts val="500"/>
              </a:spcBef>
              <a:buClr>
                <a:schemeClr val="tx1"/>
              </a:buClr>
              <a:buFont typeface="Arial" panose="020B0604020202020204" pitchFamily="34" charset="0"/>
              <a:buChar char="•"/>
              <a:defRPr sz="1800" kern="1200">
                <a:solidFill>
                  <a:schemeClr val="tx1"/>
                </a:solidFill>
                <a:latin typeface="+mj-ea"/>
                <a:ea typeface="+mj-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1600" dirty="0">
                <a:latin typeface="+mn-lt"/>
                <a:ea typeface="+mn-ea"/>
                <a:cs typeface="+mn-ea"/>
                <a:sym typeface="+mn-lt"/>
              </a:rPr>
              <a:t>经过</a:t>
            </a:r>
            <a:r>
              <a:rPr lang="en-US" altLang="zh-CN" sz="1600" dirty="0">
                <a:latin typeface="+mn-lt"/>
                <a:ea typeface="+mn-ea"/>
                <a:cs typeface="+mn-ea"/>
                <a:sym typeface="+mn-lt"/>
              </a:rPr>
              <a:t>25</a:t>
            </a:r>
            <a:r>
              <a:rPr lang="zh-CN" altLang="en-US" sz="1600" dirty="0">
                <a:latin typeface="+mn-lt"/>
                <a:ea typeface="+mn-ea"/>
                <a:cs typeface="+mn-ea"/>
                <a:sym typeface="+mn-lt"/>
              </a:rPr>
              <a:t>年的发展，公安网安部门组织建立了等级保护的</a:t>
            </a:r>
            <a:r>
              <a:rPr lang="zh-CN" altLang="en-US" sz="1600" b="1" dirty="0">
                <a:solidFill>
                  <a:srgbClr val="FF0000"/>
                </a:solidFill>
                <a:latin typeface="+mn-lt"/>
                <a:ea typeface="+mn-ea"/>
                <a:cs typeface="+mn-ea"/>
                <a:sym typeface="+mn-lt"/>
              </a:rPr>
              <a:t>领导体系、政策体系、标准体系和技术支撑体系</a:t>
            </a:r>
            <a:r>
              <a:rPr lang="zh-CN" altLang="en-US" sz="1600" dirty="0">
                <a:latin typeface="+mn-lt"/>
                <a:ea typeface="+mn-ea"/>
                <a:cs typeface="+mn-ea"/>
                <a:sym typeface="+mn-lt"/>
              </a:rPr>
              <a:t>，监督、检查、 指导重点行业、部门开展网络安全等级保护工作，有效提升了国家关键信息基础设施的安全保护能力。</a:t>
            </a:r>
            <a:endParaRPr lang="en-US" altLang="zh-CN" sz="1600" dirty="0">
              <a:latin typeface="+mn-lt"/>
              <a:ea typeface="+mn-ea"/>
              <a:cs typeface="+mn-ea"/>
              <a:sym typeface="+mn-lt"/>
            </a:endParaRPr>
          </a:p>
          <a:p>
            <a:endParaRPr kumimoji="1" lang="zh-CN" altLang="en-US" sz="1600" dirty="0">
              <a:latin typeface="+mn-lt"/>
              <a:ea typeface="+mn-ea"/>
              <a:cs typeface="+mn-ea"/>
              <a:sym typeface="+mn-lt"/>
            </a:endParaRPr>
          </a:p>
          <a:p>
            <a:endParaRPr kumimoji="1" lang="zh-CN" altLang="en-US" sz="1600" dirty="0">
              <a:latin typeface="+mn-lt"/>
              <a:ea typeface="+mn-ea"/>
              <a:cs typeface="+mn-ea"/>
              <a:sym typeface="+mn-lt"/>
            </a:endParaRPr>
          </a:p>
        </p:txBody>
      </p:sp>
    </p:spTree>
    <p:extLst>
      <p:ext uri="{BB962C8B-B14F-4D97-AF65-F5344CB8AC3E}">
        <p14:creationId xmlns:p14="http://schemas.microsoft.com/office/powerpoint/2010/main" val="26781340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54265" y="261604"/>
            <a:ext cx="10071265" cy="846158"/>
          </a:xfrm>
        </p:spPr>
        <p:txBody>
          <a:bodyPr>
            <a:normAutofit fontScale="90000"/>
          </a:bodyPr>
          <a:lstStyle/>
          <a:p>
            <a:pPr>
              <a:lnSpc>
                <a:spcPct val="150000"/>
              </a:lnSpc>
            </a:pPr>
            <a:r>
              <a:rPr lang="zh-CN" altLang="en-US" dirty="0" smtClean="0"/>
              <a:t>等级保护</a:t>
            </a:r>
            <a:r>
              <a:rPr lang="en-US" altLang="zh-CN" dirty="0" smtClean="0"/>
              <a:t>2.0</a:t>
            </a:r>
            <a:r>
              <a:rPr lang="zh-CN" altLang="en-US" dirty="0" smtClean="0"/>
              <a:t>标准体系</a:t>
            </a:r>
            <a:endParaRPr lang="zh-CN" altLang="en-US" dirty="0"/>
          </a:p>
        </p:txBody>
      </p:sp>
      <p:sp>
        <p:nvSpPr>
          <p:cNvPr id="25" name="文本框 32">
            <a:extLst>
              <a:ext uri="{FF2B5EF4-FFF2-40B4-BE49-F238E27FC236}">
                <a16:creationId xmlns:a16="http://schemas.microsoft.com/office/drawing/2014/main" id="{48B364C4-D38A-4277-8109-6FAA3DE1E71C}"/>
              </a:ext>
            </a:extLst>
          </p:cNvPr>
          <p:cNvSpPr txBox="1">
            <a:spLocks noChangeArrowheads="1"/>
          </p:cNvSpPr>
          <p:nvPr/>
        </p:nvSpPr>
        <p:spPr bwMode="auto">
          <a:xfrm>
            <a:off x="1520575" y="5813230"/>
            <a:ext cx="8802782" cy="402145"/>
          </a:xfrm>
          <a:prstGeom prst="rect">
            <a:avLst/>
          </a:prstGeom>
          <a:gradFill>
            <a:gsLst>
              <a:gs pos="54688">
                <a:srgbClr val="76B24C"/>
              </a:gs>
              <a:gs pos="4000">
                <a:schemeClr val="accent1">
                  <a:lumMod val="60000"/>
                  <a:lumOff val="40000"/>
                </a:schemeClr>
              </a:gs>
              <a:gs pos="100000">
                <a:schemeClr val="accent1">
                  <a:lumMod val="75000"/>
                </a:schemeClr>
              </a:gs>
            </a:gsLst>
            <a:lin ang="5400000" scaled="1"/>
          </a:gradFill>
          <a:ln w="25400" cap="flat" cmpd="sng" algn="ctr">
            <a:noFill/>
            <a:prstDash val="solid"/>
            <a:headEnd/>
            <a:tailEnd/>
          </a:ln>
          <a:effectLst/>
          <a:extLst/>
        </p:spPr>
        <p:txBody>
          <a:bodyPr anchor="ctr" anchorCtr="0" upright="1"/>
          <a:lstStyle/>
          <a:p>
            <a:pPr marL="0" marR="0" lvl="0" indent="0" algn="ctr" defTabSz="914400" eaLnBrk="0" fontAlgn="base" latinLnBrk="0" hangingPunct="0">
              <a:lnSpc>
                <a:spcPct val="150000"/>
              </a:lnSpc>
              <a:spcBef>
                <a:spcPct val="0"/>
              </a:spcBef>
              <a:spcAft>
                <a:spcPct val="0"/>
              </a:spcAft>
              <a:buClrTx/>
              <a:buSzTx/>
              <a:buFontTx/>
              <a:buNone/>
              <a:tabLst/>
              <a:defRPr/>
            </a:pPr>
            <a:r>
              <a:rPr kumimoji="0" lang="zh-CN" altLang="en-US" sz="1400" i="0" u="none" strike="noStrike" kern="1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Times New Roman"/>
              </a:rPr>
              <a:t>计算机信息系统安全保护等级划分准则（</a:t>
            </a:r>
            <a:r>
              <a:rPr kumimoji="0" lang="en-US" sz="1400" i="0" u="none" strike="noStrike" kern="1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Times New Roman"/>
              </a:rPr>
              <a:t>GB17859</a:t>
            </a:r>
            <a:r>
              <a:rPr kumimoji="0" lang="zh-CN" altLang="en-US" sz="1400" i="0" u="none" strike="noStrike" kern="1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Times New Roman"/>
              </a:rPr>
              <a:t>）</a:t>
            </a:r>
          </a:p>
        </p:txBody>
      </p:sp>
      <p:sp>
        <p:nvSpPr>
          <p:cNvPr id="33" name="矩形 36">
            <a:extLst>
              <a:ext uri="{FF2B5EF4-FFF2-40B4-BE49-F238E27FC236}">
                <a16:creationId xmlns:a16="http://schemas.microsoft.com/office/drawing/2014/main" id="{B527B5B8-9C8A-4526-B56C-710954C32BAB}"/>
              </a:ext>
            </a:extLst>
          </p:cNvPr>
          <p:cNvSpPr>
            <a:spLocks noChangeArrowheads="1"/>
          </p:cNvSpPr>
          <p:nvPr/>
        </p:nvSpPr>
        <p:spPr bwMode="auto">
          <a:xfrm>
            <a:off x="1528927" y="5217711"/>
            <a:ext cx="8806786" cy="379232"/>
          </a:xfrm>
          <a:prstGeom prst="rect">
            <a:avLst/>
          </a:prstGeom>
          <a:gradFill>
            <a:gsLst>
              <a:gs pos="54688">
                <a:srgbClr val="76B24C"/>
              </a:gs>
              <a:gs pos="4000">
                <a:schemeClr val="accent1">
                  <a:lumMod val="60000"/>
                  <a:lumOff val="40000"/>
                </a:schemeClr>
              </a:gs>
              <a:gs pos="100000">
                <a:schemeClr val="accent1">
                  <a:lumMod val="75000"/>
                </a:schemeClr>
              </a:gs>
            </a:gsLst>
            <a:lin ang="5400000" scaled="1"/>
          </a:gradFill>
          <a:ln w="25400" cap="flat" cmpd="sng" algn="ctr">
            <a:noFill/>
            <a:prstDash val="solid"/>
            <a:headEnd/>
            <a:tailEnd/>
          </a:ln>
          <a:effectLst/>
          <a:extLst/>
        </p:spPr>
        <p:txBody>
          <a:bodyPr anchor="ctr" anchorCtr="0" upright="1"/>
          <a:lstStyle/>
          <a:p>
            <a:pPr marL="0" marR="0" lvl="0" indent="0" algn="ctr" defTabSz="914400" eaLnBrk="0" fontAlgn="base" latinLnBrk="0" hangingPunct="0">
              <a:lnSpc>
                <a:spcPct val="150000"/>
              </a:lnSpc>
              <a:spcBef>
                <a:spcPct val="0"/>
              </a:spcBef>
              <a:spcAft>
                <a:spcPct val="0"/>
              </a:spcAft>
              <a:buClrTx/>
              <a:buSzTx/>
              <a:buFontTx/>
              <a:buNone/>
              <a:tabLst/>
              <a:defRPr/>
            </a:pPr>
            <a:r>
              <a:rPr kumimoji="0" lang="zh-CN" altLang="en-US" sz="1400" i="0" u="none" strike="noStrike" kern="1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Times New Roman"/>
              </a:rPr>
              <a:t>网络安全</a:t>
            </a:r>
            <a:r>
              <a:rPr kumimoji="0" lang="zh-CN" altLang="en-US" sz="1400" i="0" u="none" strike="noStrike" kern="1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a:rPr>
              <a:t>等级保护基本要求（</a:t>
            </a:r>
            <a:r>
              <a:rPr kumimoji="0" lang="en-US" altLang="zh-CN" sz="1400" i="0" u="none" strike="noStrike" kern="1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a:rPr>
              <a:t>GB/T </a:t>
            </a:r>
            <a:r>
              <a:rPr kumimoji="0" lang="en-US" altLang="zh-CN" sz="1400" i="0" u="none" strike="noStrike" kern="1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Times New Roman"/>
              </a:rPr>
              <a:t>22239-2019</a:t>
            </a:r>
            <a:r>
              <a:rPr kumimoji="0" lang="zh-CN" altLang="en-US" sz="1400" i="0" u="none" strike="noStrike" kern="1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Times New Roman"/>
              </a:rPr>
              <a:t>）</a:t>
            </a:r>
            <a:endParaRPr kumimoji="0" lang="zh-CN" altLang="en-US" sz="1400" i="0" u="none" strike="noStrike" kern="1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a:endParaRPr>
          </a:p>
        </p:txBody>
      </p:sp>
      <p:sp>
        <p:nvSpPr>
          <p:cNvPr id="34" name="文本框 47">
            <a:extLst>
              <a:ext uri="{FF2B5EF4-FFF2-40B4-BE49-F238E27FC236}">
                <a16:creationId xmlns:a16="http://schemas.microsoft.com/office/drawing/2014/main" id="{59AF0AB8-A57E-4F92-83C3-7E93FC229795}"/>
              </a:ext>
            </a:extLst>
          </p:cNvPr>
          <p:cNvSpPr txBox="1">
            <a:spLocks noChangeArrowheads="1"/>
          </p:cNvSpPr>
          <p:nvPr/>
        </p:nvSpPr>
        <p:spPr bwMode="auto">
          <a:xfrm>
            <a:off x="1520575" y="1277305"/>
            <a:ext cx="8815140" cy="394252"/>
          </a:xfrm>
          <a:prstGeom prst="rect">
            <a:avLst/>
          </a:prstGeom>
          <a:gradFill>
            <a:gsLst>
              <a:gs pos="54688">
                <a:srgbClr val="76B24C"/>
              </a:gs>
              <a:gs pos="4000">
                <a:schemeClr val="accent1">
                  <a:lumMod val="60000"/>
                  <a:lumOff val="40000"/>
                </a:schemeClr>
              </a:gs>
              <a:gs pos="100000">
                <a:schemeClr val="accent1">
                  <a:lumMod val="75000"/>
                </a:schemeClr>
              </a:gs>
            </a:gsLst>
            <a:lin ang="5400000" scaled="1"/>
          </a:gradFill>
          <a:ln w="25400" cap="flat" cmpd="sng" algn="ctr">
            <a:noFill/>
            <a:prstDash val="solid"/>
            <a:headEnd/>
            <a:tailEnd/>
          </a:ln>
          <a:effectLst/>
          <a:extLst/>
        </p:spPr>
        <p:txBody>
          <a:bodyPr anchor="ctr" anchorCtr="0" upright="1"/>
          <a:lstStyle/>
          <a:p>
            <a:pPr marL="0" marR="0" lvl="0" indent="0" algn="ctr" defTabSz="914400" eaLnBrk="0" fontAlgn="base" latinLnBrk="0" hangingPunct="0">
              <a:lnSpc>
                <a:spcPct val="150000"/>
              </a:lnSpc>
              <a:spcBef>
                <a:spcPct val="0"/>
              </a:spcBef>
              <a:spcAft>
                <a:spcPct val="0"/>
              </a:spcAft>
              <a:buClrTx/>
              <a:buSzTx/>
              <a:buFontTx/>
              <a:buNone/>
              <a:tabLst/>
              <a:defRPr/>
            </a:pPr>
            <a:r>
              <a:rPr kumimoji="0" lang="zh-CN" altLang="en-US" sz="1400" i="0" u="none" strike="noStrike" kern="1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Times New Roman"/>
              </a:rPr>
              <a:t>网络安全</a:t>
            </a:r>
            <a:r>
              <a:rPr kumimoji="0" lang="zh-CN" altLang="en-US" sz="1400" i="0" u="none" strike="noStrike" kern="1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a:rPr>
              <a:t>等级保护定级指南</a:t>
            </a:r>
          </a:p>
        </p:txBody>
      </p:sp>
      <p:sp>
        <p:nvSpPr>
          <p:cNvPr id="36" name="文本框 50">
            <a:extLst>
              <a:ext uri="{FF2B5EF4-FFF2-40B4-BE49-F238E27FC236}">
                <a16:creationId xmlns:a16="http://schemas.microsoft.com/office/drawing/2014/main" id="{32F42D22-1F04-42A5-939E-DFEEC2806AFA}"/>
              </a:ext>
            </a:extLst>
          </p:cNvPr>
          <p:cNvSpPr txBox="1">
            <a:spLocks noChangeArrowheads="1"/>
          </p:cNvSpPr>
          <p:nvPr/>
        </p:nvSpPr>
        <p:spPr bwMode="auto">
          <a:xfrm>
            <a:off x="1605293" y="2462030"/>
            <a:ext cx="710919" cy="1951162"/>
          </a:xfrm>
          <a:prstGeom prst="rect">
            <a:avLst/>
          </a:prstGeom>
          <a:gradFill>
            <a:gsLst>
              <a:gs pos="54688">
                <a:srgbClr val="76B24C"/>
              </a:gs>
              <a:gs pos="4000">
                <a:schemeClr val="accent1">
                  <a:lumMod val="60000"/>
                  <a:lumOff val="40000"/>
                </a:schemeClr>
              </a:gs>
              <a:gs pos="100000">
                <a:schemeClr val="accent1">
                  <a:lumMod val="75000"/>
                </a:schemeClr>
              </a:gs>
            </a:gsLst>
            <a:lin ang="5400000" scaled="1"/>
          </a:gradFill>
          <a:ln w="25400" cap="flat" cmpd="sng" algn="ctr">
            <a:noFill/>
            <a:prstDash val="solid"/>
            <a:headEnd/>
            <a:tailEnd/>
          </a:ln>
          <a:effectLst/>
        </p:spPr>
        <p:txBody>
          <a:bodyPr vert="eaVert" lIns="18000" rIns="18000" anchor="ctr" anchorCtr="1" upright="1"/>
          <a:lstStyle/>
          <a:p>
            <a:pPr marL="0" marR="0" lvl="0" indent="0" algn="just" defTabSz="914400" eaLnBrk="0" fontAlgn="base" latinLnBrk="0" hangingPunct="0">
              <a:lnSpc>
                <a:spcPct val="150000"/>
              </a:lnSpc>
              <a:spcBef>
                <a:spcPct val="0"/>
              </a:spcBef>
              <a:spcAft>
                <a:spcPct val="0"/>
              </a:spcAft>
              <a:buClrTx/>
              <a:buSzTx/>
              <a:buFontTx/>
              <a:buNone/>
              <a:tabLst/>
              <a:defRPr/>
            </a:pPr>
            <a:r>
              <a:rPr kumimoji="0" lang="zh-CN" altLang="en-US" sz="1400" i="0" u="none" strike="noStrike" kern="1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Times New Roman"/>
              </a:rPr>
              <a:t>    网络安全等级</a:t>
            </a:r>
            <a:endParaRPr kumimoji="0" lang="en-US" altLang="zh-CN" sz="1400" i="0" u="none" strike="noStrike" kern="1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a:endParaRPr>
          </a:p>
          <a:p>
            <a:pPr marL="0" marR="0" lvl="0" indent="0" algn="just" defTabSz="914400" eaLnBrk="0" fontAlgn="base" latinLnBrk="0" hangingPunct="0">
              <a:lnSpc>
                <a:spcPct val="150000"/>
              </a:lnSpc>
              <a:spcBef>
                <a:spcPct val="0"/>
              </a:spcBef>
              <a:spcAft>
                <a:spcPct val="0"/>
              </a:spcAft>
              <a:buClrTx/>
              <a:buSzTx/>
              <a:buFontTx/>
              <a:buNone/>
              <a:tabLst/>
              <a:defRPr/>
            </a:pPr>
            <a:r>
              <a:rPr kumimoji="0" lang="zh-CN" altLang="en-US" sz="1400" i="0" u="none" strike="noStrike" kern="1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a:rPr>
              <a:t>保护测评过程指南</a:t>
            </a:r>
          </a:p>
        </p:txBody>
      </p:sp>
      <p:sp>
        <p:nvSpPr>
          <p:cNvPr id="37" name="文本框 51">
            <a:extLst>
              <a:ext uri="{FF2B5EF4-FFF2-40B4-BE49-F238E27FC236}">
                <a16:creationId xmlns:a16="http://schemas.microsoft.com/office/drawing/2014/main" id="{CB02BD95-ED6C-4268-BF5B-BFCF0FBC5784}"/>
              </a:ext>
            </a:extLst>
          </p:cNvPr>
          <p:cNvSpPr txBox="1">
            <a:spLocks noChangeArrowheads="1"/>
          </p:cNvSpPr>
          <p:nvPr/>
        </p:nvSpPr>
        <p:spPr bwMode="auto">
          <a:xfrm>
            <a:off x="2618317" y="2462030"/>
            <a:ext cx="721874" cy="1951162"/>
          </a:xfrm>
          <a:prstGeom prst="rect">
            <a:avLst/>
          </a:prstGeom>
          <a:gradFill>
            <a:gsLst>
              <a:gs pos="54688">
                <a:srgbClr val="76B24C"/>
              </a:gs>
              <a:gs pos="4000">
                <a:schemeClr val="accent1">
                  <a:lumMod val="60000"/>
                  <a:lumOff val="40000"/>
                </a:schemeClr>
              </a:gs>
              <a:gs pos="100000">
                <a:schemeClr val="accent1">
                  <a:lumMod val="75000"/>
                </a:schemeClr>
              </a:gs>
            </a:gsLst>
            <a:lin ang="5400000" scaled="1"/>
          </a:gradFill>
          <a:ln w="25400" cap="flat" cmpd="sng" algn="ctr">
            <a:noFill/>
            <a:prstDash val="solid"/>
            <a:headEnd/>
            <a:tailEnd/>
          </a:ln>
          <a:effectLst/>
        </p:spPr>
        <p:txBody>
          <a:bodyPr vert="eaVert" lIns="18000" rIns="18000" anchor="ctr" anchorCtr="1" upright="1"/>
          <a:lstStyle/>
          <a:p>
            <a:pPr marL="0" marR="0" lvl="0" indent="0" algn="just" defTabSz="914400" eaLnBrk="0" fontAlgn="base" latinLnBrk="0" hangingPunct="0">
              <a:lnSpc>
                <a:spcPct val="150000"/>
              </a:lnSpc>
              <a:spcBef>
                <a:spcPct val="0"/>
              </a:spcBef>
              <a:spcAft>
                <a:spcPct val="0"/>
              </a:spcAft>
              <a:buClrTx/>
              <a:buSzTx/>
              <a:buFontTx/>
              <a:buNone/>
              <a:tabLst/>
              <a:defRPr/>
            </a:pPr>
            <a:r>
              <a:rPr lang="zh-CN" altLang="en-US" sz="1400" kern="100" dirty="0" smtClean="0">
                <a:solidFill>
                  <a:srgbClr val="FF0000"/>
                </a:solidFill>
                <a:latin typeface="微软雅黑" panose="020B0503020204020204" pitchFamily="34" charset="-122"/>
                <a:ea typeface="微软雅黑" panose="020B0503020204020204" pitchFamily="34" charset="-122"/>
                <a:cs typeface="Times New Roman"/>
              </a:rPr>
              <a:t>网络安全</a:t>
            </a:r>
            <a:r>
              <a:rPr kumimoji="0" lang="zh-CN" altLang="en-US" sz="1400" i="0" u="none" strike="noStrike" kern="1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Times New Roman"/>
              </a:rPr>
              <a:t>等级</a:t>
            </a:r>
            <a:endParaRPr kumimoji="0" lang="en-US" altLang="zh-CN" sz="1400" i="0" u="none" strike="noStrike" kern="1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a:endParaRPr>
          </a:p>
          <a:p>
            <a:pPr marL="0" marR="0" lvl="0" indent="0" algn="just" defTabSz="914400" eaLnBrk="0" fontAlgn="base" latinLnBrk="0" hangingPunct="0">
              <a:lnSpc>
                <a:spcPct val="150000"/>
              </a:lnSpc>
              <a:spcBef>
                <a:spcPct val="0"/>
              </a:spcBef>
              <a:spcAft>
                <a:spcPct val="0"/>
              </a:spcAft>
              <a:buClrTx/>
              <a:buSzTx/>
              <a:buFontTx/>
              <a:buNone/>
              <a:tabLst/>
              <a:defRPr/>
            </a:pPr>
            <a:r>
              <a:rPr kumimoji="0" lang="zh-CN" altLang="en-US" sz="1400" i="0" u="none" strike="noStrike" kern="1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a:rPr>
              <a:t>保护测评要求</a:t>
            </a:r>
          </a:p>
        </p:txBody>
      </p:sp>
      <p:sp>
        <p:nvSpPr>
          <p:cNvPr id="38" name="文本框 53">
            <a:extLst>
              <a:ext uri="{FF2B5EF4-FFF2-40B4-BE49-F238E27FC236}">
                <a16:creationId xmlns:a16="http://schemas.microsoft.com/office/drawing/2014/main" id="{5FFF75FD-471E-4629-BB95-84466046B4F8}"/>
              </a:ext>
            </a:extLst>
          </p:cNvPr>
          <p:cNvSpPr txBox="1">
            <a:spLocks noChangeArrowheads="1"/>
          </p:cNvSpPr>
          <p:nvPr/>
        </p:nvSpPr>
        <p:spPr bwMode="auto">
          <a:xfrm>
            <a:off x="9389022" y="2343931"/>
            <a:ext cx="835569" cy="2084111"/>
          </a:xfrm>
          <a:prstGeom prst="rect">
            <a:avLst/>
          </a:prstGeom>
          <a:gradFill>
            <a:gsLst>
              <a:gs pos="54688">
                <a:srgbClr val="76B24C"/>
              </a:gs>
              <a:gs pos="4000">
                <a:schemeClr val="accent1">
                  <a:lumMod val="60000"/>
                  <a:lumOff val="40000"/>
                </a:schemeClr>
              </a:gs>
              <a:gs pos="100000">
                <a:schemeClr val="accent1">
                  <a:lumMod val="75000"/>
                </a:schemeClr>
              </a:gs>
            </a:gsLst>
            <a:lin ang="5400000" scaled="1"/>
          </a:gradFill>
          <a:ln w="25400" cap="flat" cmpd="sng" algn="ctr">
            <a:noFill/>
            <a:prstDash val="solid"/>
            <a:headEnd/>
            <a:tailEnd/>
          </a:ln>
          <a:effectLst/>
          <a:extLst/>
        </p:spPr>
        <p:txBody>
          <a:bodyPr vert="eaVert" lIns="18000" rIns="18000" anchor="ctr" anchorCtr="0" upright="1"/>
          <a:lstStyle/>
          <a:p>
            <a:pPr marL="0" marR="0" lvl="0" indent="0" algn="ctr" defTabSz="914400" eaLnBrk="0" fontAlgn="base" latinLnBrk="0" hangingPunct="0">
              <a:lnSpc>
                <a:spcPct val="150000"/>
              </a:lnSpc>
              <a:spcBef>
                <a:spcPct val="0"/>
              </a:spcBef>
              <a:spcAft>
                <a:spcPct val="0"/>
              </a:spcAft>
              <a:buClrTx/>
              <a:buSzTx/>
              <a:buFontTx/>
              <a:buNone/>
              <a:tabLst/>
              <a:defRPr/>
            </a:pPr>
            <a:r>
              <a:rPr kumimoji="0" lang="zh-CN" altLang="en-US" sz="1400" i="0" u="none" strike="noStrike" kern="1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Times New Roman"/>
              </a:rPr>
              <a:t>网络安全等级</a:t>
            </a:r>
            <a:r>
              <a:rPr kumimoji="0" lang="zh-CN" altLang="en-US" sz="1400" i="0" u="none" strike="noStrike" kern="1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a:rPr>
              <a:t>保护</a:t>
            </a:r>
            <a:endParaRPr kumimoji="0" lang="en-US" altLang="zh-CN" sz="1400" i="0" u="none" strike="noStrike" kern="1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a:endParaRPr>
          </a:p>
          <a:p>
            <a:pPr marL="0" marR="0" lvl="0" indent="0" algn="ctr" defTabSz="914400" eaLnBrk="0" fontAlgn="base" latinLnBrk="0" hangingPunct="0">
              <a:lnSpc>
                <a:spcPct val="150000"/>
              </a:lnSpc>
              <a:spcBef>
                <a:spcPct val="0"/>
              </a:spcBef>
              <a:spcAft>
                <a:spcPct val="0"/>
              </a:spcAft>
              <a:buClrTx/>
              <a:buSzTx/>
              <a:buFontTx/>
              <a:buNone/>
              <a:tabLst/>
              <a:defRPr/>
            </a:pPr>
            <a:r>
              <a:rPr kumimoji="0" lang="zh-CN" altLang="en-US" sz="1400" i="0" u="none" strike="noStrike" kern="1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a:rPr>
              <a:t>安全设计技术要求</a:t>
            </a:r>
          </a:p>
        </p:txBody>
      </p:sp>
      <p:sp>
        <p:nvSpPr>
          <p:cNvPr id="40" name="椭圆 65">
            <a:extLst>
              <a:ext uri="{FF2B5EF4-FFF2-40B4-BE49-F238E27FC236}">
                <a16:creationId xmlns:a16="http://schemas.microsoft.com/office/drawing/2014/main" id="{9DA5630C-12CA-4C81-A492-6DA9BC1ACE25}"/>
              </a:ext>
            </a:extLst>
          </p:cNvPr>
          <p:cNvSpPr>
            <a:spLocks noChangeArrowheads="1"/>
          </p:cNvSpPr>
          <p:nvPr/>
        </p:nvSpPr>
        <p:spPr bwMode="auto">
          <a:xfrm>
            <a:off x="5384913" y="2370466"/>
            <a:ext cx="896506" cy="522128"/>
          </a:xfrm>
          <a:prstGeom prst="ellipse">
            <a:avLst/>
          </a:prstGeom>
          <a:gradFill>
            <a:gsLst>
              <a:gs pos="54688">
                <a:srgbClr val="76B24C"/>
              </a:gs>
              <a:gs pos="4000">
                <a:schemeClr val="accent1">
                  <a:lumMod val="60000"/>
                  <a:lumOff val="40000"/>
                </a:schemeClr>
              </a:gs>
              <a:gs pos="100000">
                <a:schemeClr val="accent1">
                  <a:lumMod val="75000"/>
                </a:schemeClr>
              </a:gs>
            </a:gsLst>
            <a:lin ang="5400000" scaled="1"/>
          </a:gradFill>
          <a:ln w="25400" cap="flat" cmpd="sng" algn="ctr">
            <a:noFill/>
            <a:prstDash val="solid"/>
            <a:headEnd/>
            <a:tailEnd/>
          </a:ln>
          <a:effectLst/>
        </p:spPr>
        <p:txBody>
          <a:bodyPr anchor="ctr" anchorCtr="0" upright="1"/>
          <a:lstStyle/>
          <a:p>
            <a:pPr marL="0" marR="0" lvl="0" indent="0" algn="ctr" defTabSz="914400" eaLnBrk="0" fontAlgn="base" latinLnBrk="0" hangingPunct="0">
              <a:lnSpc>
                <a:spcPct val="150000"/>
              </a:lnSpc>
              <a:spcBef>
                <a:spcPct val="0"/>
              </a:spcBef>
              <a:spcAft>
                <a:spcPct val="0"/>
              </a:spcAft>
              <a:buClrTx/>
              <a:buSzTx/>
              <a:buFontTx/>
              <a:buNone/>
              <a:tabLst/>
              <a:defRPr/>
            </a:pPr>
            <a:r>
              <a:rPr kumimoji="0" lang="zh-CN" altLang="en-US" sz="1400" i="0" u="none" strike="noStrike" kern="1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Times New Roman"/>
              </a:rPr>
              <a:t>安全等级</a:t>
            </a:r>
          </a:p>
        </p:txBody>
      </p:sp>
      <p:sp>
        <p:nvSpPr>
          <p:cNvPr id="41" name="椭圆 67">
            <a:extLst>
              <a:ext uri="{FF2B5EF4-FFF2-40B4-BE49-F238E27FC236}">
                <a16:creationId xmlns:a16="http://schemas.microsoft.com/office/drawing/2014/main" id="{50292CDA-2028-4EE4-96B2-1D089F74E617}"/>
              </a:ext>
            </a:extLst>
          </p:cNvPr>
          <p:cNvSpPr>
            <a:spLocks noChangeArrowheads="1"/>
          </p:cNvSpPr>
          <p:nvPr/>
        </p:nvSpPr>
        <p:spPr bwMode="auto">
          <a:xfrm>
            <a:off x="4032006" y="3125489"/>
            <a:ext cx="804006" cy="591830"/>
          </a:xfrm>
          <a:prstGeom prst="ellipse">
            <a:avLst/>
          </a:prstGeom>
          <a:gradFill>
            <a:gsLst>
              <a:gs pos="54688">
                <a:srgbClr val="76B24C"/>
              </a:gs>
              <a:gs pos="4000">
                <a:schemeClr val="accent1">
                  <a:lumMod val="60000"/>
                  <a:lumOff val="40000"/>
                </a:schemeClr>
              </a:gs>
              <a:gs pos="100000">
                <a:schemeClr val="accent1">
                  <a:lumMod val="75000"/>
                </a:schemeClr>
              </a:gs>
            </a:gsLst>
            <a:lin ang="5400000" scaled="1"/>
          </a:gradFill>
          <a:ln w="25400" cap="flat" cmpd="sng" algn="ctr">
            <a:noFill/>
            <a:prstDash val="solid"/>
            <a:headEnd/>
            <a:tailEnd/>
          </a:ln>
          <a:effectLst/>
        </p:spPr>
        <p:txBody>
          <a:bodyPr anchor="ctr" anchorCtr="0" upright="1">
            <a:noAutofit/>
          </a:bodyPr>
          <a:lstStyle/>
          <a:p>
            <a:pPr marL="0" marR="0" lvl="0" indent="0" algn="ctr" defTabSz="914400" eaLnBrk="0" fontAlgn="base" latinLnBrk="0" hangingPunct="0">
              <a:lnSpc>
                <a:spcPct val="150000"/>
              </a:lnSpc>
              <a:spcBef>
                <a:spcPct val="0"/>
              </a:spcBef>
              <a:spcAft>
                <a:spcPct val="0"/>
              </a:spcAft>
              <a:buClrTx/>
              <a:buSzTx/>
              <a:buFontTx/>
              <a:buNone/>
              <a:tabLst/>
              <a:defRPr/>
            </a:pPr>
            <a:r>
              <a:rPr kumimoji="0" lang="zh-CN" altLang="en-US" sz="1400" i="0" u="none" strike="noStrike" kern="1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Times New Roman"/>
              </a:rPr>
              <a:t>状况分析</a:t>
            </a:r>
          </a:p>
        </p:txBody>
      </p:sp>
      <p:sp>
        <p:nvSpPr>
          <p:cNvPr id="42" name="文本框 69">
            <a:extLst>
              <a:ext uri="{FF2B5EF4-FFF2-40B4-BE49-F238E27FC236}">
                <a16:creationId xmlns:a16="http://schemas.microsoft.com/office/drawing/2014/main" id="{445D213C-7BF2-4A0B-9777-E6D6AE11D0FE}"/>
              </a:ext>
            </a:extLst>
          </p:cNvPr>
          <p:cNvSpPr txBox="1">
            <a:spLocks noChangeArrowheads="1"/>
          </p:cNvSpPr>
          <p:nvPr/>
        </p:nvSpPr>
        <p:spPr bwMode="auto">
          <a:xfrm>
            <a:off x="8422587" y="2343931"/>
            <a:ext cx="755776" cy="2084111"/>
          </a:xfrm>
          <a:prstGeom prst="rect">
            <a:avLst/>
          </a:prstGeom>
          <a:gradFill>
            <a:gsLst>
              <a:gs pos="54688">
                <a:srgbClr val="76B24C"/>
              </a:gs>
              <a:gs pos="4000">
                <a:schemeClr val="accent1">
                  <a:lumMod val="60000"/>
                  <a:lumOff val="40000"/>
                </a:schemeClr>
              </a:gs>
              <a:gs pos="100000">
                <a:schemeClr val="accent1">
                  <a:lumMod val="75000"/>
                </a:schemeClr>
              </a:gs>
            </a:gsLst>
            <a:lin ang="5400000" scaled="1"/>
          </a:gradFill>
          <a:ln w="25400" cap="flat" cmpd="sng" algn="ctr">
            <a:noFill/>
            <a:prstDash val="solid"/>
            <a:headEnd/>
            <a:tailEnd/>
          </a:ln>
          <a:effectLst/>
          <a:extLst/>
        </p:spPr>
        <p:txBody>
          <a:bodyPr vert="eaVert" wrap="square" lIns="18000" rIns="18000" anchor="ctr" anchorCtr="0" upright="1"/>
          <a:lstStyle/>
          <a:p>
            <a:pPr marL="0" marR="0" lvl="0" indent="0" algn="ctr" defTabSz="914400" eaLnBrk="0" fontAlgn="base" latinLnBrk="0" hangingPunct="0">
              <a:lnSpc>
                <a:spcPct val="150000"/>
              </a:lnSpc>
              <a:spcBef>
                <a:spcPct val="0"/>
              </a:spcBef>
              <a:spcAft>
                <a:spcPct val="0"/>
              </a:spcAft>
              <a:buClrTx/>
              <a:buSzTx/>
              <a:buFontTx/>
              <a:buNone/>
              <a:tabLst/>
              <a:defRPr/>
            </a:pPr>
            <a:r>
              <a:rPr kumimoji="0" lang="zh-CN" altLang="en-US" sz="1400" i="0" u="none" strike="noStrike" kern="1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Times New Roman"/>
              </a:rPr>
              <a:t>网络安全等级</a:t>
            </a:r>
            <a:endParaRPr kumimoji="0" lang="en-US" altLang="zh-CN" sz="1400" i="0" u="none" strike="noStrike" kern="1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a:endParaRPr>
          </a:p>
          <a:p>
            <a:pPr marL="0" marR="0" lvl="0" indent="0" algn="ctr" defTabSz="914400" eaLnBrk="0" fontAlgn="base" latinLnBrk="0" hangingPunct="0">
              <a:lnSpc>
                <a:spcPct val="150000"/>
              </a:lnSpc>
              <a:spcBef>
                <a:spcPct val="0"/>
              </a:spcBef>
              <a:spcAft>
                <a:spcPct val="0"/>
              </a:spcAft>
              <a:buClrTx/>
              <a:buSzTx/>
              <a:buFontTx/>
              <a:buNone/>
              <a:tabLst/>
              <a:defRPr/>
            </a:pPr>
            <a:r>
              <a:rPr kumimoji="0" lang="zh-CN" altLang="en-US" sz="1400" i="0" u="none" strike="noStrike" kern="1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a:rPr>
              <a:t>保护实施指南</a:t>
            </a:r>
          </a:p>
        </p:txBody>
      </p:sp>
      <p:sp>
        <p:nvSpPr>
          <p:cNvPr id="43" name="椭圆 60">
            <a:extLst>
              <a:ext uri="{FF2B5EF4-FFF2-40B4-BE49-F238E27FC236}">
                <a16:creationId xmlns:a16="http://schemas.microsoft.com/office/drawing/2014/main" id="{F13D453B-9E42-47D2-9104-6EBAD1878064}"/>
              </a:ext>
            </a:extLst>
          </p:cNvPr>
          <p:cNvSpPr>
            <a:spLocks noChangeArrowheads="1"/>
          </p:cNvSpPr>
          <p:nvPr/>
        </p:nvSpPr>
        <p:spPr bwMode="auto">
          <a:xfrm>
            <a:off x="4853187" y="2921830"/>
            <a:ext cx="1976912" cy="963438"/>
          </a:xfrm>
          <a:prstGeom prst="ellipse">
            <a:avLst/>
          </a:prstGeom>
          <a:gradFill>
            <a:gsLst>
              <a:gs pos="54688">
                <a:srgbClr val="76B24C"/>
              </a:gs>
              <a:gs pos="4000">
                <a:schemeClr val="accent1">
                  <a:lumMod val="60000"/>
                  <a:lumOff val="40000"/>
                </a:schemeClr>
              </a:gs>
              <a:gs pos="100000">
                <a:schemeClr val="accent1">
                  <a:lumMod val="75000"/>
                </a:schemeClr>
              </a:gs>
            </a:gsLst>
            <a:lin ang="5400000" scaled="1"/>
          </a:gradFill>
          <a:ln w="25400" cap="flat" cmpd="sng" algn="ctr">
            <a:noFill/>
            <a:prstDash val="solid"/>
            <a:headEnd/>
            <a:tailEnd/>
          </a:ln>
          <a:effectLst/>
        </p:spPr>
        <p:txBody>
          <a:bodyPr lIns="18000" rIns="18000" anchor="ctr" anchorCtr="0" upright="1"/>
          <a:lstStyle/>
          <a:p>
            <a:pPr marL="0" marR="0" lvl="0" indent="0" algn="ctr" defTabSz="914400" eaLnBrk="0" fontAlgn="base" latinLnBrk="0" hangingPunct="0">
              <a:lnSpc>
                <a:spcPct val="150000"/>
              </a:lnSpc>
              <a:spcBef>
                <a:spcPct val="0"/>
              </a:spcBef>
              <a:spcAft>
                <a:spcPct val="0"/>
              </a:spcAft>
              <a:buClrTx/>
              <a:buSzTx/>
              <a:buFontTx/>
              <a:buNone/>
              <a:tabLst/>
              <a:defRPr/>
            </a:pPr>
            <a:r>
              <a:rPr kumimoji="0" lang="zh-CN" altLang="en-US" sz="1400" i="0" u="none" strike="noStrike" kern="1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Times New Roman"/>
              </a:rPr>
              <a:t>网络安全</a:t>
            </a:r>
            <a:r>
              <a:rPr kumimoji="0" lang="zh-CN" altLang="en-US" sz="1400" i="0" u="none" strike="noStrike" kern="1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Times New Roman"/>
              </a:rPr>
              <a:t>等级</a:t>
            </a:r>
          </a:p>
          <a:p>
            <a:pPr marL="0" marR="0" lvl="0" indent="0" algn="ctr" defTabSz="914400" eaLnBrk="0" fontAlgn="base" latinLnBrk="0" hangingPunct="0">
              <a:lnSpc>
                <a:spcPct val="150000"/>
              </a:lnSpc>
              <a:spcBef>
                <a:spcPct val="0"/>
              </a:spcBef>
              <a:spcAft>
                <a:spcPct val="0"/>
              </a:spcAft>
              <a:buClrTx/>
              <a:buSzTx/>
              <a:buFontTx/>
              <a:buNone/>
              <a:tabLst/>
              <a:defRPr/>
            </a:pPr>
            <a:r>
              <a:rPr kumimoji="0" lang="zh-CN" altLang="en-US" sz="1400" i="0" u="none" strike="noStrike" kern="1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Times New Roman"/>
              </a:rPr>
              <a:t>保护安全建设</a:t>
            </a:r>
          </a:p>
          <a:p>
            <a:pPr marL="0" marR="0" lvl="0" indent="0" algn="ctr" defTabSz="914400" eaLnBrk="0" fontAlgn="base" latinLnBrk="0" hangingPunct="0">
              <a:lnSpc>
                <a:spcPct val="150000"/>
              </a:lnSpc>
              <a:spcBef>
                <a:spcPct val="0"/>
              </a:spcBef>
              <a:spcAft>
                <a:spcPct val="0"/>
              </a:spcAft>
              <a:buClrTx/>
              <a:buSzTx/>
              <a:buFontTx/>
              <a:buNone/>
              <a:tabLst/>
              <a:defRPr/>
            </a:pPr>
            <a:r>
              <a:rPr kumimoji="0" lang="zh-CN" altLang="en-US" sz="1400" i="0" u="none" strike="noStrike" kern="1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Times New Roman"/>
              </a:rPr>
              <a:t>整改工作</a:t>
            </a:r>
          </a:p>
        </p:txBody>
      </p:sp>
      <p:cxnSp>
        <p:nvCxnSpPr>
          <p:cNvPr id="45" name="直接箭头连接符 44">
            <a:extLst>
              <a:ext uri="{FF2B5EF4-FFF2-40B4-BE49-F238E27FC236}">
                <a16:creationId xmlns:a16="http://schemas.microsoft.com/office/drawing/2014/main" id="{390C52ED-E82A-4203-AEB1-B35BA812EB7B}"/>
              </a:ext>
            </a:extLst>
          </p:cNvPr>
          <p:cNvCxnSpPr>
            <a:cxnSpLocks/>
          </p:cNvCxnSpPr>
          <p:nvPr/>
        </p:nvCxnSpPr>
        <p:spPr>
          <a:xfrm>
            <a:off x="5711872" y="2062173"/>
            <a:ext cx="2525" cy="395819"/>
          </a:xfrm>
          <a:prstGeom prst="straightConnector1">
            <a:avLst/>
          </a:prstGeom>
          <a:ln w="76200">
            <a:solidFill>
              <a:schemeClr val="accent1"/>
            </a:solidFill>
            <a:tailEnd type="triangle"/>
          </a:ln>
        </p:spPr>
        <p:style>
          <a:lnRef idx="1">
            <a:schemeClr val="dk1"/>
          </a:lnRef>
          <a:fillRef idx="0">
            <a:schemeClr val="dk1"/>
          </a:fillRef>
          <a:effectRef idx="0">
            <a:schemeClr val="dk1"/>
          </a:effectRef>
          <a:fontRef idx="minor">
            <a:schemeClr val="tx1"/>
          </a:fontRef>
        </p:style>
      </p:cxnSp>
      <p:cxnSp>
        <p:nvCxnSpPr>
          <p:cNvPr id="46" name="直接箭头连接符 45">
            <a:extLst>
              <a:ext uri="{FF2B5EF4-FFF2-40B4-BE49-F238E27FC236}">
                <a16:creationId xmlns:a16="http://schemas.microsoft.com/office/drawing/2014/main" id="{82908428-C621-43C2-9A04-5ADEF0D65638}"/>
              </a:ext>
            </a:extLst>
          </p:cNvPr>
          <p:cNvCxnSpPr>
            <a:cxnSpLocks/>
          </p:cNvCxnSpPr>
          <p:nvPr/>
        </p:nvCxnSpPr>
        <p:spPr>
          <a:xfrm>
            <a:off x="3337741" y="1702659"/>
            <a:ext cx="0" cy="161326"/>
          </a:xfrm>
          <a:prstGeom prst="straightConnector1">
            <a:avLst/>
          </a:prstGeom>
          <a:ln w="76200">
            <a:solidFill>
              <a:schemeClr val="accent1"/>
            </a:solidFill>
            <a:tailEnd type="triangle"/>
          </a:ln>
        </p:spPr>
        <p:style>
          <a:lnRef idx="1">
            <a:schemeClr val="dk1"/>
          </a:lnRef>
          <a:fillRef idx="0">
            <a:schemeClr val="dk1"/>
          </a:fillRef>
          <a:effectRef idx="0">
            <a:schemeClr val="dk1"/>
          </a:effectRef>
          <a:fontRef idx="minor">
            <a:schemeClr val="tx1"/>
          </a:fontRef>
        </p:style>
      </p:cxnSp>
      <p:sp>
        <p:nvSpPr>
          <p:cNvPr id="47" name="椭圆 67">
            <a:extLst>
              <a:ext uri="{FF2B5EF4-FFF2-40B4-BE49-F238E27FC236}">
                <a16:creationId xmlns:a16="http://schemas.microsoft.com/office/drawing/2014/main" id="{84CBDEA8-8E21-4878-B292-D56645A5233A}"/>
              </a:ext>
            </a:extLst>
          </p:cNvPr>
          <p:cNvSpPr>
            <a:spLocks noChangeArrowheads="1"/>
          </p:cNvSpPr>
          <p:nvPr/>
        </p:nvSpPr>
        <p:spPr bwMode="auto">
          <a:xfrm>
            <a:off x="6850875" y="3094090"/>
            <a:ext cx="896506" cy="591830"/>
          </a:xfrm>
          <a:prstGeom prst="ellipse">
            <a:avLst/>
          </a:prstGeom>
          <a:gradFill>
            <a:gsLst>
              <a:gs pos="54688">
                <a:srgbClr val="76B24C"/>
              </a:gs>
              <a:gs pos="4000">
                <a:schemeClr val="accent1">
                  <a:lumMod val="60000"/>
                  <a:lumOff val="40000"/>
                </a:schemeClr>
              </a:gs>
              <a:gs pos="100000">
                <a:schemeClr val="accent1">
                  <a:lumMod val="75000"/>
                </a:schemeClr>
              </a:gs>
            </a:gsLst>
            <a:lin ang="5400000" scaled="1"/>
          </a:gradFill>
          <a:ln w="25400" cap="flat" cmpd="sng" algn="ctr">
            <a:noFill/>
            <a:prstDash val="solid"/>
            <a:headEnd/>
            <a:tailEnd/>
          </a:ln>
          <a:effectLst/>
        </p:spPr>
        <p:txBody>
          <a:bodyPr anchor="ctr" anchorCtr="0" upright="1">
            <a:noAutofit/>
          </a:bodyPr>
          <a:lstStyle/>
          <a:p>
            <a:pPr marL="0" marR="0" lvl="0" indent="0" algn="ctr" defTabSz="914400" eaLnBrk="0" fontAlgn="base" latinLnBrk="0" hangingPunct="0">
              <a:lnSpc>
                <a:spcPct val="150000"/>
              </a:lnSpc>
              <a:spcBef>
                <a:spcPct val="0"/>
              </a:spcBef>
              <a:spcAft>
                <a:spcPct val="0"/>
              </a:spcAft>
              <a:buClrTx/>
              <a:buSzTx/>
              <a:buFontTx/>
              <a:buNone/>
              <a:tabLst/>
              <a:defRPr/>
            </a:pPr>
            <a:r>
              <a:rPr kumimoji="0" lang="zh-CN" altLang="en-US" sz="1400" i="0" u="none" strike="noStrike" kern="1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Times New Roman"/>
              </a:rPr>
              <a:t>方法指导</a:t>
            </a:r>
          </a:p>
        </p:txBody>
      </p:sp>
      <p:cxnSp>
        <p:nvCxnSpPr>
          <p:cNvPr id="48" name="直接箭头连接符 47">
            <a:extLst>
              <a:ext uri="{FF2B5EF4-FFF2-40B4-BE49-F238E27FC236}">
                <a16:creationId xmlns:a16="http://schemas.microsoft.com/office/drawing/2014/main" id="{48058EA0-459A-44ED-9EE6-F1A9DDDE85A8}"/>
              </a:ext>
            </a:extLst>
          </p:cNvPr>
          <p:cNvCxnSpPr>
            <a:cxnSpLocks/>
          </p:cNvCxnSpPr>
          <p:nvPr/>
        </p:nvCxnSpPr>
        <p:spPr>
          <a:xfrm>
            <a:off x="5988052" y="1753880"/>
            <a:ext cx="0" cy="616586"/>
          </a:xfrm>
          <a:prstGeom prst="straightConnector1">
            <a:avLst/>
          </a:prstGeom>
          <a:ln w="7620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9" name="椭圆 67">
            <a:extLst>
              <a:ext uri="{FF2B5EF4-FFF2-40B4-BE49-F238E27FC236}">
                <a16:creationId xmlns:a16="http://schemas.microsoft.com/office/drawing/2014/main" id="{578457A7-181B-4BA7-9167-9F095F9C1F63}"/>
              </a:ext>
            </a:extLst>
          </p:cNvPr>
          <p:cNvSpPr>
            <a:spLocks noChangeArrowheads="1"/>
          </p:cNvSpPr>
          <p:nvPr/>
        </p:nvSpPr>
        <p:spPr bwMode="auto">
          <a:xfrm>
            <a:off x="5393392" y="3905914"/>
            <a:ext cx="896506" cy="522128"/>
          </a:xfrm>
          <a:prstGeom prst="ellipse">
            <a:avLst/>
          </a:prstGeom>
          <a:gradFill>
            <a:gsLst>
              <a:gs pos="54688">
                <a:srgbClr val="76B24C"/>
              </a:gs>
              <a:gs pos="4000">
                <a:schemeClr val="accent1">
                  <a:lumMod val="60000"/>
                  <a:lumOff val="40000"/>
                </a:schemeClr>
              </a:gs>
              <a:gs pos="100000">
                <a:schemeClr val="accent1">
                  <a:lumMod val="75000"/>
                </a:schemeClr>
              </a:gs>
            </a:gsLst>
            <a:lin ang="5400000" scaled="1"/>
          </a:gradFill>
          <a:ln w="25400" cap="flat" cmpd="sng" algn="ctr">
            <a:noFill/>
            <a:prstDash val="solid"/>
            <a:headEnd/>
            <a:tailEnd/>
          </a:ln>
          <a:effectLst/>
        </p:spPr>
        <p:txBody>
          <a:bodyPr anchor="ctr" anchorCtr="0" upright="1">
            <a:noAutofit/>
          </a:bodyPr>
          <a:lstStyle/>
          <a:p>
            <a:pPr marL="0" marR="0" lvl="0" indent="0" algn="ctr" defTabSz="914400" eaLnBrk="0" fontAlgn="base" latinLnBrk="0" hangingPunct="0">
              <a:lnSpc>
                <a:spcPct val="150000"/>
              </a:lnSpc>
              <a:spcBef>
                <a:spcPct val="0"/>
              </a:spcBef>
              <a:spcAft>
                <a:spcPct val="0"/>
              </a:spcAft>
              <a:buClrTx/>
              <a:buSzTx/>
              <a:buFontTx/>
              <a:buNone/>
              <a:tabLst/>
              <a:defRPr/>
            </a:pPr>
            <a:r>
              <a:rPr kumimoji="0" lang="zh-CN" altLang="en-US" sz="1400" i="0" u="none" strike="noStrike" kern="1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Times New Roman"/>
              </a:rPr>
              <a:t>基线要求</a:t>
            </a:r>
          </a:p>
        </p:txBody>
      </p:sp>
      <p:cxnSp>
        <p:nvCxnSpPr>
          <p:cNvPr id="50" name="直接箭头连接符 49">
            <a:extLst>
              <a:ext uri="{FF2B5EF4-FFF2-40B4-BE49-F238E27FC236}">
                <a16:creationId xmlns:a16="http://schemas.microsoft.com/office/drawing/2014/main" id="{BE745F4E-2C03-42E8-8993-ECFAE4290ED0}"/>
              </a:ext>
            </a:extLst>
          </p:cNvPr>
          <p:cNvCxnSpPr>
            <a:cxnSpLocks/>
          </p:cNvCxnSpPr>
          <p:nvPr/>
        </p:nvCxnSpPr>
        <p:spPr>
          <a:xfrm>
            <a:off x="3441971" y="3386552"/>
            <a:ext cx="490660" cy="1"/>
          </a:xfrm>
          <a:prstGeom prst="straightConnector1">
            <a:avLst/>
          </a:prstGeom>
          <a:ln w="7620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1" name="直接箭头连接符 50">
            <a:extLst>
              <a:ext uri="{FF2B5EF4-FFF2-40B4-BE49-F238E27FC236}">
                <a16:creationId xmlns:a16="http://schemas.microsoft.com/office/drawing/2014/main" id="{FF0652B8-D01A-4D2B-9ED1-4739CF559EEF}"/>
              </a:ext>
            </a:extLst>
          </p:cNvPr>
          <p:cNvCxnSpPr>
            <a:cxnSpLocks/>
            <a:endCxn id="47" idx="6"/>
          </p:cNvCxnSpPr>
          <p:nvPr/>
        </p:nvCxnSpPr>
        <p:spPr>
          <a:xfrm flipH="1">
            <a:off x="7747381" y="3355153"/>
            <a:ext cx="503545" cy="34852"/>
          </a:xfrm>
          <a:prstGeom prst="straightConnector1">
            <a:avLst/>
          </a:prstGeom>
          <a:ln w="7620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2" name="直接箭头连接符 51">
            <a:extLst>
              <a:ext uri="{FF2B5EF4-FFF2-40B4-BE49-F238E27FC236}">
                <a16:creationId xmlns:a16="http://schemas.microsoft.com/office/drawing/2014/main" id="{5251AFA9-5FC7-499C-82BE-12916CD846C1}"/>
              </a:ext>
            </a:extLst>
          </p:cNvPr>
          <p:cNvCxnSpPr>
            <a:cxnSpLocks/>
          </p:cNvCxnSpPr>
          <p:nvPr/>
        </p:nvCxnSpPr>
        <p:spPr>
          <a:xfrm flipV="1">
            <a:off x="5628359" y="4391909"/>
            <a:ext cx="0" cy="328057"/>
          </a:xfrm>
          <a:prstGeom prst="straightConnector1">
            <a:avLst/>
          </a:prstGeom>
          <a:ln w="76200">
            <a:solidFill>
              <a:schemeClr val="accent1"/>
            </a:solidFill>
            <a:tailEnd type="triangle"/>
          </a:ln>
        </p:spPr>
        <p:style>
          <a:lnRef idx="1">
            <a:schemeClr val="dk1"/>
          </a:lnRef>
          <a:fillRef idx="0">
            <a:schemeClr val="dk1"/>
          </a:fillRef>
          <a:effectRef idx="0">
            <a:schemeClr val="dk1"/>
          </a:effectRef>
          <a:fontRef idx="minor">
            <a:schemeClr val="tx1"/>
          </a:fontRef>
        </p:style>
      </p:cxnSp>
      <p:cxnSp>
        <p:nvCxnSpPr>
          <p:cNvPr id="53" name="直接箭头连接符 52">
            <a:extLst>
              <a:ext uri="{FF2B5EF4-FFF2-40B4-BE49-F238E27FC236}">
                <a16:creationId xmlns:a16="http://schemas.microsoft.com/office/drawing/2014/main" id="{C4E477BB-7735-4EAC-AAB5-5D92FCFB48E9}"/>
              </a:ext>
            </a:extLst>
          </p:cNvPr>
          <p:cNvCxnSpPr>
            <a:cxnSpLocks/>
          </p:cNvCxnSpPr>
          <p:nvPr/>
        </p:nvCxnSpPr>
        <p:spPr>
          <a:xfrm flipV="1">
            <a:off x="6021895" y="4389612"/>
            <a:ext cx="0" cy="660709"/>
          </a:xfrm>
          <a:prstGeom prst="straightConnector1">
            <a:avLst/>
          </a:prstGeom>
          <a:ln w="7620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4" name="直接箭头连接符 53">
            <a:extLst>
              <a:ext uri="{FF2B5EF4-FFF2-40B4-BE49-F238E27FC236}">
                <a16:creationId xmlns:a16="http://schemas.microsoft.com/office/drawing/2014/main" id="{AA63B978-5C8A-44E6-88B9-F826481B14BB}"/>
              </a:ext>
            </a:extLst>
          </p:cNvPr>
          <p:cNvCxnSpPr>
            <a:cxnSpLocks/>
          </p:cNvCxnSpPr>
          <p:nvPr/>
        </p:nvCxnSpPr>
        <p:spPr>
          <a:xfrm flipV="1">
            <a:off x="3418724" y="4974201"/>
            <a:ext cx="0" cy="76121"/>
          </a:xfrm>
          <a:prstGeom prst="straightConnector1">
            <a:avLst/>
          </a:prstGeom>
          <a:ln w="76200">
            <a:solidFill>
              <a:schemeClr val="accent1"/>
            </a:solidFill>
            <a:tailEnd type="triangle"/>
          </a:ln>
        </p:spPr>
        <p:style>
          <a:lnRef idx="1">
            <a:schemeClr val="dk1"/>
          </a:lnRef>
          <a:fillRef idx="0">
            <a:schemeClr val="dk1"/>
          </a:fillRef>
          <a:effectRef idx="0">
            <a:schemeClr val="dk1"/>
          </a:effectRef>
          <a:fontRef idx="minor">
            <a:schemeClr val="tx1"/>
          </a:fontRef>
        </p:style>
      </p:cxnSp>
      <p:sp>
        <p:nvSpPr>
          <p:cNvPr id="55" name="矩形 54">
            <a:extLst>
              <a:ext uri="{FF2B5EF4-FFF2-40B4-BE49-F238E27FC236}">
                <a16:creationId xmlns:a16="http://schemas.microsoft.com/office/drawing/2014/main" id="{E15C2687-5179-4F2A-B289-419952D19686}"/>
              </a:ext>
            </a:extLst>
          </p:cNvPr>
          <p:cNvSpPr/>
          <p:nvPr/>
        </p:nvSpPr>
        <p:spPr>
          <a:xfrm>
            <a:off x="1528928" y="2322919"/>
            <a:ext cx="1902887" cy="2271840"/>
          </a:xfrm>
          <a:prstGeom prst="rect">
            <a:avLst/>
          </a:prstGeom>
          <a:noFill/>
          <a:ln w="28575" cap="flat" cmpd="sng" algn="ctr">
            <a:solidFill>
              <a:srgbClr val="9F9F9F"/>
            </a:solidFill>
            <a:prstDash val="sysDot"/>
          </a:ln>
          <a:effectLst/>
        </p:spPr>
        <p:txBody>
          <a:bodyPr anchor="ctr" anchorCtr="0"/>
          <a:lstStyle/>
          <a:p>
            <a:pPr marL="0" marR="0" lvl="0" indent="0" algn="ctr" defTabSz="914400" eaLnBrk="1" fontAlgn="base" latinLnBrk="0" hangingPunct="1">
              <a:lnSpc>
                <a:spcPct val="150000"/>
              </a:lnSpc>
              <a:spcBef>
                <a:spcPct val="0"/>
              </a:spcBef>
              <a:spcAft>
                <a:spcPct val="0"/>
              </a:spcAft>
              <a:buClrTx/>
              <a:buSzTx/>
              <a:buFontTx/>
              <a:buNone/>
              <a:tabLst/>
              <a:defRPr/>
            </a:pPr>
            <a:endParaRPr kumimoji="0" lang="zh-CN" altLang="en-US" sz="140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56" name="矩形 55">
            <a:extLst>
              <a:ext uri="{FF2B5EF4-FFF2-40B4-BE49-F238E27FC236}">
                <a16:creationId xmlns:a16="http://schemas.microsoft.com/office/drawing/2014/main" id="{B3E64568-9C8C-40A2-96AF-E64236422566}"/>
              </a:ext>
            </a:extLst>
          </p:cNvPr>
          <p:cNvSpPr/>
          <p:nvPr/>
        </p:nvSpPr>
        <p:spPr>
          <a:xfrm>
            <a:off x="8261080" y="2228961"/>
            <a:ext cx="2083117" cy="2365798"/>
          </a:xfrm>
          <a:prstGeom prst="rect">
            <a:avLst/>
          </a:prstGeom>
          <a:noFill/>
          <a:ln w="28575" cap="flat" cmpd="sng" algn="ctr">
            <a:solidFill>
              <a:srgbClr val="9F9F9F"/>
            </a:solidFill>
            <a:prstDash val="sysDot"/>
          </a:ln>
          <a:effectLst/>
        </p:spPr>
        <p:txBody>
          <a:bodyPr anchor="ctr" anchorCtr="0"/>
          <a:lstStyle/>
          <a:p>
            <a:pPr marL="0" marR="0" lvl="0" indent="0" algn="ctr" defTabSz="914400" eaLnBrk="1" fontAlgn="base" latinLnBrk="0" hangingPunct="1">
              <a:lnSpc>
                <a:spcPct val="150000"/>
              </a:lnSpc>
              <a:spcBef>
                <a:spcPct val="0"/>
              </a:spcBef>
              <a:spcAft>
                <a:spcPct val="0"/>
              </a:spcAft>
              <a:buClrTx/>
              <a:buSzTx/>
              <a:buFontTx/>
              <a:buNone/>
              <a:tabLst/>
              <a:defRPr/>
            </a:pPr>
            <a:endParaRPr kumimoji="0" lang="zh-CN" altLang="en-US" sz="140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cxnSp>
        <p:nvCxnSpPr>
          <p:cNvPr id="70" name="直接箭头连接符 69">
            <a:extLst>
              <a:ext uri="{FF2B5EF4-FFF2-40B4-BE49-F238E27FC236}">
                <a16:creationId xmlns:a16="http://schemas.microsoft.com/office/drawing/2014/main" id="{D794D983-A936-4484-8645-9F0228884EA3}"/>
              </a:ext>
            </a:extLst>
          </p:cNvPr>
          <p:cNvCxnSpPr>
            <a:cxnSpLocks/>
          </p:cNvCxnSpPr>
          <p:nvPr/>
        </p:nvCxnSpPr>
        <p:spPr>
          <a:xfrm flipV="1">
            <a:off x="3446250" y="5548178"/>
            <a:ext cx="0" cy="271008"/>
          </a:xfrm>
          <a:prstGeom prst="straightConnector1">
            <a:avLst/>
          </a:prstGeom>
          <a:ln w="76200">
            <a:solidFill>
              <a:schemeClr val="accent1"/>
            </a:solidFill>
            <a:tailEnd type="triangle"/>
          </a:ln>
        </p:spPr>
        <p:style>
          <a:lnRef idx="1">
            <a:schemeClr val="dk1"/>
          </a:lnRef>
          <a:fillRef idx="0">
            <a:schemeClr val="dk1"/>
          </a:fillRef>
          <a:effectRef idx="0">
            <a:schemeClr val="dk1"/>
          </a:effectRef>
          <a:fontRef idx="minor">
            <a:schemeClr val="tx1"/>
          </a:fontRef>
        </p:style>
      </p:cxnSp>
      <p:cxnSp>
        <p:nvCxnSpPr>
          <p:cNvPr id="71" name="直接箭头连接符 70">
            <a:extLst>
              <a:ext uri="{FF2B5EF4-FFF2-40B4-BE49-F238E27FC236}">
                <a16:creationId xmlns:a16="http://schemas.microsoft.com/office/drawing/2014/main" id="{D66C5EEF-7C03-4F11-8A5A-E8006F1B8B44}"/>
              </a:ext>
            </a:extLst>
          </p:cNvPr>
          <p:cNvCxnSpPr>
            <a:cxnSpLocks/>
          </p:cNvCxnSpPr>
          <p:nvPr/>
        </p:nvCxnSpPr>
        <p:spPr>
          <a:xfrm flipV="1">
            <a:off x="8176589" y="5548178"/>
            <a:ext cx="0" cy="269675"/>
          </a:xfrm>
          <a:prstGeom prst="straightConnector1">
            <a:avLst/>
          </a:prstGeom>
          <a:ln w="76200">
            <a:solidFill>
              <a:schemeClr val="accent1"/>
            </a:solidFill>
            <a:tailEnd type="triangle"/>
          </a:ln>
        </p:spPr>
        <p:style>
          <a:lnRef idx="1">
            <a:schemeClr val="dk1"/>
          </a:lnRef>
          <a:fillRef idx="0">
            <a:schemeClr val="dk1"/>
          </a:fillRef>
          <a:effectRef idx="0">
            <a:schemeClr val="dk1"/>
          </a:effectRef>
          <a:fontRef idx="minor">
            <a:schemeClr val="tx1"/>
          </a:fontRef>
        </p:style>
      </p:cxnSp>
      <p:cxnSp>
        <p:nvCxnSpPr>
          <p:cNvPr id="44" name="直接箭头连接符 43">
            <a:extLst>
              <a:ext uri="{FF2B5EF4-FFF2-40B4-BE49-F238E27FC236}">
                <a16:creationId xmlns:a16="http://schemas.microsoft.com/office/drawing/2014/main" id="{FF0652B8-D01A-4D2B-9ED1-4739CF559EEF}"/>
              </a:ext>
            </a:extLst>
          </p:cNvPr>
          <p:cNvCxnSpPr>
            <a:cxnSpLocks/>
            <a:endCxn id="47" idx="6"/>
          </p:cNvCxnSpPr>
          <p:nvPr/>
        </p:nvCxnSpPr>
        <p:spPr>
          <a:xfrm flipH="1">
            <a:off x="7747381" y="3386551"/>
            <a:ext cx="503545" cy="3454"/>
          </a:xfrm>
          <a:prstGeom prst="straightConnector1">
            <a:avLst/>
          </a:prstGeom>
          <a:ln w="7620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5" name="文本框 48">
            <a:extLst>
              <a:ext uri="{FF2B5EF4-FFF2-40B4-BE49-F238E27FC236}">
                <a16:creationId xmlns:a16="http://schemas.microsoft.com/office/drawing/2014/main" id="{F316790B-D9BF-4D6B-8E94-8F85D0B27755}"/>
              </a:ext>
            </a:extLst>
          </p:cNvPr>
          <p:cNvSpPr txBox="1">
            <a:spLocks noChangeArrowheads="1"/>
          </p:cNvSpPr>
          <p:nvPr/>
        </p:nvSpPr>
        <p:spPr bwMode="auto">
          <a:xfrm>
            <a:off x="1520575" y="4636771"/>
            <a:ext cx="4233317" cy="413551"/>
          </a:xfrm>
          <a:prstGeom prst="rect">
            <a:avLst/>
          </a:prstGeom>
          <a:gradFill>
            <a:gsLst>
              <a:gs pos="54688">
                <a:srgbClr val="76B24C"/>
              </a:gs>
              <a:gs pos="4000">
                <a:schemeClr val="accent1">
                  <a:lumMod val="60000"/>
                  <a:lumOff val="40000"/>
                </a:schemeClr>
              </a:gs>
              <a:gs pos="100000">
                <a:schemeClr val="accent1">
                  <a:lumMod val="75000"/>
                </a:schemeClr>
              </a:gs>
            </a:gsLst>
            <a:lin ang="5400000" scaled="1"/>
          </a:gradFill>
          <a:ln w="25400" cap="flat" cmpd="sng" algn="ctr">
            <a:noFill/>
            <a:prstDash val="solid"/>
            <a:headEnd/>
            <a:tailEnd/>
          </a:ln>
          <a:effectLst/>
          <a:extLst/>
        </p:spPr>
        <p:txBody>
          <a:bodyPr anchor="ctr" anchorCtr="0" upright="1"/>
          <a:lstStyle/>
          <a:p>
            <a:pPr marL="0" marR="0" lvl="0" indent="0" algn="ctr" defTabSz="914400" eaLnBrk="0" fontAlgn="base" latinLnBrk="0" hangingPunct="0">
              <a:lnSpc>
                <a:spcPct val="150000"/>
              </a:lnSpc>
              <a:spcBef>
                <a:spcPct val="0"/>
              </a:spcBef>
              <a:spcAft>
                <a:spcPct val="0"/>
              </a:spcAft>
              <a:buClrTx/>
              <a:buSzTx/>
              <a:buFontTx/>
              <a:buNone/>
              <a:tabLst/>
              <a:defRPr/>
            </a:pPr>
            <a:r>
              <a:rPr kumimoji="0" lang="zh-CN" altLang="en-US" sz="1400" i="0" u="none" strike="noStrike" kern="1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Times New Roman"/>
              </a:rPr>
              <a:t>网络安全</a:t>
            </a:r>
            <a:r>
              <a:rPr kumimoji="0" lang="zh-CN" altLang="en-US" sz="1400" i="0" u="none" strike="noStrike" kern="1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Times New Roman"/>
              </a:rPr>
              <a:t>等级保护基本要求的行业细则</a:t>
            </a:r>
          </a:p>
        </p:txBody>
      </p:sp>
      <p:sp>
        <p:nvSpPr>
          <p:cNvPr id="39" name="文本框 58">
            <a:extLst>
              <a:ext uri="{FF2B5EF4-FFF2-40B4-BE49-F238E27FC236}">
                <a16:creationId xmlns:a16="http://schemas.microsoft.com/office/drawing/2014/main" id="{DE633D60-0AEC-42E9-8845-446140A14763}"/>
              </a:ext>
            </a:extLst>
          </p:cNvPr>
          <p:cNvSpPr txBox="1">
            <a:spLocks noChangeArrowheads="1"/>
          </p:cNvSpPr>
          <p:nvPr/>
        </p:nvSpPr>
        <p:spPr bwMode="auto">
          <a:xfrm>
            <a:off x="1520576" y="1810524"/>
            <a:ext cx="4318341" cy="386233"/>
          </a:xfrm>
          <a:prstGeom prst="rect">
            <a:avLst/>
          </a:prstGeom>
          <a:gradFill>
            <a:gsLst>
              <a:gs pos="54688">
                <a:srgbClr val="76B24C"/>
              </a:gs>
              <a:gs pos="4000">
                <a:schemeClr val="accent1">
                  <a:lumMod val="60000"/>
                  <a:lumOff val="40000"/>
                </a:schemeClr>
              </a:gs>
              <a:gs pos="100000">
                <a:schemeClr val="accent1">
                  <a:lumMod val="75000"/>
                </a:schemeClr>
              </a:gs>
            </a:gsLst>
            <a:lin ang="5400000" scaled="1"/>
          </a:gradFill>
          <a:ln w="25400" cap="flat" cmpd="sng" algn="ctr">
            <a:noFill/>
            <a:prstDash val="solid"/>
            <a:headEnd/>
            <a:tailEnd/>
          </a:ln>
          <a:effectLst/>
          <a:extLst/>
        </p:spPr>
        <p:txBody>
          <a:bodyPr anchor="ctr" anchorCtr="0" upright="1"/>
          <a:lstStyle/>
          <a:p>
            <a:pPr marL="0" marR="0" lvl="0" indent="0" algn="ctr" defTabSz="914400" eaLnBrk="0" fontAlgn="base" latinLnBrk="0" hangingPunct="0">
              <a:lnSpc>
                <a:spcPct val="150000"/>
              </a:lnSpc>
              <a:spcBef>
                <a:spcPct val="0"/>
              </a:spcBef>
              <a:spcAft>
                <a:spcPct val="0"/>
              </a:spcAft>
              <a:buClrTx/>
              <a:buSzTx/>
              <a:buFontTx/>
              <a:buNone/>
              <a:tabLst/>
              <a:defRPr/>
            </a:pPr>
            <a:r>
              <a:rPr kumimoji="0" lang="zh-CN" altLang="en-US" sz="1400" i="0" u="none" strike="noStrike" kern="1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Times New Roman"/>
              </a:rPr>
              <a:t>网络安全</a:t>
            </a:r>
            <a:r>
              <a:rPr kumimoji="0" lang="zh-CN" altLang="en-US" sz="1400" i="0" u="none" strike="noStrike" kern="1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Times New Roman"/>
              </a:rPr>
              <a:t>等级保护行业定级细则</a:t>
            </a:r>
          </a:p>
        </p:txBody>
      </p:sp>
    </p:spTree>
    <p:extLst>
      <p:ext uri="{BB962C8B-B14F-4D97-AF65-F5344CB8AC3E}">
        <p14:creationId xmlns:p14="http://schemas.microsoft.com/office/powerpoint/2010/main" val="21309090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4B8227-CEDF-9B45-973A-4B7C01784C72}"/>
              </a:ext>
            </a:extLst>
          </p:cNvPr>
          <p:cNvSpPr>
            <a:spLocks noGrp="1"/>
          </p:cNvSpPr>
          <p:nvPr>
            <p:ph type="title"/>
          </p:nvPr>
        </p:nvSpPr>
        <p:spPr>
          <a:xfrm>
            <a:off x="1289258" y="317724"/>
            <a:ext cx="10071265" cy="846158"/>
          </a:xfrm>
        </p:spPr>
        <p:txBody>
          <a:bodyPr>
            <a:normAutofit/>
          </a:bodyPr>
          <a:lstStyle/>
          <a:p>
            <a:r>
              <a:rPr kumimoji="1" lang="zh-CN" altLang="en-US" dirty="0">
                <a:latin typeface="+mn-lt"/>
                <a:ea typeface="+mn-ea"/>
                <a:cs typeface="+mn-ea"/>
                <a:sym typeface="+mn-lt"/>
              </a:rPr>
              <a:t>等级保护</a:t>
            </a:r>
            <a:r>
              <a:rPr kumimoji="1" lang="en-US" altLang="zh-CN" dirty="0">
                <a:latin typeface="+mn-lt"/>
                <a:ea typeface="+mn-ea"/>
                <a:cs typeface="+mn-ea"/>
                <a:sym typeface="+mn-lt"/>
              </a:rPr>
              <a:t>1.0</a:t>
            </a:r>
            <a:r>
              <a:rPr kumimoji="1" lang="zh-CN" altLang="en-US" dirty="0">
                <a:latin typeface="+mn-lt"/>
                <a:ea typeface="+mn-ea"/>
                <a:cs typeface="+mn-ea"/>
                <a:sym typeface="+mn-lt"/>
              </a:rPr>
              <a:t> </a:t>
            </a:r>
            <a:r>
              <a:rPr kumimoji="1" lang="en-US" altLang="zh-CN" dirty="0">
                <a:latin typeface="+mn-lt"/>
                <a:ea typeface="+mn-ea"/>
                <a:cs typeface="+mn-ea"/>
                <a:sym typeface="+mn-lt"/>
              </a:rPr>
              <a:t>VS</a:t>
            </a:r>
            <a:r>
              <a:rPr kumimoji="1" lang="zh-CN" altLang="en-US" dirty="0">
                <a:latin typeface="+mn-lt"/>
                <a:ea typeface="+mn-ea"/>
                <a:cs typeface="+mn-ea"/>
                <a:sym typeface="+mn-lt"/>
              </a:rPr>
              <a:t> </a:t>
            </a:r>
            <a:r>
              <a:rPr kumimoji="1" lang="en-US" altLang="zh-CN" dirty="0">
                <a:latin typeface="+mn-lt"/>
                <a:ea typeface="+mn-ea"/>
                <a:cs typeface="+mn-ea"/>
                <a:sym typeface="+mn-lt"/>
              </a:rPr>
              <a:t>2.0</a:t>
            </a:r>
            <a:endParaRPr kumimoji="1" lang="zh-CN" altLang="en-US" dirty="0">
              <a:latin typeface="+mn-lt"/>
              <a:ea typeface="+mn-ea"/>
              <a:cs typeface="+mn-ea"/>
              <a:sym typeface="+mn-lt"/>
            </a:endParaRPr>
          </a:p>
        </p:txBody>
      </p:sp>
      <p:sp>
        <p:nvSpPr>
          <p:cNvPr id="3" name="内容占位符 2">
            <a:extLst>
              <a:ext uri="{FF2B5EF4-FFF2-40B4-BE49-F238E27FC236}">
                <a16:creationId xmlns:a16="http://schemas.microsoft.com/office/drawing/2014/main" id="{E5FC9118-4419-A342-897F-1A221370FD2E}"/>
              </a:ext>
            </a:extLst>
          </p:cNvPr>
          <p:cNvSpPr>
            <a:spLocks noGrp="1"/>
          </p:cNvSpPr>
          <p:nvPr>
            <p:ph idx="4294967295"/>
          </p:nvPr>
        </p:nvSpPr>
        <p:spPr>
          <a:xfrm>
            <a:off x="788413" y="1146112"/>
            <a:ext cx="5259388" cy="5737225"/>
          </a:xfrm>
          <a:prstGeom prst="rect">
            <a:avLst/>
          </a:prstGeom>
        </p:spPr>
        <p:txBody>
          <a:bodyPr/>
          <a:lstStyle/>
          <a:p>
            <a:pPr marL="444500" lvl="1" indent="-444500">
              <a:lnSpc>
                <a:spcPct val="150000"/>
              </a:lnSpc>
              <a:spcBef>
                <a:spcPts val="285"/>
              </a:spcBef>
              <a:spcAft>
                <a:spcPts val="285"/>
              </a:spcAft>
              <a:buClr>
                <a:srgbClr val="68B92E"/>
              </a:buClr>
              <a:buFont typeface="Wingdings" panose="05000000000000000000" pitchFamily="2" charset="2"/>
              <a:buChar char="p"/>
            </a:pPr>
            <a:r>
              <a:rPr lang="zh-CN" altLang="en-US" sz="1600" b="1" dirty="0">
                <a:latin typeface="+mn-lt"/>
                <a:ea typeface="+mn-ea"/>
                <a:cs typeface="+mn-ea"/>
                <a:sym typeface="+mn-lt"/>
              </a:rPr>
              <a:t>标准体系名称变化</a:t>
            </a:r>
            <a:endParaRPr lang="en-US" altLang="zh-CN" sz="1600" b="1" dirty="0">
              <a:latin typeface="+mn-lt"/>
              <a:ea typeface="+mn-ea"/>
              <a:cs typeface="+mn-ea"/>
              <a:sym typeface="+mn-lt"/>
            </a:endParaRPr>
          </a:p>
          <a:p>
            <a:pPr lvl="1">
              <a:lnSpc>
                <a:spcPct val="150000"/>
              </a:lnSpc>
              <a:spcAft>
                <a:spcPts val="285"/>
              </a:spcAft>
              <a:buClr>
                <a:srgbClr val="68B92E"/>
              </a:buClr>
            </a:pPr>
            <a:r>
              <a:rPr lang="en-US" altLang="zh-CN" sz="1400" dirty="0">
                <a:latin typeface="+mn-lt"/>
                <a:ea typeface="+mn-ea"/>
                <a:cs typeface="+mn-ea"/>
                <a:sym typeface="+mn-lt"/>
              </a:rPr>
              <a:t>《</a:t>
            </a:r>
            <a:r>
              <a:rPr lang="zh-CN" altLang="en-US" sz="1400" dirty="0">
                <a:latin typeface="+mn-lt"/>
                <a:ea typeface="+mn-ea"/>
                <a:cs typeface="+mn-ea"/>
                <a:sym typeface="+mn-lt"/>
              </a:rPr>
              <a:t>信息安全技术 </a:t>
            </a:r>
            <a:r>
              <a:rPr lang="zh-CN" altLang="en-US" sz="1400" dirty="0">
                <a:solidFill>
                  <a:srgbClr val="FF0000"/>
                </a:solidFill>
                <a:latin typeface="+mn-lt"/>
                <a:ea typeface="+mn-ea"/>
                <a:cs typeface="+mn-ea"/>
                <a:sym typeface="+mn-lt"/>
              </a:rPr>
              <a:t>信息系统安全</a:t>
            </a:r>
            <a:r>
              <a:rPr lang="zh-CN" altLang="en-US" sz="1400" dirty="0">
                <a:latin typeface="+mn-lt"/>
                <a:ea typeface="+mn-ea"/>
                <a:cs typeface="+mn-ea"/>
                <a:sym typeface="+mn-lt"/>
              </a:rPr>
              <a:t>等级保护基本要求</a:t>
            </a:r>
            <a:r>
              <a:rPr lang="en-US" altLang="zh-CN" sz="1400" dirty="0">
                <a:latin typeface="+mn-lt"/>
                <a:ea typeface="+mn-ea"/>
                <a:cs typeface="+mn-ea"/>
                <a:sym typeface="+mn-lt"/>
              </a:rPr>
              <a:t>》</a:t>
            </a:r>
            <a:r>
              <a:rPr lang="zh-CN" altLang="en-US" sz="1400" dirty="0">
                <a:latin typeface="+mn-lt"/>
                <a:ea typeface="+mn-ea"/>
                <a:cs typeface="+mn-ea"/>
                <a:sym typeface="+mn-lt"/>
              </a:rPr>
              <a:t>改为</a:t>
            </a:r>
            <a:r>
              <a:rPr lang="en-US" altLang="zh-CN" sz="1400" dirty="0">
                <a:latin typeface="+mn-lt"/>
                <a:ea typeface="+mn-ea"/>
                <a:cs typeface="+mn-ea"/>
                <a:sym typeface="+mn-lt"/>
              </a:rPr>
              <a:t>《</a:t>
            </a:r>
            <a:r>
              <a:rPr lang="zh-CN" altLang="en-US" sz="1400" dirty="0">
                <a:latin typeface="+mn-lt"/>
                <a:ea typeface="+mn-ea"/>
                <a:cs typeface="+mn-ea"/>
                <a:sym typeface="+mn-lt"/>
              </a:rPr>
              <a:t>信息安全技术 </a:t>
            </a:r>
            <a:r>
              <a:rPr lang="zh-CN" altLang="en-US" sz="1400" dirty="0">
                <a:solidFill>
                  <a:srgbClr val="FF0000"/>
                </a:solidFill>
                <a:latin typeface="+mn-lt"/>
                <a:ea typeface="+mn-ea"/>
                <a:cs typeface="+mn-ea"/>
                <a:sym typeface="+mn-lt"/>
              </a:rPr>
              <a:t>网络安全</a:t>
            </a:r>
            <a:r>
              <a:rPr lang="zh-CN" altLang="en-US" sz="1400" dirty="0">
                <a:latin typeface="+mn-lt"/>
                <a:ea typeface="+mn-ea"/>
                <a:cs typeface="+mn-ea"/>
                <a:sym typeface="+mn-lt"/>
              </a:rPr>
              <a:t>等级保护基本要求</a:t>
            </a:r>
            <a:r>
              <a:rPr lang="en-US" altLang="zh-CN" sz="1400" dirty="0">
                <a:latin typeface="+mn-lt"/>
                <a:ea typeface="+mn-ea"/>
                <a:cs typeface="+mn-ea"/>
                <a:sym typeface="+mn-lt"/>
              </a:rPr>
              <a:t>》</a:t>
            </a:r>
            <a:r>
              <a:rPr lang="zh-CN" altLang="en-US" sz="1400" dirty="0">
                <a:latin typeface="+mn-lt"/>
                <a:ea typeface="+mn-ea"/>
                <a:cs typeface="+mn-ea"/>
                <a:sym typeface="+mn-lt"/>
              </a:rPr>
              <a:t>，与网络安全法一致；（</a:t>
            </a:r>
            <a:r>
              <a:rPr lang="en" altLang="zh-CN" sz="1400" dirty="0">
                <a:latin typeface="+mn-lt"/>
                <a:ea typeface="+mn-ea"/>
                <a:cs typeface="+mn-ea"/>
                <a:sym typeface="+mn-lt"/>
              </a:rPr>
              <a:t>Information </a:t>
            </a:r>
            <a:r>
              <a:rPr lang="en" altLang="zh-CN" sz="1400" dirty="0" smtClean="0">
                <a:latin typeface="+mn-lt"/>
                <a:ea typeface="+mn-ea"/>
                <a:cs typeface="+mn-ea"/>
                <a:sym typeface="+mn-lt"/>
              </a:rPr>
              <a:t>system </a:t>
            </a:r>
            <a:r>
              <a:rPr lang="en-US" altLang="zh-CN" sz="1400" dirty="0" smtClean="0">
                <a:solidFill>
                  <a:srgbClr val="FF0000"/>
                </a:solidFill>
                <a:latin typeface="+mn-lt"/>
                <a:ea typeface="+mn-ea"/>
                <a:cs typeface="+mn-ea"/>
                <a:sym typeface="+mn-lt"/>
              </a:rPr>
              <a:t>c</a:t>
            </a:r>
            <a:r>
              <a:rPr lang="en" altLang="zh-CN" sz="1400" dirty="0">
                <a:solidFill>
                  <a:srgbClr val="FF0000"/>
                </a:solidFill>
                <a:latin typeface="+mn-lt"/>
                <a:ea typeface="+mn-ea"/>
                <a:cs typeface="+mn-ea"/>
                <a:sym typeface="+mn-lt"/>
              </a:rPr>
              <a:t>yber</a:t>
            </a:r>
            <a:r>
              <a:rPr lang="zh-CN" altLang="en-US" sz="1400" dirty="0">
                <a:solidFill>
                  <a:srgbClr val="FF0000"/>
                </a:solidFill>
                <a:latin typeface="+mn-lt"/>
                <a:ea typeface="+mn-ea"/>
                <a:cs typeface="+mn-ea"/>
                <a:sym typeface="+mn-lt"/>
              </a:rPr>
              <a:t> </a:t>
            </a:r>
            <a:r>
              <a:rPr lang="en" altLang="zh-CN" sz="1400" dirty="0">
                <a:solidFill>
                  <a:srgbClr val="FF0000"/>
                </a:solidFill>
                <a:latin typeface="+mn-lt"/>
                <a:ea typeface="+mn-ea"/>
                <a:cs typeface="+mn-ea"/>
                <a:sym typeface="+mn-lt"/>
              </a:rPr>
              <a:t>security</a:t>
            </a:r>
            <a:r>
              <a:rPr lang="zh-CN" altLang="en-US" sz="1400" dirty="0">
                <a:solidFill>
                  <a:srgbClr val="FF0000"/>
                </a:solidFill>
                <a:latin typeface="+mn-lt"/>
                <a:ea typeface="+mn-ea"/>
                <a:cs typeface="+mn-ea"/>
                <a:sym typeface="+mn-lt"/>
              </a:rPr>
              <a:t>）</a:t>
            </a:r>
            <a:endParaRPr lang="en-US" altLang="zh-CN" sz="1400" dirty="0">
              <a:solidFill>
                <a:srgbClr val="FF0000"/>
              </a:solidFill>
              <a:latin typeface="+mn-lt"/>
              <a:ea typeface="+mn-ea"/>
              <a:cs typeface="+mn-ea"/>
              <a:sym typeface="+mn-lt"/>
            </a:endParaRPr>
          </a:p>
          <a:p>
            <a:pPr>
              <a:lnSpc>
                <a:spcPct val="150000"/>
              </a:lnSpc>
              <a:spcBef>
                <a:spcPts val="285"/>
              </a:spcBef>
              <a:spcAft>
                <a:spcPts val="285"/>
              </a:spcAft>
            </a:pPr>
            <a:r>
              <a:rPr lang="zh-CN" altLang="en-US" sz="1600" b="1" dirty="0">
                <a:latin typeface="+mn-lt"/>
                <a:ea typeface="+mn-ea"/>
                <a:cs typeface="+mn-ea"/>
                <a:sym typeface="+mn-lt"/>
              </a:rPr>
              <a:t>等级保护对象的扩展</a:t>
            </a:r>
            <a:endParaRPr lang="en-US" altLang="zh-CN" sz="1600" b="1" dirty="0">
              <a:latin typeface="+mn-lt"/>
              <a:ea typeface="+mn-ea"/>
              <a:cs typeface="+mn-ea"/>
              <a:sym typeface="+mn-lt"/>
            </a:endParaRPr>
          </a:p>
          <a:p>
            <a:pPr lvl="1">
              <a:lnSpc>
                <a:spcPct val="150000"/>
              </a:lnSpc>
              <a:spcAft>
                <a:spcPts val="285"/>
              </a:spcAft>
              <a:buClr>
                <a:srgbClr val="68B92E"/>
              </a:buClr>
            </a:pPr>
            <a:r>
              <a:rPr lang="zh-CN" altLang="en-US" sz="1400" dirty="0">
                <a:latin typeface="+mn-lt"/>
                <a:ea typeface="+mn-ea"/>
                <a:cs typeface="+mn-ea"/>
                <a:sym typeface="+mn-lt"/>
              </a:rPr>
              <a:t>基本要求（</a:t>
            </a:r>
            <a:r>
              <a:rPr lang="en-US" altLang="zh-CN" sz="1400" dirty="0">
                <a:latin typeface="+mn-lt"/>
                <a:ea typeface="+mn-ea"/>
                <a:cs typeface="+mn-ea"/>
                <a:sym typeface="+mn-lt"/>
              </a:rPr>
              <a:t>GB/T</a:t>
            </a:r>
            <a:r>
              <a:rPr lang="zh-CN" altLang="en-US" sz="1400" dirty="0">
                <a:latin typeface="+mn-lt"/>
                <a:ea typeface="+mn-ea"/>
                <a:cs typeface="+mn-ea"/>
                <a:sym typeface="+mn-lt"/>
              </a:rPr>
              <a:t> </a:t>
            </a:r>
            <a:r>
              <a:rPr lang="en-US" altLang="zh-CN" sz="1400" dirty="0">
                <a:latin typeface="+mn-lt"/>
                <a:ea typeface="+mn-ea"/>
                <a:cs typeface="+mn-ea"/>
                <a:sym typeface="+mn-lt"/>
              </a:rPr>
              <a:t>22239-2018</a:t>
            </a:r>
            <a:r>
              <a:rPr lang="zh-CN" altLang="en-US" sz="1400" dirty="0">
                <a:latin typeface="+mn-lt"/>
                <a:ea typeface="+mn-ea"/>
                <a:cs typeface="+mn-ea"/>
                <a:sym typeface="+mn-lt"/>
              </a:rPr>
              <a:t>）的内容由一个基本要求变化成包含</a:t>
            </a:r>
            <a:r>
              <a:rPr lang="zh-CN" altLang="en-US" sz="1400" dirty="0">
                <a:solidFill>
                  <a:srgbClr val="FF0000"/>
                </a:solidFill>
                <a:latin typeface="+mn-lt"/>
                <a:ea typeface="+mn-ea"/>
                <a:cs typeface="+mn-ea"/>
                <a:sym typeface="+mn-lt"/>
              </a:rPr>
              <a:t>云计算、移动互联、物联网、工业控制系统</a:t>
            </a:r>
            <a:r>
              <a:rPr lang="zh-CN" altLang="en-US" sz="1400" dirty="0">
                <a:latin typeface="+mn-lt"/>
                <a:ea typeface="+mn-ea"/>
                <a:cs typeface="+mn-ea"/>
                <a:sym typeface="+mn-lt"/>
              </a:rPr>
              <a:t>的新基本要求；</a:t>
            </a:r>
            <a:endParaRPr lang="en-US" altLang="zh-CN" sz="1400" dirty="0">
              <a:latin typeface="+mn-lt"/>
              <a:ea typeface="+mn-ea"/>
              <a:cs typeface="+mn-ea"/>
              <a:sym typeface="+mn-lt"/>
            </a:endParaRPr>
          </a:p>
          <a:p>
            <a:pPr marL="444500" lvl="1" indent="-444500">
              <a:lnSpc>
                <a:spcPct val="150000"/>
              </a:lnSpc>
              <a:spcBef>
                <a:spcPts val="285"/>
              </a:spcBef>
              <a:spcAft>
                <a:spcPts val="285"/>
              </a:spcAft>
              <a:buClr>
                <a:srgbClr val="68B92E"/>
              </a:buClr>
              <a:buFont typeface="Wingdings" panose="05000000000000000000" pitchFamily="2" charset="2"/>
              <a:buChar char="p"/>
            </a:pPr>
            <a:r>
              <a:rPr lang="zh-CN" altLang="en-US" sz="1600" b="1" dirty="0">
                <a:latin typeface="+mn-lt"/>
                <a:ea typeface="+mn-ea"/>
                <a:cs typeface="+mn-ea"/>
                <a:sym typeface="+mn-lt"/>
              </a:rPr>
              <a:t>定级矩阵的改变</a:t>
            </a:r>
            <a:endParaRPr lang="en-US" altLang="zh-CN" sz="1600" b="1" dirty="0">
              <a:latin typeface="+mn-lt"/>
              <a:ea typeface="+mn-ea"/>
              <a:cs typeface="+mn-ea"/>
              <a:sym typeface="+mn-lt"/>
            </a:endParaRPr>
          </a:p>
          <a:p>
            <a:pPr marL="444500" lvl="1" indent="-444500">
              <a:lnSpc>
                <a:spcPct val="150000"/>
              </a:lnSpc>
              <a:spcBef>
                <a:spcPts val="285"/>
              </a:spcBef>
              <a:spcAft>
                <a:spcPts val="285"/>
              </a:spcAft>
              <a:buClr>
                <a:srgbClr val="68B92E"/>
              </a:buClr>
              <a:buFont typeface="Wingdings" panose="05000000000000000000" pitchFamily="2" charset="2"/>
              <a:buChar char="p"/>
            </a:pPr>
            <a:r>
              <a:rPr lang="zh-CN" altLang="en-US" sz="1600" b="1" dirty="0" smtClean="0">
                <a:latin typeface="+mn-lt"/>
                <a:ea typeface="+mn-ea"/>
                <a:cs typeface="+mn-ea"/>
                <a:sym typeface="+mn-lt"/>
              </a:rPr>
              <a:t>定级流程的变化</a:t>
            </a:r>
            <a:endParaRPr lang="en-US" altLang="zh-CN" sz="1600" b="1" dirty="0" smtClean="0">
              <a:latin typeface="+mn-lt"/>
              <a:ea typeface="+mn-ea"/>
              <a:cs typeface="+mn-ea"/>
              <a:sym typeface="+mn-lt"/>
            </a:endParaRPr>
          </a:p>
          <a:p>
            <a:pPr lvl="1">
              <a:lnSpc>
                <a:spcPct val="150000"/>
              </a:lnSpc>
              <a:spcAft>
                <a:spcPts val="285"/>
              </a:spcAft>
              <a:buClr>
                <a:srgbClr val="68B92E"/>
              </a:buClr>
            </a:pPr>
            <a:r>
              <a:rPr lang="zh-CN" altLang="en-US" sz="1400" dirty="0">
                <a:latin typeface="+mn-lt"/>
                <a:ea typeface="+mn-ea"/>
                <a:cs typeface="+mn-ea"/>
                <a:sym typeface="+mn-lt"/>
              </a:rPr>
              <a:t>运营、使用单位应组织信息安全专家和业务专家，对初步定级结果的合理性进行评审，出具专家评审意见。 </a:t>
            </a:r>
          </a:p>
          <a:p>
            <a:pPr marL="444500" lvl="1" indent="-444500">
              <a:lnSpc>
                <a:spcPct val="150000"/>
              </a:lnSpc>
              <a:spcBef>
                <a:spcPts val="285"/>
              </a:spcBef>
              <a:spcAft>
                <a:spcPts val="285"/>
              </a:spcAft>
              <a:buClr>
                <a:srgbClr val="68B92E"/>
              </a:buClr>
              <a:buFont typeface="Wingdings" panose="05000000000000000000" pitchFamily="2" charset="2"/>
              <a:buChar char="p"/>
            </a:pPr>
            <a:r>
              <a:rPr lang="zh-CN" altLang="en-US" sz="1600" b="1" dirty="0" smtClean="0">
                <a:latin typeface="+mn-lt"/>
                <a:ea typeface="+mn-ea"/>
                <a:cs typeface="+mn-ea"/>
                <a:sym typeface="+mn-lt"/>
              </a:rPr>
              <a:t>备案</a:t>
            </a:r>
            <a:r>
              <a:rPr lang="zh-CN" altLang="en-US" sz="1600" b="1" dirty="0">
                <a:latin typeface="+mn-lt"/>
                <a:ea typeface="+mn-ea"/>
                <a:cs typeface="+mn-ea"/>
                <a:sym typeface="+mn-lt"/>
              </a:rPr>
              <a:t>机关调整到县级以上公安机关</a:t>
            </a:r>
            <a:endParaRPr lang="en-US" altLang="zh-CN" sz="1600" b="1" dirty="0">
              <a:latin typeface="+mn-lt"/>
              <a:ea typeface="+mn-ea"/>
              <a:cs typeface="+mn-ea"/>
              <a:sym typeface="+mn-lt"/>
            </a:endParaRPr>
          </a:p>
        </p:txBody>
      </p:sp>
      <p:cxnSp>
        <p:nvCxnSpPr>
          <p:cNvPr id="6" name="直线连接符 5">
            <a:extLst>
              <a:ext uri="{FF2B5EF4-FFF2-40B4-BE49-F238E27FC236}">
                <a16:creationId xmlns:a16="http://schemas.microsoft.com/office/drawing/2014/main" id="{3A9638BF-B29E-CE4F-99CF-F9D9E7434130}"/>
              </a:ext>
            </a:extLst>
          </p:cNvPr>
          <p:cNvCxnSpPr>
            <a:cxnSpLocks/>
          </p:cNvCxnSpPr>
          <p:nvPr/>
        </p:nvCxnSpPr>
        <p:spPr>
          <a:xfrm>
            <a:off x="6389156" y="1274819"/>
            <a:ext cx="0" cy="4808172"/>
          </a:xfrm>
          <a:prstGeom prst="line">
            <a:avLst/>
          </a:prstGeom>
          <a:ln w="31750">
            <a:prstDash val="dash"/>
          </a:ln>
        </p:spPr>
        <p:style>
          <a:lnRef idx="1">
            <a:schemeClr val="accent1"/>
          </a:lnRef>
          <a:fillRef idx="0">
            <a:schemeClr val="accent1"/>
          </a:fillRef>
          <a:effectRef idx="0">
            <a:schemeClr val="accent1"/>
          </a:effectRef>
          <a:fontRef idx="minor">
            <a:schemeClr val="tx1"/>
          </a:fontRef>
        </p:style>
      </p:cxnSp>
      <p:cxnSp>
        <p:nvCxnSpPr>
          <p:cNvPr id="7" name="直线连接符 6">
            <a:extLst>
              <a:ext uri="{FF2B5EF4-FFF2-40B4-BE49-F238E27FC236}">
                <a16:creationId xmlns:a16="http://schemas.microsoft.com/office/drawing/2014/main" id="{B4D86592-3880-B942-BF1F-71E261DA68FD}"/>
              </a:ext>
            </a:extLst>
          </p:cNvPr>
          <p:cNvCxnSpPr>
            <a:cxnSpLocks/>
          </p:cNvCxnSpPr>
          <p:nvPr/>
        </p:nvCxnSpPr>
        <p:spPr>
          <a:xfrm>
            <a:off x="6402603" y="4035430"/>
            <a:ext cx="5373084" cy="0"/>
          </a:xfrm>
          <a:prstGeom prst="line">
            <a:avLst/>
          </a:prstGeom>
          <a:ln w="31750">
            <a:prstDash val="dash"/>
          </a:ln>
        </p:spPr>
        <p:style>
          <a:lnRef idx="1">
            <a:schemeClr val="accent1"/>
          </a:lnRef>
          <a:fillRef idx="0">
            <a:schemeClr val="accent1"/>
          </a:fillRef>
          <a:effectRef idx="0">
            <a:schemeClr val="accent1"/>
          </a:effectRef>
          <a:fontRef idx="minor">
            <a:schemeClr val="tx1"/>
          </a:fontRef>
        </p:style>
      </p:cxnSp>
      <p:pic>
        <p:nvPicPr>
          <p:cNvPr id="10" name="图片 9">
            <a:extLst>
              <a:ext uri="{FF2B5EF4-FFF2-40B4-BE49-F238E27FC236}">
                <a16:creationId xmlns:a16="http://schemas.microsoft.com/office/drawing/2014/main" id="{A7D2419F-AC2E-1C41-83DB-63329862A836}"/>
              </a:ext>
            </a:extLst>
          </p:cNvPr>
          <p:cNvPicPr>
            <a:picLocks noChangeAspect="1"/>
          </p:cNvPicPr>
          <p:nvPr/>
        </p:nvPicPr>
        <p:blipFill>
          <a:blip r:embed="rId3"/>
          <a:stretch>
            <a:fillRect/>
          </a:stretch>
        </p:blipFill>
        <p:spPr>
          <a:xfrm>
            <a:off x="6728519" y="1121033"/>
            <a:ext cx="1993950" cy="2803460"/>
          </a:xfrm>
          <a:prstGeom prst="rect">
            <a:avLst/>
          </a:prstGeom>
        </p:spPr>
      </p:pic>
      <p:pic>
        <p:nvPicPr>
          <p:cNvPr id="11" name="图片 10">
            <a:extLst>
              <a:ext uri="{FF2B5EF4-FFF2-40B4-BE49-F238E27FC236}">
                <a16:creationId xmlns:a16="http://schemas.microsoft.com/office/drawing/2014/main" id="{A28F7039-41DC-9045-B865-A9D256F2602C}"/>
              </a:ext>
            </a:extLst>
          </p:cNvPr>
          <p:cNvPicPr>
            <a:picLocks noChangeAspect="1"/>
          </p:cNvPicPr>
          <p:nvPr/>
        </p:nvPicPr>
        <p:blipFill>
          <a:blip r:embed="rId4"/>
          <a:stretch>
            <a:fillRect/>
          </a:stretch>
        </p:blipFill>
        <p:spPr>
          <a:xfrm>
            <a:off x="9360206" y="1116356"/>
            <a:ext cx="2000317" cy="2808137"/>
          </a:xfrm>
          <a:prstGeom prst="rect">
            <a:avLst/>
          </a:prstGeom>
        </p:spPr>
      </p:pic>
      <p:pic>
        <p:nvPicPr>
          <p:cNvPr id="5" name="图片 4"/>
          <p:cNvPicPr>
            <a:picLocks noChangeAspect="1"/>
          </p:cNvPicPr>
          <p:nvPr/>
        </p:nvPicPr>
        <p:blipFill rotWithShape="1">
          <a:blip r:embed="rId5"/>
          <a:srcRect l="8136" r="938"/>
          <a:stretch/>
        </p:blipFill>
        <p:spPr>
          <a:xfrm>
            <a:off x="6568969" y="4341468"/>
            <a:ext cx="5206718" cy="1579830"/>
          </a:xfrm>
          <a:prstGeom prst="rect">
            <a:avLst/>
          </a:prstGeom>
        </p:spPr>
      </p:pic>
    </p:spTree>
    <p:extLst>
      <p:ext uri="{BB962C8B-B14F-4D97-AF65-F5344CB8AC3E}">
        <p14:creationId xmlns:p14="http://schemas.microsoft.com/office/powerpoint/2010/main" val="34349544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E15B29-EF2A-D34B-807C-C1DA6A585EDE}"/>
              </a:ext>
            </a:extLst>
          </p:cNvPr>
          <p:cNvSpPr>
            <a:spLocks noGrp="1"/>
          </p:cNvSpPr>
          <p:nvPr>
            <p:ph type="title"/>
          </p:nvPr>
        </p:nvSpPr>
        <p:spPr/>
        <p:txBody>
          <a:bodyPr/>
          <a:lstStyle/>
          <a:p>
            <a:r>
              <a:rPr kumimoji="1" lang="zh-CN" altLang="en-US" dirty="0">
                <a:cs typeface="+mn-ea"/>
                <a:sym typeface="+mn-lt"/>
              </a:rPr>
              <a:t>等级保护</a:t>
            </a:r>
            <a:r>
              <a:rPr kumimoji="1" lang="en-US" altLang="zh-CN" dirty="0">
                <a:cs typeface="+mn-ea"/>
                <a:sym typeface="+mn-lt"/>
              </a:rPr>
              <a:t>1.0</a:t>
            </a:r>
            <a:r>
              <a:rPr kumimoji="1" lang="zh-CN" altLang="en-US" dirty="0">
                <a:cs typeface="+mn-ea"/>
                <a:sym typeface="+mn-lt"/>
              </a:rPr>
              <a:t> </a:t>
            </a:r>
            <a:r>
              <a:rPr kumimoji="1" lang="en-US" altLang="zh-CN" dirty="0">
                <a:cs typeface="+mn-ea"/>
                <a:sym typeface="+mn-lt"/>
              </a:rPr>
              <a:t>VS</a:t>
            </a:r>
            <a:r>
              <a:rPr kumimoji="1" lang="zh-CN" altLang="en-US" dirty="0">
                <a:cs typeface="+mn-ea"/>
                <a:sym typeface="+mn-lt"/>
              </a:rPr>
              <a:t> </a:t>
            </a:r>
            <a:r>
              <a:rPr kumimoji="1" lang="en-US" altLang="zh-CN" dirty="0">
                <a:cs typeface="+mn-ea"/>
                <a:sym typeface="+mn-lt"/>
              </a:rPr>
              <a:t>2.0</a:t>
            </a:r>
            <a:endParaRPr kumimoji="1" lang="zh-CN" altLang="en-US" dirty="0">
              <a:solidFill>
                <a:srgbClr val="FF0000"/>
              </a:solidFill>
              <a:latin typeface="+mn-lt"/>
              <a:ea typeface="+mn-ea"/>
              <a:cs typeface="+mn-ea"/>
              <a:sym typeface="+mn-lt"/>
            </a:endParaRPr>
          </a:p>
        </p:txBody>
      </p:sp>
      <p:pic>
        <p:nvPicPr>
          <p:cNvPr id="7" name="图片 6"/>
          <p:cNvPicPr>
            <a:picLocks noChangeAspect="1"/>
          </p:cNvPicPr>
          <p:nvPr/>
        </p:nvPicPr>
        <p:blipFill>
          <a:blip r:embed="rId3"/>
          <a:stretch>
            <a:fillRect/>
          </a:stretch>
        </p:blipFill>
        <p:spPr>
          <a:xfrm>
            <a:off x="197075" y="2150495"/>
            <a:ext cx="4597949" cy="3531067"/>
          </a:xfrm>
          <a:prstGeom prst="rect">
            <a:avLst/>
          </a:prstGeom>
        </p:spPr>
      </p:pic>
      <p:pic>
        <p:nvPicPr>
          <p:cNvPr id="3" name="图片 2"/>
          <p:cNvPicPr>
            <a:picLocks noChangeAspect="1"/>
          </p:cNvPicPr>
          <p:nvPr/>
        </p:nvPicPr>
        <p:blipFill>
          <a:blip r:embed="rId4"/>
          <a:stretch>
            <a:fillRect/>
          </a:stretch>
        </p:blipFill>
        <p:spPr>
          <a:xfrm>
            <a:off x="4795024" y="1211284"/>
            <a:ext cx="6690910" cy="4595741"/>
          </a:xfrm>
          <a:prstGeom prst="rect">
            <a:avLst/>
          </a:prstGeom>
        </p:spPr>
      </p:pic>
    </p:spTree>
    <p:extLst>
      <p:ext uri="{BB962C8B-B14F-4D97-AF65-F5344CB8AC3E}">
        <p14:creationId xmlns:p14="http://schemas.microsoft.com/office/powerpoint/2010/main" val="38442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76BB89-AFE5-4770-9ECA-8927EB746051}"/>
              </a:ext>
            </a:extLst>
          </p:cNvPr>
          <p:cNvSpPr>
            <a:spLocks noGrp="1"/>
          </p:cNvSpPr>
          <p:nvPr>
            <p:ph type="title"/>
          </p:nvPr>
        </p:nvSpPr>
        <p:spPr/>
        <p:txBody>
          <a:bodyPr>
            <a:normAutofit/>
          </a:bodyPr>
          <a:lstStyle/>
          <a:p>
            <a:r>
              <a:rPr lang="zh-CN" altLang="en-US" dirty="0" smtClean="0">
                <a:latin typeface="+mn-lt"/>
                <a:ea typeface="+mn-ea"/>
                <a:cs typeface="+mn-ea"/>
                <a:sym typeface="+mn-lt"/>
              </a:rPr>
              <a:t>等保</a:t>
            </a:r>
            <a:r>
              <a:rPr lang="en-US" altLang="zh-CN" dirty="0" smtClean="0">
                <a:latin typeface="+mn-lt"/>
                <a:ea typeface="+mn-ea"/>
                <a:cs typeface="+mn-ea"/>
                <a:sym typeface="+mn-lt"/>
              </a:rPr>
              <a:t>2.0</a:t>
            </a:r>
            <a:r>
              <a:rPr lang="zh-CN" altLang="en-US" dirty="0" smtClean="0">
                <a:latin typeface="+mn-lt"/>
                <a:ea typeface="+mn-ea"/>
                <a:cs typeface="+mn-ea"/>
                <a:sym typeface="+mn-lt"/>
              </a:rPr>
              <a:t>能解决什么问题</a:t>
            </a:r>
            <a:endParaRPr kumimoji="1" lang="zh-CN" altLang="en-US" sz="3600" dirty="0">
              <a:latin typeface="+mn-lt"/>
              <a:ea typeface="+mn-ea"/>
              <a:cs typeface="+mn-ea"/>
              <a:sym typeface="+mn-lt"/>
            </a:endParaRPr>
          </a:p>
        </p:txBody>
      </p:sp>
      <p:pic>
        <p:nvPicPr>
          <p:cNvPr id="4" name="Picture 2" descr="D:\桌面\三维效果箭头.png">
            <a:extLst>
              <a:ext uri="{FF2B5EF4-FFF2-40B4-BE49-F238E27FC236}">
                <a16:creationId xmlns:a16="http://schemas.microsoft.com/office/drawing/2014/main" id="{12D33324-4F50-474F-A350-4A66BE5C51D2}"/>
              </a:ext>
            </a:extLst>
          </p:cNvPr>
          <p:cNvPicPr>
            <a:picLocks noChangeAspect="1" noChangeArrowheads="1"/>
          </p:cNvPicPr>
          <p:nvPr/>
        </p:nvPicPr>
        <p:blipFill>
          <a:blip r:embed="rId3" cstate="print"/>
          <a:srcRect b="17538"/>
          <a:stretch>
            <a:fillRect/>
          </a:stretch>
        </p:blipFill>
        <p:spPr bwMode="auto">
          <a:xfrm>
            <a:off x="3359132" y="1023304"/>
            <a:ext cx="5033967" cy="3694789"/>
          </a:xfrm>
          <a:prstGeom prst="rect">
            <a:avLst/>
          </a:prstGeom>
          <a:noFill/>
          <a:effectLst>
            <a:outerShdw blurRad="63500" sx="102000" sy="102000" algn="ctr" rotWithShape="0">
              <a:prstClr val="black">
                <a:alpha val="40000"/>
              </a:prstClr>
            </a:outerShdw>
          </a:effectLst>
        </p:spPr>
      </p:pic>
      <p:grpSp>
        <p:nvGrpSpPr>
          <p:cNvPr id="23" name="组合 22">
            <a:extLst>
              <a:ext uri="{FF2B5EF4-FFF2-40B4-BE49-F238E27FC236}">
                <a16:creationId xmlns:a16="http://schemas.microsoft.com/office/drawing/2014/main" id="{2591FBA0-A90C-459F-92E2-3BBB9E4F22E4}"/>
              </a:ext>
            </a:extLst>
          </p:cNvPr>
          <p:cNvGrpSpPr/>
          <p:nvPr/>
        </p:nvGrpSpPr>
        <p:grpSpPr>
          <a:xfrm>
            <a:off x="1781723" y="3628937"/>
            <a:ext cx="2439287" cy="2661640"/>
            <a:chOff x="1781723" y="3882937"/>
            <a:chExt cx="2439287" cy="2661640"/>
          </a:xfrm>
        </p:grpSpPr>
        <p:sp>
          <p:nvSpPr>
            <p:cNvPr id="14" name="TextBox 11">
              <a:extLst>
                <a:ext uri="{FF2B5EF4-FFF2-40B4-BE49-F238E27FC236}">
                  <a16:creationId xmlns:a16="http://schemas.microsoft.com/office/drawing/2014/main" id="{A573A3AE-46DE-4150-8B17-8BA77436A5DC}"/>
                </a:ext>
              </a:extLst>
            </p:cNvPr>
            <p:cNvSpPr txBox="1">
              <a:spLocks noChangeArrowheads="1"/>
            </p:cNvSpPr>
            <p:nvPr/>
          </p:nvSpPr>
          <p:spPr bwMode="auto">
            <a:xfrm flipH="1">
              <a:off x="2134190" y="3882937"/>
              <a:ext cx="2086820" cy="400110"/>
            </a:xfrm>
            <a:prstGeom prst="rect">
              <a:avLst/>
            </a:prstGeom>
            <a:noFill/>
            <a:ln>
              <a:noFill/>
            </a:ln>
            <a:effec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lvl="0"/>
              <a:r>
                <a:rPr lang="zh-CN" altLang="en-US" sz="2000" b="1" dirty="0">
                  <a:latin typeface="+mn-lt"/>
                  <a:ea typeface="+mn-ea"/>
                  <a:cs typeface="+mn-ea"/>
                  <a:sym typeface="+mn-lt"/>
                </a:rPr>
                <a:t>新的安全风险</a:t>
              </a:r>
            </a:p>
          </p:txBody>
        </p:sp>
        <p:sp>
          <p:nvSpPr>
            <p:cNvPr id="17" name="矩形 16">
              <a:extLst>
                <a:ext uri="{FF2B5EF4-FFF2-40B4-BE49-F238E27FC236}">
                  <a16:creationId xmlns:a16="http://schemas.microsoft.com/office/drawing/2014/main" id="{9F835B87-7BFB-4D13-9E47-D3039D0D1F3E}"/>
                </a:ext>
              </a:extLst>
            </p:cNvPr>
            <p:cNvSpPr/>
            <p:nvPr/>
          </p:nvSpPr>
          <p:spPr>
            <a:xfrm>
              <a:off x="1781723" y="4299706"/>
              <a:ext cx="2298312" cy="45719"/>
            </a:xfrm>
            <a:prstGeom prst="rect">
              <a:avLst/>
            </a:prstGeom>
            <a:solidFill>
              <a:srgbClr val="0070C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white"/>
                </a:solidFill>
                <a:effectLst/>
                <a:uLnTx/>
                <a:uFillTx/>
                <a:cs typeface="+mn-ea"/>
                <a:sym typeface="+mn-lt"/>
              </a:endParaRPr>
            </a:p>
          </p:txBody>
        </p:sp>
        <p:sp>
          <p:nvSpPr>
            <p:cNvPr id="18" name="TextBox 11">
              <a:extLst>
                <a:ext uri="{FF2B5EF4-FFF2-40B4-BE49-F238E27FC236}">
                  <a16:creationId xmlns:a16="http://schemas.microsoft.com/office/drawing/2014/main" id="{137A54A6-1367-4957-8398-59E876101E3D}"/>
                </a:ext>
              </a:extLst>
            </p:cNvPr>
            <p:cNvSpPr txBox="1">
              <a:spLocks noChangeArrowheads="1"/>
            </p:cNvSpPr>
            <p:nvPr/>
          </p:nvSpPr>
          <p:spPr bwMode="auto">
            <a:xfrm flipH="1">
              <a:off x="2187591" y="4423675"/>
              <a:ext cx="1600168" cy="2120902"/>
            </a:xfrm>
            <a:prstGeom prst="rect">
              <a:avLst/>
            </a:prstGeom>
            <a:noFill/>
            <a:ln>
              <a:noFill/>
            </a:ln>
            <a:effec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marL="285750" lvl="0" indent="-285750">
                <a:lnSpc>
                  <a:spcPct val="150000"/>
                </a:lnSpc>
                <a:buClr>
                  <a:schemeClr val="accent1">
                    <a:lumMod val="60000"/>
                    <a:lumOff val="40000"/>
                  </a:schemeClr>
                </a:buClr>
                <a:buFont typeface="Wingdings" panose="05000000000000000000" pitchFamily="2" charset="2"/>
                <a:buChar char="p"/>
              </a:pPr>
              <a:r>
                <a:rPr lang="en-US" altLang="zh-CN" dirty="0">
                  <a:latin typeface="+mn-lt"/>
                  <a:ea typeface="+mn-ea"/>
                  <a:cs typeface="+mn-ea"/>
                  <a:sym typeface="+mn-lt"/>
                </a:rPr>
                <a:t>APT</a:t>
              </a:r>
              <a:r>
                <a:rPr lang="zh-CN" altLang="en-US" dirty="0">
                  <a:latin typeface="+mn-lt"/>
                  <a:ea typeface="+mn-ea"/>
                  <a:cs typeface="+mn-ea"/>
                  <a:sym typeface="+mn-lt"/>
                </a:rPr>
                <a:t>攻击</a:t>
              </a:r>
            </a:p>
            <a:p>
              <a:pPr marL="285750" indent="-285750">
                <a:lnSpc>
                  <a:spcPct val="150000"/>
                </a:lnSpc>
                <a:buClr>
                  <a:schemeClr val="accent1">
                    <a:lumMod val="60000"/>
                    <a:lumOff val="40000"/>
                  </a:schemeClr>
                </a:buClr>
                <a:buFont typeface="Wingdings" panose="05000000000000000000" pitchFamily="2" charset="2"/>
                <a:buChar char="p"/>
              </a:pPr>
              <a:r>
                <a:rPr lang="zh-CN" altLang="en-US" dirty="0">
                  <a:latin typeface="+mn-lt"/>
                  <a:ea typeface="+mn-ea"/>
                  <a:cs typeface="+mn-ea"/>
                  <a:sym typeface="+mn-lt"/>
                </a:rPr>
                <a:t>无线安全</a:t>
              </a:r>
            </a:p>
            <a:p>
              <a:pPr marL="285750" indent="-285750">
                <a:lnSpc>
                  <a:spcPct val="150000"/>
                </a:lnSpc>
                <a:buClr>
                  <a:schemeClr val="accent1">
                    <a:lumMod val="60000"/>
                    <a:lumOff val="40000"/>
                  </a:schemeClr>
                </a:buClr>
                <a:buFont typeface="Wingdings" panose="05000000000000000000" pitchFamily="2" charset="2"/>
                <a:buChar char="p"/>
              </a:pPr>
              <a:r>
                <a:rPr lang="zh-CN" altLang="en-US" dirty="0">
                  <a:latin typeface="+mn-lt"/>
                  <a:ea typeface="+mn-ea"/>
                  <a:cs typeface="+mn-ea"/>
                  <a:sym typeface="+mn-lt"/>
                </a:rPr>
                <a:t>内容安全</a:t>
              </a:r>
            </a:p>
            <a:p>
              <a:pPr marL="285750" indent="-285750">
                <a:lnSpc>
                  <a:spcPct val="150000"/>
                </a:lnSpc>
                <a:buClr>
                  <a:schemeClr val="accent1">
                    <a:lumMod val="60000"/>
                    <a:lumOff val="40000"/>
                  </a:schemeClr>
                </a:buClr>
                <a:buFont typeface="Wingdings" panose="05000000000000000000" pitchFamily="2" charset="2"/>
                <a:buChar char="p"/>
              </a:pPr>
              <a:r>
                <a:rPr lang="zh-CN" altLang="en-US" dirty="0">
                  <a:latin typeface="+mn-lt"/>
                  <a:ea typeface="+mn-ea"/>
                  <a:cs typeface="+mn-ea"/>
                  <a:sym typeface="+mn-lt"/>
                </a:rPr>
                <a:t>个人信息</a:t>
              </a:r>
            </a:p>
            <a:p>
              <a:pPr marL="285750" indent="-285750">
                <a:lnSpc>
                  <a:spcPct val="150000"/>
                </a:lnSpc>
                <a:buClr>
                  <a:schemeClr val="accent1">
                    <a:lumMod val="60000"/>
                    <a:lumOff val="40000"/>
                  </a:schemeClr>
                </a:buClr>
                <a:buFont typeface="Wingdings" panose="05000000000000000000" pitchFamily="2" charset="2"/>
                <a:buChar char="p"/>
              </a:pPr>
              <a:r>
                <a:rPr lang="zh-CN" altLang="en-US" dirty="0">
                  <a:latin typeface="+mn-lt"/>
                  <a:ea typeface="+mn-ea"/>
                  <a:cs typeface="+mn-ea"/>
                  <a:sym typeface="+mn-lt"/>
                </a:rPr>
                <a:t>管辖权</a:t>
              </a:r>
            </a:p>
          </p:txBody>
        </p:sp>
      </p:grpSp>
      <p:sp>
        <p:nvSpPr>
          <p:cNvPr id="21" name="椭圆 10">
            <a:extLst>
              <a:ext uri="{FF2B5EF4-FFF2-40B4-BE49-F238E27FC236}">
                <a16:creationId xmlns:a16="http://schemas.microsoft.com/office/drawing/2014/main" id="{7DAE3240-3157-4332-A0EE-29FCBB3E5290}"/>
              </a:ext>
            </a:extLst>
          </p:cNvPr>
          <p:cNvSpPr>
            <a:spLocks noChangeArrowheads="1"/>
          </p:cNvSpPr>
          <p:nvPr/>
        </p:nvSpPr>
        <p:spPr bwMode="auto">
          <a:xfrm>
            <a:off x="3787760" y="4432341"/>
            <a:ext cx="4214842" cy="876064"/>
          </a:xfrm>
          <a:prstGeom prst="ellipse">
            <a:avLst/>
          </a:prstGeom>
          <a:gradFill rotWithShape="1">
            <a:gsLst>
              <a:gs pos="0">
                <a:srgbClr val="000000">
                  <a:lumMod val="93000"/>
                  <a:lumOff val="7000"/>
                </a:srgbClr>
              </a:gs>
              <a:gs pos="100000">
                <a:srgbClr val="FFFFFF">
                  <a:alpha val="0"/>
                </a:srgbClr>
              </a:gs>
            </a:gsLst>
            <a:path path="shape">
              <a:fillToRect l="50000" t="50000" r="50000" b="50000"/>
            </a:path>
          </a:gradFill>
          <a:ln>
            <a:noFill/>
          </a:ln>
          <a:effectLst>
            <a:glow rad="127000">
              <a:srgbClr val="F79524">
                <a:alpha val="0"/>
              </a:srgbClr>
            </a:glow>
            <a:outerShdw dist="107763" dir="2700000" algn="ctr" rotWithShape="0">
              <a:srgbClr val="535455"/>
            </a:outerShdw>
            <a:softEdge rad="368300"/>
          </a:effectLst>
        </p:spPr>
        <p:txBody>
          <a:bodyPr wrap="none" lIns="92075" tIns="46038" rIns="92075" bIns="46038"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zh-CN" sz="1800" b="0" i="0" u="none" strike="noStrike" kern="0" cap="none" spc="0" normalizeH="0" baseline="0" noProof="0">
              <a:ln>
                <a:noFill/>
              </a:ln>
              <a:solidFill>
                <a:sysClr val="windowText" lastClr="000000"/>
              </a:solidFill>
              <a:effectLst/>
              <a:uLnTx/>
              <a:uFillTx/>
              <a:cs typeface="+mn-ea"/>
              <a:sym typeface="+mn-lt"/>
            </a:endParaRPr>
          </a:p>
        </p:txBody>
      </p:sp>
      <p:grpSp>
        <p:nvGrpSpPr>
          <p:cNvPr id="24" name="组合 23">
            <a:extLst>
              <a:ext uri="{FF2B5EF4-FFF2-40B4-BE49-F238E27FC236}">
                <a16:creationId xmlns:a16="http://schemas.microsoft.com/office/drawing/2014/main" id="{A5EE64A7-6E4F-4485-BF48-E05342422721}"/>
              </a:ext>
            </a:extLst>
          </p:cNvPr>
          <p:cNvGrpSpPr/>
          <p:nvPr/>
        </p:nvGrpSpPr>
        <p:grpSpPr>
          <a:xfrm>
            <a:off x="7767630" y="3806815"/>
            <a:ext cx="2430470" cy="2597535"/>
            <a:chOff x="7450130" y="4741665"/>
            <a:chExt cx="2430470" cy="2597535"/>
          </a:xfrm>
        </p:grpSpPr>
        <p:sp>
          <p:nvSpPr>
            <p:cNvPr id="6" name="TextBox 11">
              <a:extLst>
                <a:ext uri="{FF2B5EF4-FFF2-40B4-BE49-F238E27FC236}">
                  <a16:creationId xmlns:a16="http://schemas.microsoft.com/office/drawing/2014/main" id="{952995A2-18E4-495F-AF5F-ECBE29C5FD32}"/>
                </a:ext>
              </a:extLst>
            </p:cNvPr>
            <p:cNvSpPr txBox="1">
              <a:spLocks noChangeArrowheads="1"/>
            </p:cNvSpPr>
            <p:nvPr/>
          </p:nvSpPr>
          <p:spPr bwMode="auto">
            <a:xfrm flipH="1">
              <a:off x="7450130" y="4741665"/>
              <a:ext cx="2430470" cy="400110"/>
            </a:xfrm>
            <a:prstGeom prst="rect">
              <a:avLst/>
            </a:prstGeom>
            <a:noFill/>
            <a:ln>
              <a:noFill/>
            </a:ln>
            <a:effec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r>
                <a:rPr lang="zh-CN" altLang="en-US" sz="2000" b="1" dirty="0">
                  <a:latin typeface="+mn-lt"/>
                  <a:ea typeface="+mn-ea"/>
                  <a:cs typeface="+mn-ea"/>
                  <a:sym typeface="+mn-lt"/>
                </a:rPr>
                <a:t>新技术新应用防护</a:t>
              </a:r>
            </a:p>
          </p:txBody>
        </p:sp>
        <p:sp>
          <p:nvSpPr>
            <p:cNvPr id="9" name="矩形 8">
              <a:extLst>
                <a:ext uri="{FF2B5EF4-FFF2-40B4-BE49-F238E27FC236}">
                  <a16:creationId xmlns:a16="http://schemas.microsoft.com/office/drawing/2014/main" id="{A0DBB9D3-4D9F-4C41-A0C7-480F0565980B}"/>
                </a:ext>
              </a:extLst>
            </p:cNvPr>
            <p:cNvSpPr/>
            <p:nvPr/>
          </p:nvSpPr>
          <p:spPr>
            <a:xfrm>
              <a:off x="7485085" y="5172579"/>
              <a:ext cx="2298312" cy="45719"/>
            </a:xfrm>
            <a:prstGeom prst="rect">
              <a:avLst/>
            </a:prstGeom>
            <a:solidFill>
              <a:srgbClr val="C0D03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2" name="矩形 21">
              <a:extLst>
                <a:ext uri="{FF2B5EF4-FFF2-40B4-BE49-F238E27FC236}">
                  <a16:creationId xmlns:a16="http://schemas.microsoft.com/office/drawing/2014/main" id="{935E7B36-5B56-4795-B866-7A6932B71D35}"/>
                </a:ext>
              </a:extLst>
            </p:cNvPr>
            <p:cNvSpPr/>
            <p:nvPr/>
          </p:nvSpPr>
          <p:spPr>
            <a:xfrm>
              <a:off x="7591773" y="5218298"/>
              <a:ext cx="2010997" cy="2120902"/>
            </a:xfrm>
            <a:prstGeom prst="rect">
              <a:avLst/>
            </a:prstGeom>
          </p:spPr>
          <p:txBody>
            <a:bodyPr wrap="square">
              <a:spAutoFit/>
            </a:bodyPr>
            <a:lstStyle/>
            <a:p>
              <a:pPr marL="285750" indent="-285750" eaLnBrk="0" hangingPunct="0">
                <a:lnSpc>
                  <a:spcPct val="150000"/>
                </a:lnSpc>
                <a:buClr>
                  <a:schemeClr val="accent1">
                    <a:lumMod val="60000"/>
                    <a:lumOff val="40000"/>
                  </a:schemeClr>
                </a:buClr>
                <a:buFont typeface="Wingdings" panose="05000000000000000000" pitchFamily="2" charset="2"/>
                <a:buChar char="p"/>
              </a:pPr>
              <a:r>
                <a:rPr lang="zh-CN" altLang="en-US" dirty="0">
                  <a:cs typeface="+mn-ea"/>
                  <a:sym typeface="+mn-lt"/>
                </a:rPr>
                <a:t>云计算</a:t>
              </a:r>
            </a:p>
            <a:p>
              <a:pPr marL="285750" indent="-285750" eaLnBrk="0" hangingPunct="0">
                <a:lnSpc>
                  <a:spcPct val="150000"/>
                </a:lnSpc>
                <a:buClr>
                  <a:schemeClr val="accent1">
                    <a:lumMod val="60000"/>
                    <a:lumOff val="40000"/>
                  </a:schemeClr>
                </a:buClr>
                <a:buFont typeface="Wingdings" panose="05000000000000000000" pitchFamily="2" charset="2"/>
                <a:buChar char="p"/>
              </a:pPr>
              <a:r>
                <a:rPr lang="zh-CN" altLang="en-US" dirty="0">
                  <a:cs typeface="+mn-ea"/>
                  <a:sym typeface="+mn-lt"/>
                </a:rPr>
                <a:t>移动互联网</a:t>
              </a:r>
            </a:p>
            <a:p>
              <a:pPr marL="285750" indent="-285750" eaLnBrk="0" hangingPunct="0">
                <a:lnSpc>
                  <a:spcPct val="150000"/>
                </a:lnSpc>
                <a:buClr>
                  <a:schemeClr val="accent1">
                    <a:lumMod val="60000"/>
                    <a:lumOff val="40000"/>
                  </a:schemeClr>
                </a:buClr>
                <a:buFont typeface="Wingdings" panose="05000000000000000000" pitchFamily="2" charset="2"/>
                <a:buChar char="p"/>
              </a:pPr>
              <a:r>
                <a:rPr lang="zh-CN" altLang="en-US" dirty="0">
                  <a:cs typeface="+mn-ea"/>
                  <a:sym typeface="+mn-lt"/>
                </a:rPr>
                <a:t>工业控制系统</a:t>
              </a:r>
            </a:p>
            <a:p>
              <a:pPr marL="285750" indent="-285750" eaLnBrk="0" hangingPunct="0">
                <a:lnSpc>
                  <a:spcPct val="150000"/>
                </a:lnSpc>
                <a:buClr>
                  <a:schemeClr val="accent1">
                    <a:lumMod val="60000"/>
                    <a:lumOff val="40000"/>
                  </a:schemeClr>
                </a:buClr>
                <a:buFont typeface="Wingdings" panose="05000000000000000000" pitchFamily="2" charset="2"/>
                <a:buChar char="p"/>
              </a:pPr>
              <a:r>
                <a:rPr lang="zh-CN" altLang="en-US" dirty="0">
                  <a:cs typeface="+mn-ea"/>
                  <a:sym typeface="+mn-lt"/>
                </a:rPr>
                <a:t>物联网</a:t>
              </a:r>
            </a:p>
            <a:p>
              <a:pPr marL="285750" indent="-285750" eaLnBrk="0" hangingPunct="0">
                <a:lnSpc>
                  <a:spcPct val="150000"/>
                </a:lnSpc>
                <a:buClr>
                  <a:schemeClr val="accent1">
                    <a:lumMod val="60000"/>
                    <a:lumOff val="40000"/>
                  </a:schemeClr>
                </a:buClr>
                <a:buFont typeface="Wingdings" panose="05000000000000000000" pitchFamily="2" charset="2"/>
                <a:buChar char="p"/>
              </a:pPr>
              <a:r>
                <a:rPr lang="zh-CN" altLang="en-US" dirty="0">
                  <a:cs typeface="+mn-ea"/>
                  <a:sym typeface="+mn-lt"/>
                </a:rPr>
                <a:t>大数据</a:t>
              </a:r>
            </a:p>
          </p:txBody>
        </p:sp>
      </p:grpSp>
      <p:sp>
        <p:nvSpPr>
          <p:cNvPr id="25" name="标题 1">
            <a:extLst>
              <a:ext uri="{FF2B5EF4-FFF2-40B4-BE49-F238E27FC236}">
                <a16:creationId xmlns:a16="http://schemas.microsoft.com/office/drawing/2014/main" id="{51324E16-7C91-4E0C-A162-416E4919124D}"/>
              </a:ext>
            </a:extLst>
          </p:cNvPr>
          <p:cNvSpPr txBox="1">
            <a:spLocks/>
          </p:cNvSpPr>
          <p:nvPr/>
        </p:nvSpPr>
        <p:spPr>
          <a:xfrm>
            <a:off x="1375558" y="393541"/>
            <a:ext cx="10130642" cy="1036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endParaRPr kumimoji="1" lang="zh-CN" altLang="en-US" dirty="0">
              <a:solidFill>
                <a:srgbClr val="FF0000"/>
              </a:solidFill>
              <a:latin typeface="+mn-lt"/>
              <a:ea typeface="+mn-ea"/>
              <a:cs typeface="+mn-ea"/>
              <a:sym typeface="+mn-lt"/>
            </a:endParaRPr>
          </a:p>
        </p:txBody>
      </p:sp>
    </p:spTree>
    <p:extLst>
      <p:ext uri="{BB962C8B-B14F-4D97-AF65-F5344CB8AC3E}">
        <p14:creationId xmlns:p14="http://schemas.microsoft.com/office/powerpoint/2010/main" val="400618664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OCKET_APPLY_TIME" val="2018年12月6日"/>
  <p:tag name="POCKET_APPLY_TYPE" val="Slide"/>
</p:tagLst>
</file>

<file path=ppt/tags/tag10.xml><?xml version="1.0" encoding="utf-8"?>
<p:tagLst xmlns:a="http://schemas.openxmlformats.org/drawingml/2006/main" xmlns:r="http://schemas.openxmlformats.org/officeDocument/2006/relationships" xmlns:p="http://schemas.openxmlformats.org/presentationml/2006/main">
  <p:tag name="POCKET_APPLY_TIME" val="2018年12月6日"/>
  <p:tag name="POCKET_APPLY_TYPE" val="Slide"/>
</p:tagLst>
</file>

<file path=ppt/tags/tag11.xml><?xml version="1.0" encoding="utf-8"?>
<p:tagLst xmlns:a="http://schemas.openxmlformats.org/drawingml/2006/main" xmlns:r="http://schemas.openxmlformats.org/officeDocument/2006/relationships" xmlns:p="http://schemas.openxmlformats.org/presentationml/2006/main">
  <p:tag name="POCKET_APPLY_TIME" val="2018年12月6日"/>
  <p:tag name="POCKET_APPLY_TYPE" val="Slide"/>
</p:tagLst>
</file>

<file path=ppt/tags/tag12.xml><?xml version="1.0" encoding="utf-8"?>
<p:tagLst xmlns:a="http://schemas.openxmlformats.org/drawingml/2006/main" xmlns:r="http://schemas.openxmlformats.org/officeDocument/2006/relationships" xmlns:p="http://schemas.openxmlformats.org/presentationml/2006/main">
  <p:tag name="POCKET_APPLY_TIME" val="2018年12月6日"/>
  <p:tag name="POCKET_APPLY_TYPE" val="Slide"/>
</p:tagLst>
</file>

<file path=ppt/tags/tag13.xml><?xml version="1.0" encoding="utf-8"?>
<p:tagLst xmlns:a="http://schemas.openxmlformats.org/drawingml/2006/main" xmlns:r="http://schemas.openxmlformats.org/officeDocument/2006/relationships" xmlns:p="http://schemas.openxmlformats.org/presentationml/2006/main">
  <p:tag name="POCKET_APPLY_TIME" val="2018年12月6日"/>
  <p:tag name="POCKET_APPLY_TYPE" val="Slide"/>
</p:tagLst>
</file>

<file path=ppt/tags/tag14.xml><?xml version="1.0" encoding="utf-8"?>
<p:tagLst xmlns:a="http://schemas.openxmlformats.org/drawingml/2006/main" xmlns:r="http://schemas.openxmlformats.org/officeDocument/2006/relationships" xmlns:p="http://schemas.openxmlformats.org/presentationml/2006/main">
  <p:tag name="POCKET_APPLY_TIME" val="2018年12月6日"/>
  <p:tag name="POCKET_APPLY_TYPE" val="Slide"/>
</p:tagLst>
</file>

<file path=ppt/tags/tag15.xml><?xml version="1.0" encoding="utf-8"?>
<p:tagLst xmlns:a="http://schemas.openxmlformats.org/drawingml/2006/main" xmlns:r="http://schemas.openxmlformats.org/officeDocument/2006/relationships" xmlns:p="http://schemas.openxmlformats.org/presentationml/2006/main">
  <p:tag name="POCKET_APPLY_TIME" val="2018年12月6日"/>
  <p:tag name="POCKET_APPLY_TYPE" val="Slide"/>
</p:tagLst>
</file>

<file path=ppt/tags/tag16.xml><?xml version="1.0" encoding="utf-8"?>
<p:tagLst xmlns:a="http://schemas.openxmlformats.org/drawingml/2006/main" xmlns:r="http://schemas.openxmlformats.org/officeDocument/2006/relationships" xmlns:p="http://schemas.openxmlformats.org/presentationml/2006/main">
  <p:tag name="POCKET_APPLY_TIME" val="2018年12月6日"/>
  <p:tag name="POCKET_APPLY_TYPE" val="Slide"/>
</p:tagLst>
</file>

<file path=ppt/tags/tag17.xml><?xml version="1.0" encoding="utf-8"?>
<p:tagLst xmlns:a="http://schemas.openxmlformats.org/drawingml/2006/main" xmlns:r="http://schemas.openxmlformats.org/officeDocument/2006/relationships" xmlns:p="http://schemas.openxmlformats.org/presentationml/2006/main">
  <p:tag name="POCKET_APPLY_TIME" val="2018年12月6日"/>
  <p:tag name="POCKET_APPLY_TYPE" val="Slide"/>
</p:tagLst>
</file>

<file path=ppt/tags/tag18.xml><?xml version="1.0" encoding="utf-8"?>
<p:tagLst xmlns:a="http://schemas.openxmlformats.org/drawingml/2006/main" xmlns:r="http://schemas.openxmlformats.org/officeDocument/2006/relationships" xmlns:p="http://schemas.openxmlformats.org/presentationml/2006/main">
  <p:tag name="POCKET_APPLY_TIME" val="2018年12月6日"/>
  <p:tag name="POCKET_APPLY_TYPE" val="Slide"/>
</p:tagLst>
</file>

<file path=ppt/tags/tag19.xml><?xml version="1.0" encoding="utf-8"?>
<p:tagLst xmlns:a="http://schemas.openxmlformats.org/drawingml/2006/main" xmlns:r="http://schemas.openxmlformats.org/officeDocument/2006/relationships" xmlns:p="http://schemas.openxmlformats.org/presentationml/2006/main">
  <p:tag name="POCKET_APPLY_TIME" val="2018年12月6日"/>
  <p:tag name="POCKET_APPLY_TYPE" val="Slide"/>
</p:tagLst>
</file>

<file path=ppt/tags/tag2.xml><?xml version="1.0" encoding="utf-8"?>
<p:tagLst xmlns:a="http://schemas.openxmlformats.org/drawingml/2006/main" xmlns:r="http://schemas.openxmlformats.org/officeDocument/2006/relationships" xmlns:p="http://schemas.openxmlformats.org/presentationml/2006/main">
  <p:tag name="POCKET_APPLY_TIME" val="2018年12月6日"/>
  <p:tag name="POCKET_APPLY_TYPE" val="Slide"/>
</p:tagLst>
</file>

<file path=ppt/tags/tag20.xml><?xml version="1.0" encoding="utf-8"?>
<p:tagLst xmlns:a="http://schemas.openxmlformats.org/drawingml/2006/main" xmlns:r="http://schemas.openxmlformats.org/officeDocument/2006/relationships" xmlns:p="http://schemas.openxmlformats.org/presentationml/2006/main">
  <p:tag name="POCKET_APPLY_TIME" val="2018年12月6日"/>
  <p:tag name="POCKET_APPLY_TYPE" val="Slide"/>
</p:tagLst>
</file>

<file path=ppt/tags/tag21.xml><?xml version="1.0" encoding="utf-8"?>
<p:tagLst xmlns:a="http://schemas.openxmlformats.org/drawingml/2006/main" xmlns:r="http://schemas.openxmlformats.org/officeDocument/2006/relationships" xmlns:p="http://schemas.openxmlformats.org/presentationml/2006/main">
  <p:tag name="POCKET_APPLY_TIME" val="2018年12月6日"/>
  <p:tag name="POCKET_APPLY_TYPE" val="Slide"/>
</p:tagLst>
</file>

<file path=ppt/tags/tag22.xml><?xml version="1.0" encoding="utf-8"?>
<p:tagLst xmlns:a="http://schemas.openxmlformats.org/drawingml/2006/main" xmlns:r="http://schemas.openxmlformats.org/officeDocument/2006/relationships" xmlns:p="http://schemas.openxmlformats.org/presentationml/2006/main">
  <p:tag name="POCKET_APPLY_TIME" val="2018年12月6日"/>
  <p:tag name="POCKET_APPLY_TYPE" val="Slide"/>
</p:tagLst>
</file>

<file path=ppt/tags/tag23.xml><?xml version="1.0" encoding="utf-8"?>
<p:tagLst xmlns:a="http://schemas.openxmlformats.org/drawingml/2006/main" xmlns:r="http://schemas.openxmlformats.org/officeDocument/2006/relationships" xmlns:p="http://schemas.openxmlformats.org/presentationml/2006/main">
  <p:tag name="POCKET_APPLY_TIME" val="2018年12月6日"/>
  <p:tag name="POCKET_APPLY_TYPE" val="Slide"/>
</p:tagLst>
</file>

<file path=ppt/tags/tag24.xml><?xml version="1.0" encoding="utf-8"?>
<p:tagLst xmlns:a="http://schemas.openxmlformats.org/drawingml/2006/main" xmlns:r="http://schemas.openxmlformats.org/officeDocument/2006/relationships" xmlns:p="http://schemas.openxmlformats.org/presentationml/2006/main">
  <p:tag name="POCKET_APPLY_TIME" val="2018年12月6日"/>
  <p:tag name="POCKET_APPLY_TYPE" val="Slide"/>
</p:tagLst>
</file>

<file path=ppt/tags/tag25.xml><?xml version="1.0" encoding="utf-8"?>
<p:tagLst xmlns:a="http://schemas.openxmlformats.org/drawingml/2006/main" xmlns:r="http://schemas.openxmlformats.org/officeDocument/2006/relationships" xmlns:p="http://schemas.openxmlformats.org/presentationml/2006/main">
  <p:tag name="POCKET_APPLY_TIME" val="2018年12月6日"/>
  <p:tag name="POCKET_APPLY_TYPE" val="Slide"/>
</p:tagLst>
</file>

<file path=ppt/tags/tag26.xml><?xml version="1.0" encoding="utf-8"?>
<p:tagLst xmlns:a="http://schemas.openxmlformats.org/drawingml/2006/main" xmlns:r="http://schemas.openxmlformats.org/officeDocument/2006/relationships" xmlns:p="http://schemas.openxmlformats.org/presentationml/2006/main">
  <p:tag name="POCKET_APPLY_TIME" val="2018年12月6日"/>
  <p:tag name="POCKET_APPLY_TYPE" val="Slide"/>
</p:tagLst>
</file>

<file path=ppt/tags/tag27.xml><?xml version="1.0" encoding="utf-8"?>
<p:tagLst xmlns:a="http://schemas.openxmlformats.org/drawingml/2006/main" xmlns:r="http://schemas.openxmlformats.org/officeDocument/2006/relationships" xmlns:p="http://schemas.openxmlformats.org/presentationml/2006/main">
  <p:tag name="POCKET_APPLY_TIME" val="2018年12月6日"/>
  <p:tag name="POCKET_APPLY_TYPE" val="Slide"/>
</p:tagLst>
</file>

<file path=ppt/tags/tag28.xml><?xml version="1.0" encoding="utf-8"?>
<p:tagLst xmlns:a="http://schemas.openxmlformats.org/drawingml/2006/main" xmlns:r="http://schemas.openxmlformats.org/officeDocument/2006/relationships" xmlns:p="http://schemas.openxmlformats.org/presentationml/2006/main">
  <p:tag name="POCKET_APPLY_TIME" val="2018年12月6日"/>
  <p:tag name="POCKET_APPLY_TYPE" val="Slide"/>
</p:tagLst>
</file>

<file path=ppt/tags/tag29.xml><?xml version="1.0" encoding="utf-8"?>
<p:tagLst xmlns:a="http://schemas.openxmlformats.org/drawingml/2006/main" xmlns:r="http://schemas.openxmlformats.org/officeDocument/2006/relationships" xmlns:p="http://schemas.openxmlformats.org/presentationml/2006/main">
  <p:tag name="POCKET_APPLY_TIME" val="2018年12月6日"/>
  <p:tag name="POCKET_APPLY_TYPE" val="Slide"/>
</p:tagLst>
</file>

<file path=ppt/tags/tag3.xml><?xml version="1.0" encoding="utf-8"?>
<p:tagLst xmlns:a="http://schemas.openxmlformats.org/drawingml/2006/main" xmlns:r="http://schemas.openxmlformats.org/officeDocument/2006/relationships" xmlns:p="http://schemas.openxmlformats.org/presentationml/2006/main">
  <p:tag name="POCKET_APPLY_TIME" val="2018年12月6日"/>
  <p:tag name="POCKET_APPLY_TYPE" val="Slide"/>
</p:tagLst>
</file>

<file path=ppt/tags/tag30.xml><?xml version="1.0" encoding="utf-8"?>
<p:tagLst xmlns:a="http://schemas.openxmlformats.org/drawingml/2006/main" xmlns:r="http://schemas.openxmlformats.org/officeDocument/2006/relationships" xmlns:p="http://schemas.openxmlformats.org/presentationml/2006/main">
  <p:tag name="POCKET_APPLY_TIME" val="2018年12月6日"/>
  <p:tag name="POCKET_APPLY_TYPE" val="Slide"/>
</p:tagLst>
</file>

<file path=ppt/tags/tag31.xml><?xml version="1.0" encoding="utf-8"?>
<p:tagLst xmlns:a="http://schemas.openxmlformats.org/drawingml/2006/main" xmlns:r="http://schemas.openxmlformats.org/officeDocument/2006/relationships" xmlns:p="http://schemas.openxmlformats.org/presentationml/2006/main">
  <p:tag name="POCKET_APPLY_TIME" val="2018年12月6日"/>
  <p:tag name="POCKET_APPLY_TYPE" val="Slide"/>
</p:tagLst>
</file>

<file path=ppt/tags/tag4.xml><?xml version="1.0" encoding="utf-8"?>
<p:tagLst xmlns:a="http://schemas.openxmlformats.org/drawingml/2006/main" xmlns:r="http://schemas.openxmlformats.org/officeDocument/2006/relationships" xmlns:p="http://schemas.openxmlformats.org/presentationml/2006/main">
  <p:tag name="POCKET_APPLY_TIME" val="2018年12月6日"/>
  <p:tag name="POCKET_APPLY_TYPE" val="Slide"/>
</p:tagLst>
</file>

<file path=ppt/tags/tag5.xml><?xml version="1.0" encoding="utf-8"?>
<p:tagLst xmlns:a="http://schemas.openxmlformats.org/drawingml/2006/main" xmlns:r="http://schemas.openxmlformats.org/officeDocument/2006/relationships" xmlns:p="http://schemas.openxmlformats.org/presentationml/2006/main">
  <p:tag name="POCKET_APPLY_TIME" val="2018年12月6日"/>
  <p:tag name="POCKET_APPLY_TYPE" val="Slide"/>
</p:tagLst>
</file>

<file path=ppt/tags/tag6.xml><?xml version="1.0" encoding="utf-8"?>
<p:tagLst xmlns:a="http://schemas.openxmlformats.org/drawingml/2006/main" xmlns:r="http://schemas.openxmlformats.org/officeDocument/2006/relationships" xmlns:p="http://schemas.openxmlformats.org/presentationml/2006/main">
  <p:tag name="POCKET_APPLY_TIME" val="2018年12月6日"/>
  <p:tag name="POCKET_APPLY_TYPE" val="Slide"/>
</p:tagLst>
</file>

<file path=ppt/tags/tag7.xml><?xml version="1.0" encoding="utf-8"?>
<p:tagLst xmlns:a="http://schemas.openxmlformats.org/drawingml/2006/main" xmlns:r="http://schemas.openxmlformats.org/officeDocument/2006/relationships" xmlns:p="http://schemas.openxmlformats.org/presentationml/2006/main">
  <p:tag name="POCKET_APPLY_TIME" val="2018年12月6日"/>
  <p:tag name="POCKET_APPLY_TYPE" val="Slide"/>
</p:tagLst>
</file>

<file path=ppt/tags/tag8.xml><?xml version="1.0" encoding="utf-8"?>
<p:tagLst xmlns:a="http://schemas.openxmlformats.org/drawingml/2006/main" xmlns:r="http://schemas.openxmlformats.org/officeDocument/2006/relationships" xmlns:p="http://schemas.openxmlformats.org/presentationml/2006/main">
  <p:tag name="POCKET_APPLY_TIME" val="2018年12月6日"/>
  <p:tag name="POCKET_APPLY_TYPE" val="Slide"/>
</p:tagLst>
</file>

<file path=ppt/tags/tag9.xml><?xml version="1.0" encoding="utf-8"?>
<p:tagLst xmlns:a="http://schemas.openxmlformats.org/drawingml/2006/main" xmlns:r="http://schemas.openxmlformats.org/officeDocument/2006/relationships" xmlns:p="http://schemas.openxmlformats.org/presentationml/2006/main">
  <p:tag name="POCKET_APPLY_TIME" val="2018年12月6日"/>
  <p:tag name="POCKET_APPLY_TYPE" val="Slide"/>
</p:tagLst>
</file>

<file path=ppt/theme/theme1.xml><?xml version="1.0" encoding="utf-8"?>
<a:theme xmlns:a="http://schemas.openxmlformats.org/drawingml/2006/main" name="绿盟-白色-线-2017">
  <a:themeElements>
    <a:clrScheme name="白色模板色系">
      <a:dk1>
        <a:srgbClr val="000000"/>
      </a:dk1>
      <a:lt1>
        <a:srgbClr val="FFFFFF"/>
      </a:lt1>
      <a:dk2>
        <a:srgbClr val="A6A6A6"/>
      </a:dk2>
      <a:lt2>
        <a:srgbClr val="606060"/>
      </a:lt2>
      <a:accent1>
        <a:srgbClr val="68B92E"/>
      </a:accent1>
      <a:accent2>
        <a:srgbClr val="E77817"/>
      </a:accent2>
      <a:accent3>
        <a:srgbClr val="FFC000"/>
      </a:accent3>
      <a:accent4>
        <a:srgbClr val="3BB3C2"/>
      </a:accent4>
      <a:accent5>
        <a:srgbClr val="667AB3"/>
      </a:accent5>
      <a:accent6>
        <a:srgbClr val="004738"/>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gradFill>
          <a:gsLst>
            <a:gs pos="0">
              <a:srgbClr val="00B0F0"/>
            </a:gs>
            <a:gs pos="100000">
              <a:srgbClr val="0070C0"/>
            </a:gs>
          </a:gsLst>
          <a:lin ang="5400000" scaled="0"/>
        </a:gradFill>
        <a:ln w="25400" algn="ctr">
          <a:noFill/>
          <a:miter lim="800000"/>
          <a:headEnd/>
          <a:tailEnd/>
        </a:ln>
        <a:effectLst>
          <a:outerShdw blurRad="190500" algn="ctr" rotWithShape="0">
            <a:prstClr val="black">
              <a:alpha val="40000"/>
            </a:prstClr>
          </a:outerShdw>
        </a:effectLst>
        <a:scene3d>
          <a:camera prst="perspectiveRelaxed" fov="2700000">
            <a:rot lat="18613194" lon="17964376" rev="4035771"/>
          </a:camera>
          <a:lightRig rig="flat" dir="t">
            <a:rot lat="0" lon="0" rev="7800000"/>
          </a:lightRig>
        </a:scene3d>
        <a:sp3d extrusionH="571500" contourW="19050">
          <a:bevelT prst="relaxedInset"/>
          <a:contourClr>
            <a:srgbClr val="A3E3FF"/>
          </a:contourClr>
        </a:sp3d>
      </a:spPr>
      <a:bodyPr wrap="none" anchor="ctr"/>
      <a:lstStyle>
        <a:defPPr algn="ctr" eaLnBrk="0" fontAlgn="ctr" hangingPunct="0">
          <a:spcBef>
            <a:spcPts val="0"/>
          </a:spcBef>
          <a:spcAft>
            <a:spcPts val="0"/>
          </a:spcAft>
          <a:buClr>
            <a:srgbClr val="FF0000"/>
          </a:buClr>
          <a:buSzPct val="70000"/>
          <a:defRPr sz="2000" dirty="0">
            <a:solidFill>
              <a:schemeClr val="tx2"/>
            </a:solidFill>
            <a:latin typeface="+mn-lt"/>
            <a:ea typeface="微软雅黑" pitchFamily="34" charset="-122"/>
          </a:defRPr>
        </a:defPPr>
      </a:lstStyle>
    </a:spDef>
    <a:txDef>
      <a:spPr bwMode="auto">
        <a:solidFill>
          <a:schemeClr val="accent1"/>
        </a:solidFill>
        <a:ln w="25400" cap="flat" cmpd="sng" algn="ctr">
          <a:noFill/>
          <a:prstDash val="solid"/>
          <a:headEnd/>
          <a:tailEnd/>
        </a:ln>
        <a:effectLst/>
        <a:extLst/>
      </a:spPr>
      <a:bodyPr anchor="ctr" anchorCtr="0" upright="1"/>
      <a:lstStyle>
        <a:defPPr marL="0" marR="0" indent="0" algn="ctr" defTabSz="914400" eaLnBrk="0" fontAlgn="base" latinLnBrk="0" hangingPunct="0">
          <a:lnSpc>
            <a:spcPct val="150000"/>
          </a:lnSpc>
          <a:spcBef>
            <a:spcPct val="0"/>
          </a:spcBef>
          <a:spcAft>
            <a:spcPct val="0"/>
          </a:spcAft>
          <a:buClrTx/>
          <a:buSzTx/>
          <a:buFontTx/>
          <a:buNone/>
          <a:tabLst/>
          <a:defRPr kumimoji="0" sz="1600" i="0" u="none" strike="noStrike" kern="1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a:defRPr>
        </a:defPPr>
      </a:lstStyle>
    </a:txDef>
  </a:objectDefaults>
  <a:extraClrSchemeLst/>
  <a:extLst>
    <a:ext uri="{05A4C25C-085E-4340-85A3-A5531E510DB2}">
      <thm15:themeFamily xmlns:thm15="http://schemas.microsoft.com/office/thememl/2012/main" name="绿盟-白色-线-2017" id="{721A6191-1FA8-4FE1-BB18-0596B2BDD2E6}" vid="{19CEF3F8-3D41-4879-869A-612D3DDC5FAC}"/>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绿盟-白色-线-2017</Template>
  <TotalTime>41577</TotalTime>
  <Words>3730</Words>
  <Application>Microsoft Office PowerPoint</Application>
  <PresentationFormat>宽屏</PresentationFormat>
  <Paragraphs>636</Paragraphs>
  <Slides>41</Slides>
  <Notes>24</Notes>
  <HiddenSlides>0</HiddenSlides>
  <MMClips>0</MMClips>
  <ScaleCrop>false</ScaleCrop>
  <HeadingPairs>
    <vt:vector size="8" baseType="variant">
      <vt:variant>
        <vt:lpstr>已用的字体</vt:lpstr>
      </vt:variant>
      <vt:variant>
        <vt:i4>16</vt:i4>
      </vt:variant>
      <vt:variant>
        <vt:lpstr>主题</vt:lpstr>
      </vt:variant>
      <vt:variant>
        <vt:i4>1</vt:i4>
      </vt:variant>
      <vt:variant>
        <vt:lpstr>嵌入 OLE 服务器</vt:lpstr>
      </vt:variant>
      <vt:variant>
        <vt:i4>1</vt:i4>
      </vt:variant>
      <vt:variant>
        <vt:lpstr>幻灯片标题</vt:lpstr>
      </vt:variant>
      <vt:variant>
        <vt:i4>41</vt:i4>
      </vt:variant>
    </vt:vector>
  </HeadingPairs>
  <TitlesOfParts>
    <vt:vector size="59" baseType="lpstr">
      <vt:lpstr>Gill Sans</vt:lpstr>
      <vt:lpstr>Gulim</vt:lpstr>
      <vt:lpstr>ＭＳ Ｐゴシック</vt:lpstr>
      <vt:lpstr>Open Sans</vt:lpstr>
      <vt:lpstr>SourceHanSansCN-Bold-Identity-H</vt:lpstr>
      <vt:lpstr>SourceHanSansCN-Light-Identity-H</vt:lpstr>
      <vt:lpstr>WeblySleek UI Light</vt:lpstr>
      <vt:lpstr>等线</vt:lpstr>
      <vt:lpstr>宋体</vt:lpstr>
      <vt:lpstr>Microsoft YaHei</vt:lpstr>
      <vt:lpstr>Microsoft YaHei</vt:lpstr>
      <vt:lpstr>Arial</vt:lpstr>
      <vt:lpstr>Arial Black</vt:lpstr>
      <vt:lpstr>Tahoma</vt:lpstr>
      <vt:lpstr>Times New Roman</vt:lpstr>
      <vt:lpstr>Wingdings</vt:lpstr>
      <vt:lpstr>绿盟-白色-线-2017</vt:lpstr>
      <vt:lpstr>Visio</vt:lpstr>
      <vt:lpstr>  等级保护2.0解决方案 ——始于合规、忠于安全</vt:lpstr>
      <vt:lpstr>PowerPoint 演示文稿</vt:lpstr>
      <vt:lpstr>等级保护2.0介绍</vt:lpstr>
      <vt:lpstr>什么是等级保护</vt:lpstr>
      <vt:lpstr>等级保护发展历程</vt:lpstr>
      <vt:lpstr>等级保护2.0标准体系</vt:lpstr>
      <vt:lpstr>等级保护1.0 VS 2.0</vt:lpstr>
      <vt:lpstr>等级保护1.0 VS 2.0</vt:lpstr>
      <vt:lpstr>等保2.0能解决什么问题</vt:lpstr>
      <vt:lpstr>国家法律法规</vt:lpstr>
      <vt:lpstr>新时期等级保护制度的特点</vt:lpstr>
      <vt:lpstr>等保2.0全流程服务</vt:lpstr>
      <vt:lpstr>等保2.0全流程服务</vt:lpstr>
      <vt:lpstr>等保2.0全流程服务</vt:lpstr>
      <vt:lpstr>定级、备案</vt:lpstr>
      <vt:lpstr> 建设整改</vt:lpstr>
      <vt:lpstr>等保测评</vt:lpstr>
      <vt:lpstr>等保2.0场景介绍</vt:lpstr>
      <vt:lpstr>通用场景下的等保安全建设</vt:lpstr>
      <vt:lpstr>云计算场景下等保安全建设</vt:lpstr>
      <vt:lpstr>工控系统场景等保安全建设</vt:lpstr>
      <vt:lpstr>等保2.0通用安全建设方案</vt:lpstr>
      <vt:lpstr>通用方案架构</vt:lpstr>
      <vt:lpstr>等保建设思想</vt:lpstr>
      <vt:lpstr>通用建设方案</vt:lpstr>
      <vt:lpstr>安全通信网络建设</vt:lpstr>
      <vt:lpstr>安全通信网络建设</vt:lpstr>
      <vt:lpstr>安全区域边界建设</vt:lpstr>
      <vt:lpstr>安全区域边界建设</vt:lpstr>
      <vt:lpstr>安全计算环境建设</vt:lpstr>
      <vt:lpstr>安全计算环境建设</vt:lpstr>
      <vt:lpstr>安全管理中心建设</vt:lpstr>
      <vt:lpstr>安全管理体系</vt:lpstr>
      <vt:lpstr>安全服务体系</vt:lpstr>
      <vt:lpstr>安全运营体系</vt:lpstr>
      <vt:lpstr>等保通用解决方案特点</vt:lpstr>
      <vt:lpstr>构建等级保护2.0纵深防御体系</vt:lpstr>
      <vt:lpstr>覆盖事前、事中、事后的动态保障体系</vt:lpstr>
      <vt:lpstr>协同安全运营，提高安全能力</vt:lpstr>
      <vt:lpstr>方案价值</vt:lpstr>
      <vt:lpstr>谢谢！</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等保2.0PPT</dc:title>
  <dc:creator>TAIN</dc:creator>
  <cp:lastModifiedBy>18605379311@163.com</cp:lastModifiedBy>
  <cp:revision>761</cp:revision>
  <dcterms:created xsi:type="dcterms:W3CDTF">2018-05-29T02:34:13Z</dcterms:created>
  <dcterms:modified xsi:type="dcterms:W3CDTF">2020-09-14T07:01:22Z</dcterms:modified>
</cp:coreProperties>
</file>