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9" r:id="rId2"/>
    <p:sldId id="288" r:id="rId3"/>
    <p:sldId id="28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77E"/>
    <a:srgbClr val="03277F"/>
    <a:srgbClr val="C50419"/>
    <a:srgbClr val="022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88"/>
    <p:restoredTop sz="94745"/>
  </p:normalViewPr>
  <p:slideViewPr>
    <p:cSldViewPr snapToGrid="0" snapToObjects="1">
      <p:cViewPr varScale="1">
        <p:scale>
          <a:sx n="94" d="100"/>
          <a:sy n="94" d="100"/>
        </p:scale>
        <p:origin x="1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2400"/>
            <a:ext cx="12192000" cy="355600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626630" y="6523296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杭州安恒信息技术股份有限公司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3" b="16509"/>
          <a:stretch>
            <a:fillRect/>
          </a:stretch>
        </p:blipFill>
        <p:spPr>
          <a:xfrm>
            <a:off x="10253985" y="331178"/>
            <a:ext cx="1274787" cy="6247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65BD5-6D5D-C748-9616-8AA1B30A72FE}" type="datetimeFigureOut">
              <a:rPr kumimoji="1" lang="zh-CN" altLang="en-US" smtClean="0"/>
              <a:t>2020/9/15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21111-15F1-D446-BC8D-E5E1B78BB3F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9"/>
          <p:cNvSpPr txBox="1"/>
          <p:nvPr/>
        </p:nvSpPr>
        <p:spPr>
          <a:xfrm>
            <a:off x="543375" y="528379"/>
            <a:ext cx="40037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0327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应对指南及手册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6246"/>
          <a:stretch>
            <a:fillRect/>
          </a:stretch>
        </p:blipFill>
        <p:spPr>
          <a:xfrm>
            <a:off x="2012699" y="1250016"/>
            <a:ext cx="3202768" cy="450383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8E283F8-0E3C-4669-8FB2-1B90EA55B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301" y="1025433"/>
            <a:ext cx="381000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F1BF82D-AA78-4D9E-BD67-51BAF174D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8417" y="1735877"/>
            <a:ext cx="3905105" cy="338624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8A88FF0-7588-4D09-B35C-D7FDF5B24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913" y="1321848"/>
            <a:ext cx="3052912" cy="433388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8207B1F-C081-49E4-A7C7-8F349D32655C}"/>
              </a:ext>
            </a:extLst>
          </p:cNvPr>
          <p:cNvSpPr txBox="1"/>
          <p:nvPr/>
        </p:nvSpPr>
        <p:spPr>
          <a:xfrm>
            <a:off x="6824177" y="4937456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企业网络安全风险应对指南</a:t>
            </a:r>
          </a:p>
        </p:txBody>
      </p:sp>
      <p:sp>
        <p:nvSpPr>
          <p:cNvPr id="7" name="TextBox 119">
            <a:extLst>
              <a:ext uri="{FF2B5EF4-FFF2-40B4-BE49-F238E27FC236}">
                <a16:creationId xmlns:a16="http://schemas.microsoft.com/office/drawing/2014/main" id="{316420AB-C2E7-40EA-8768-1AE2C4A4809F}"/>
              </a:ext>
            </a:extLst>
          </p:cNvPr>
          <p:cNvSpPr txBox="1"/>
          <p:nvPr/>
        </p:nvSpPr>
        <p:spPr>
          <a:xfrm>
            <a:off x="543375" y="528379"/>
            <a:ext cx="40037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0327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应对指南及手册</a:t>
            </a:r>
          </a:p>
        </p:txBody>
      </p:sp>
    </p:spTree>
    <p:extLst>
      <p:ext uri="{BB962C8B-B14F-4D97-AF65-F5344CB8AC3E}">
        <p14:creationId xmlns:p14="http://schemas.microsoft.com/office/powerpoint/2010/main" val="349841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65A9DE-F19E-40AA-853B-5EA97FACD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375" y="1055145"/>
            <a:ext cx="3388390" cy="4747709"/>
          </a:xfrm>
          <a:prstGeom prst="rect">
            <a:avLst/>
          </a:prstGeom>
        </p:spPr>
      </p:pic>
      <p:pic>
        <p:nvPicPr>
          <p:cNvPr id="8" name="图片 7" descr="图片包含 游戏机, 画&#10;&#10;描述已自动生成">
            <a:extLst>
              <a:ext uri="{FF2B5EF4-FFF2-40B4-BE49-F238E27FC236}">
                <a16:creationId xmlns:a16="http://schemas.microsoft.com/office/drawing/2014/main" id="{254C74B6-5821-4B3D-A0AE-7CAF3B8DC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667" y="952500"/>
            <a:ext cx="3810000" cy="4953000"/>
          </a:xfrm>
          <a:prstGeom prst="rect">
            <a:avLst/>
          </a:prstGeom>
        </p:spPr>
      </p:pic>
      <p:sp>
        <p:nvSpPr>
          <p:cNvPr id="10" name="TextBox 119">
            <a:extLst>
              <a:ext uri="{FF2B5EF4-FFF2-40B4-BE49-F238E27FC236}">
                <a16:creationId xmlns:a16="http://schemas.microsoft.com/office/drawing/2014/main" id="{6B55C2CF-2FD2-4B54-81FD-681F6216E3E8}"/>
              </a:ext>
            </a:extLst>
          </p:cNvPr>
          <p:cNvSpPr txBox="1"/>
          <p:nvPr/>
        </p:nvSpPr>
        <p:spPr>
          <a:xfrm>
            <a:off x="543375" y="528379"/>
            <a:ext cx="40037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800" b="1" dirty="0">
                <a:solidFill>
                  <a:srgbClr val="0327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应对指南及手册</a:t>
            </a:r>
          </a:p>
        </p:txBody>
      </p:sp>
    </p:spTree>
    <p:extLst>
      <p:ext uri="{BB962C8B-B14F-4D97-AF65-F5344CB8AC3E}">
        <p14:creationId xmlns:p14="http://schemas.microsoft.com/office/powerpoint/2010/main" val="284833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</TotalTime>
  <Words>18</Words>
  <Application>Microsoft Office PowerPoint</Application>
  <PresentationFormat>宽屏</PresentationFormat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黑体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林熙</cp:lastModifiedBy>
  <cp:revision>80</cp:revision>
  <dcterms:created xsi:type="dcterms:W3CDTF">2019-07-12T06:45:00Z</dcterms:created>
  <dcterms:modified xsi:type="dcterms:W3CDTF">2020-09-15T07:40:28Z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