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3"/>
    <p:sldMasterId id="2147483673" r:id="rId4"/>
    <p:sldMasterId id="2147483701" r:id="rId5"/>
  </p:sldMasterIdLst>
  <p:notesMasterIdLst>
    <p:notesMasterId r:id="rId7"/>
  </p:notesMasterIdLst>
  <p:sldIdLst>
    <p:sldId id="258" r:id="rId6"/>
    <p:sldId id="259" r:id="rId8"/>
    <p:sldId id="397" r:id="rId9"/>
    <p:sldId id="14785" r:id="rId10"/>
    <p:sldId id="14786" r:id="rId11"/>
    <p:sldId id="14787" r:id="rId12"/>
    <p:sldId id="14789" r:id="rId13"/>
    <p:sldId id="298" r:id="rId14"/>
    <p:sldId id="14733" r:id="rId15"/>
    <p:sldId id="14792" r:id="rId16"/>
    <p:sldId id="14793" r:id="rId17"/>
    <p:sldId id="14794" r:id="rId18"/>
    <p:sldId id="14796" r:id="rId19"/>
    <p:sldId id="14795" r:id="rId20"/>
    <p:sldId id="14797" r:id="rId21"/>
    <p:sldId id="370" r:id="rId22"/>
    <p:sldId id="371" r:id="rId23"/>
    <p:sldId id="372" r:id="rId24"/>
    <p:sldId id="373" r:id="rId25"/>
    <p:sldId id="374" r:id="rId26"/>
    <p:sldId id="14721" r:id="rId27"/>
    <p:sldId id="14724" r:id="rId28"/>
    <p:sldId id="14799" r:id="rId29"/>
    <p:sldId id="14801" r:id="rId30"/>
    <p:sldId id="14732" r:id="rId31"/>
    <p:sldId id="14800" r:id="rId32"/>
    <p:sldId id="388" r:id="rId33"/>
    <p:sldId id="14739" r:id="rId34"/>
    <p:sldId id="14738" r:id="rId35"/>
    <p:sldId id="263" r:id="rId36"/>
  </p:sldIdLst>
  <p:sldSz cx="9151620" cy="514794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  <p:cmAuthor id="1" name="褚维明" initials="褚维明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43" autoAdjust="0"/>
    <p:restoredTop sz="92732" autoAdjust="0"/>
  </p:normalViewPr>
  <p:slideViewPr>
    <p:cSldViewPr snapToGrid="0">
      <p:cViewPr varScale="1">
        <p:scale>
          <a:sx n="105" d="100"/>
          <a:sy n="105" d="100"/>
        </p:scale>
        <p:origin x="97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0" Type="http://schemas.openxmlformats.org/officeDocument/2006/relationships/commentAuthors" Target="commentAuthors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教育</a:t>
            </a:r>
            <a:r>
              <a:rPr lang="en-US" altLang="zh-CN" dirty="0"/>
              <a:t>【2017】3</a:t>
            </a:r>
            <a:r>
              <a:rPr lang="zh-CN" altLang="en-US" dirty="0"/>
              <a:t>号文，教育部办公厅下发</a:t>
            </a:r>
            <a:r>
              <a:rPr lang="en-US" altLang="zh-CN" dirty="0"/>
              <a:t>《</a:t>
            </a:r>
            <a:r>
              <a:rPr lang="zh-CN" altLang="en-US" dirty="0"/>
              <a:t>教育行业网络安全综合治理行动方案</a:t>
            </a:r>
            <a:r>
              <a:rPr lang="en-US" altLang="zh-CN" dirty="0"/>
              <a:t>》</a:t>
            </a:r>
            <a:r>
              <a:rPr lang="zh-CN" altLang="en-US" dirty="0"/>
              <a:t>，目的是落实网络安全法，迎接十九大，开展“治乱、堵漏、补短、规范”网络安全综合治理行动。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教育部办公厅关于印发</a:t>
            </a:r>
            <a:r>
              <a:rPr lang="en-US" altLang="zh-CN" dirty="0"/>
              <a:t>《2018</a:t>
            </a:r>
            <a:r>
              <a:rPr lang="zh-CN" altLang="en-US" dirty="0"/>
              <a:t>年教育信息化和网络安全工作要点</a:t>
            </a:r>
            <a:r>
              <a:rPr lang="en-US" altLang="zh-CN" dirty="0"/>
              <a:t>》</a:t>
            </a:r>
            <a:r>
              <a:rPr lang="zh-CN" altLang="en-US" dirty="0"/>
              <a:t>，明确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教育行业的网络安全工作内容重点包括了人才培养、网络预警、应急处置、网络安全责任制、对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CII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体系和监测预警机制的健全，这些目标与国家网信办的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关键信息基础设施安全保护条例（征求意见稿）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的方向，以及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网络安全法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中对监管部门与运营单位安全工作要求内容一致，也有教育行业特色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——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安全人才培养，每项工作在下文的工作要求中都将会体现。</a:t>
            </a:r>
            <a:endParaRPr lang="en-US" altLang="zh-CN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年教育信息化和网络安全工作要点：（八）提升网络安全人才培养能力和质量，（九）提高教育系统网络安全保障能力</a:t>
            </a:r>
            <a:endParaRPr lang="en-US" altLang="zh-CN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年教育部关于印发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教育系统网络安全事件应急预案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的通知，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根据《国家网络安全事件应急预案》要求，健全完善教育系统 网络安全事件应急工作机制，规范网络安全事件工作流程，提高教 育系统网络安全应急处置能力，预防和减少网络安全事件造成的损 失和危害，维护教育系统安全稳定。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从教育行业发布的政策密集度可以看出，行业的重视程度，针对工作明确程度也越来越细；同时将安全工作纳入考核内。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教育部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〔2014〕4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号，</a:t>
            </a:r>
            <a:r>
              <a:rPr lang="zh-CN" altLang="en-US" dirty="0"/>
              <a:t>第一次以教育部名义发文推动信息安全工作 ，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、明确单位主要负责同志是单位网络与信息安全的第一责任人 ；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、明确二级系统每两年测评一次 ；（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四级系统每年进行两次测评，三级系统每年进行一次测评，二级系统每两年进行一次测评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、明确地方各级教育部门负责本地区教育部门和学校的信息安全工作；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教育</a:t>
            </a:r>
            <a:r>
              <a:rPr lang="en-US" altLang="zh-CN" dirty="0"/>
              <a:t>【2017】3</a:t>
            </a:r>
            <a:r>
              <a:rPr lang="zh-CN" altLang="en-US" dirty="0"/>
              <a:t>号文，教育部办公厅下发</a:t>
            </a:r>
            <a:r>
              <a:rPr lang="en-US" altLang="zh-CN" dirty="0"/>
              <a:t>《</a:t>
            </a:r>
            <a:r>
              <a:rPr lang="zh-CN" altLang="en-US" dirty="0"/>
              <a:t>教育行业网络安全综合治理行动方案</a:t>
            </a:r>
            <a:r>
              <a:rPr lang="en-US" altLang="zh-CN" dirty="0"/>
              <a:t>》</a:t>
            </a:r>
            <a:r>
              <a:rPr lang="zh-CN" altLang="en-US" dirty="0"/>
              <a:t>，目的是落实网络安全法，迎接十九大，开展“治乱、堵漏、补短、规范”网络安全综合治理行动。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dirty="0">
                <a:latin typeface="Heiti SC Light"/>
                <a:ea typeface="Heiti SC Light"/>
                <a:cs typeface="Heiti SC Light"/>
              </a:rPr>
              <a:t>2018</a:t>
            </a:r>
            <a:r>
              <a:rPr kumimoji="1" lang="zh-CN" altLang="en-US" dirty="0">
                <a:latin typeface="Heiti SC Light"/>
                <a:ea typeface="Heiti SC Light"/>
                <a:cs typeface="Heiti SC Light"/>
              </a:rPr>
              <a:t>年教育部颁发的第一个应急预案，规范教育行业内网络安全事件工作流程，响应</a:t>
            </a:r>
            <a:r>
              <a:rPr kumimoji="1" lang="en-US" altLang="zh-CN" dirty="0">
                <a:latin typeface="Heiti SC Light"/>
                <a:ea typeface="Heiti SC Light"/>
                <a:cs typeface="Heiti SC Light"/>
              </a:rPr>
              <a:t>《</a:t>
            </a:r>
            <a:r>
              <a:rPr kumimoji="1" lang="zh-CN" altLang="en-US" dirty="0">
                <a:latin typeface="Heiti SC Light"/>
                <a:ea typeface="Heiti SC Light"/>
                <a:cs typeface="Heiti SC Light"/>
              </a:rPr>
              <a:t>网络安全法</a:t>
            </a:r>
            <a:r>
              <a:rPr kumimoji="1" lang="en-US" altLang="zh-CN" dirty="0">
                <a:latin typeface="Heiti SC Light"/>
                <a:ea typeface="Heiti SC Light"/>
                <a:cs typeface="Heiti SC Light"/>
              </a:rPr>
              <a:t>》</a:t>
            </a:r>
            <a:r>
              <a:rPr kumimoji="1" lang="zh-CN" altLang="en-US" dirty="0">
                <a:latin typeface="Heiti SC Light"/>
                <a:ea typeface="Heiti SC Light"/>
                <a:cs typeface="Heiti SC Light"/>
              </a:rPr>
              <a:t>与网信办的应急预案政策要求</a:t>
            </a:r>
            <a:r>
              <a:rPr kumimoji="0" lang="en-US" altLang="zh-CN" dirty="0">
                <a:latin typeface="+mn-lt"/>
                <a:ea typeface="+mn-ea"/>
                <a:cs typeface="+mn-cs"/>
              </a:rPr>
              <a:t>;</a:t>
            </a:r>
            <a:endParaRPr kumimoji="0" lang="en-US" altLang="zh-CN" dirty="0"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健全完善教育系统 网络安全事件应急工作机制，规范网络安全事件工作流程，提高教 育系统网络安全应急处置能力，预防和减少网络安全事件造成的损 失和危害，维护教育系统安全稳定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争取早发现、早报告、早控制、早解决，严控网络安全事 件风险和影响范围。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主要包括</a:t>
            </a:r>
            <a:r>
              <a:rPr lang="en-US" altLang="zh-CN" dirty="0"/>
              <a:t>9</a:t>
            </a:r>
            <a:r>
              <a:rPr lang="zh-CN" altLang="en-US" dirty="0"/>
              <a:t>个方面，采取量化评分的方式，满分</a:t>
            </a:r>
            <a:r>
              <a:rPr lang="en-US" altLang="zh-CN" dirty="0"/>
              <a:t>100</a:t>
            </a:r>
            <a:r>
              <a:rPr lang="zh-CN" altLang="en-US" dirty="0"/>
              <a:t>分；</a:t>
            </a:r>
            <a:endParaRPr lang="en-US" altLang="zh-CN" dirty="0"/>
          </a:p>
          <a:p>
            <a:r>
              <a:rPr lang="zh-CN" altLang="en-US" dirty="0"/>
              <a:t>评价程序：由教育部网络安全和信息化领导小组办公室（简称“部网信办”）负责组织实施，每年</a:t>
            </a:r>
            <a:r>
              <a:rPr lang="en-US" altLang="zh-CN" dirty="0"/>
              <a:t>1</a:t>
            </a:r>
            <a:r>
              <a:rPr lang="zh-CN" altLang="en-US" dirty="0"/>
              <a:t>月上旬根据</a:t>
            </a:r>
            <a:r>
              <a:rPr lang="en-US" altLang="zh-CN" dirty="0"/>
              <a:t>《</a:t>
            </a:r>
            <a:r>
              <a:rPr lang="zh-CN" altLang="en-US" dirty="0"/>
              <a:t>评分表</a:t>
            </a:r>
            <a:r>
              <a:rPr lang="en-US" altLang="zh-CN" dirty="0"/>
              <a:t>》</a:t>
            </a:r>
            <a:r>
              <a:rPr lang="zh-CN" altLang="en-US" dirty="0"/>
              <a:t>，对上一年各单位的网络安全工作进行赋分，形成初评结果，将结果进行确认，根据修改意见进行完善，形成年度评价结果；部网信办起草年度评价报告报部党组会议审定；将评价结果反馈各单位；</a:t>
            </a:r>
            <a:endParaRPr lang="en-US" altLang="zh-CN" dirty="0"/>
          </a:p>
          <a:p>
            <a:r>
              <a:rPr lang="zh-CN" altLang="en-US" dirty="0"/>
              <a:t>结果应用：部网信办</a:t>
            </a:r>
            <a:r>
              <a:rPr lang="en-US" altLang="zh-CN" dirty="0"/>
              <a:t>1</a:t>
            </a:r>
            <a:r>
              <a:rPr lang="zh-CN" altLang="en-US" dirty="0"/>
              <a:t>月将部内司局、直属单位、部属高校的评价结果报人事司，人事司将其纳入对领导班子和有关领导干部综合考核；将省级教育行政部门的评价结果报思政司，思政司将其纳入校园及周边治安综合治理工作考核；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653F6-BF98-4E85-8D25-91FEB21C04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kumimoji="1" lang="en-US" altLang="zh-CN" dirty="0">
                <a:sym typeface="+mn-ea"/>
              </a:rPr>
              <a:t>1.</a:t>
            </a:r>
            <a:r>
              <a:rPr kumimoji="1" lang="zh-CN" altLang="en-US" dirty="0">
                <a:sym typeface="+mn-ea"/>
              </a:rPr>
              <a:t>通过日志采集探针采集所有的日志数据（协议为主，代理为辅，主要网络可达就可以采集）；流量探针采用镜像的方式</a:t>
            </a:r>
            <a:endParaRPr kumimoji="1" lang="en-US" altLang="zh-CN" dirty="0"/>
          </a:p>
          <a:p>
            <a:r>
              <a:rPr kumimoji="1" lang="en-US" altLang="zh-CN" dirty="0">
                <a:sym typeface="+mn-ea"/>
              </a:rPr>
              <a:t>2.</a:t>
            </a:r>
            <a:r>
              <a:rPr kumimoji="1" lang="zh-CN" altLang="en-US" dirty="0">
                <a:sym typeface="+mn-ea"/>
              </a:rPr>
              <a:t>所有数据会统一发送至大数据平台进行泛化、关联分析等，与云端（本地）威胁情报进行关联分析，可以发现僵尸网络、挖矿、勒索病毒等高危安全威胁</a:t>
            </a:r>
            <a:endParaRPr kumimoji="1" lang="en-US" altLang="zh-CN" dirty="0"/>
          </a:p>
          <a:p>
            <a:r>
              <a:rPr kumimoji="1" lang="en-US" altLang="zh-CN" dirty="0">
                <a:sym typeface="+mn-ea"/>
              </a:rPr>
              <a:t>3.</a:t>
            </a:r>
            <a:r>
              <a:rPr kumimoji="1" lang="zh-CN" altLang="en-US" dirty="0">
                <a:sym typeface="+mn-ea"/>
              </a:rPr>
              <a:t>具备资产的自发现能力，通过日志源发现和通过流量探查</a:t>
            </a:r>
            <a:endParaRPr kumimoji="1"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为了应对上级考核，评分标准中就有建立健全各级监测预警机制。所以我们可以将先知平台部署到地市级电教馆和各高校。目前南京、南通、泰州已经购买服务，南大、东大、南邮等学校已经开始测试先知平台，预算都做好了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、网络安全态势严峻</a:t>
            </a:r>
            <a:endParaRPr lang="zh-CN" altLang="en-US" dirty="0"/>
          </a:p>
          <a:p>
            <a:r>
              <a:rPr lang="zh-CN" altLang="en-US" dirty="0"/>
              <a:t>当前，随着大数据、物联网、云计算的快速发展，愈演愈烈的网络攻击已经成为国家安全的新挑战，国家关键信息基础设施可能时刻受到来自网络攻击的威胁。网络安全的态势之严峻，迫切需要我们在网络安全领域具备能打硬仗的能力，“护网行动”应运而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8975" y="1143000"/>
            <a:ext cx="548005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截止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2019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年美国举行了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六次“网络风暴”演练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，“锁定盾牌”由北约总部牵头，数十个北约伙伴单位参与，自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2012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年起，已经成功举办了多次，规模也在不断扩大。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CEBB1-29F6-4DD0-A20A-49F07B6D6B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、招生管理系统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、迎新管理系统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、学生缴费管理系统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、宿舍管理系统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、就业管理系统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、教务管理系统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、人事管理系统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、学工管理系统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、图书管理系统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7653F6-BF98-4E85-8D25-91FEB21C04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992" y="842552"/>
            <a:ext cx="6863954" cy="1792358"/>
          </a:xfrm>
        </p:spPr>
        <p:txBody>
          <a:bodyPr anchor="b"/>
          <a:lstStyle>
            <a:lvl1pPr algn="ctr">
              <a:defRPr sz="450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992" y="2704030"/>
            <a:ext cx="6863954" cy="124297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3535" indent="0" algn="ctr">
              <a:buNone/>
              <a:defRPr sz="1500"/>
            </a:lvl2pPr>
            <a:lvl3pPr marL="686435" indent="0" algn="ctr">
              <a:buNone/>
              <a:defRPr sz="1350"/>
            </a:lvl3pPr>
            <a:lvl4pPr marL="1029970" indent="0" algn="ctr">
              <a:buNone/>
              <a:defRPr sz="1200"/>
            </a:lvl4pPr>
            <a:lvl5pPr marL="1372870" indent="0" algn="ctr">
              <a:buNone/>
              <a:defRPr sz="1200"/>
            </a:lvl5pPr>
            <a:lvl6pPr marL="1716405" indent="0" algn="ctr">
              <a:buNone/>
              <a:defRPr sz="1200"/>
            </a:lvl6pPr>
            <a:lvl7pPr marL="2059305" indent="0" algn="ctr">
              <a:buNone/>
              <a:defRPr sz="1200"/>
            </a:lvl7pPr>
            <a:lvl8pPr marL="2402840" indent="0" algn="ctr">
              <a:buNone/>
              <a:defRPr sz="1200"/>
            </a:lvl8pPr>
            <a:lvl9pPr marL="274574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29" y="1283491"/>
            <a:ext cx="7893547" cy="2141534"/>
          </a:xfrm>
        </p:spPr>
        <p:txBody>
          <a:bodyPr anchor="b"/>
          <a:lstStyle>
            <a:lvl1pPr>
              <a:defRPr sz="450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4429" y="3445285"/>
            <a:ext cx="7893547" cy="1126182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35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643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99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8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640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930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28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57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9196" y="1370486"/>
            <a:ext cx="3889574" cy="326652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33168" y="1370486"/>
            <a:ext cx="3889574" cy="326652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388" y="274098"/>
            <a:ext cx="7893547" cy="99509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30388" y="1262040"/>
            <a:ext cx="3871698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3535" indent="0">
              <a:buNone/>
              <a:defRPr sz="1500" b="1"/>
            </a:lvl2pPr>
            <a:lvl3pPr marL="686435" indent="0">
              <a:buNone/>
              <a:defRPr sz="1350" b="1"/>
            </a:lvl3pPr>
            <a:lvl4pPr marL="1029970" indent="0">
              <a:buNone/>
              <a:defRPr sz="1200" b="1"/>
            </a:lvl4pPr>
            <a:lvl5pPr marL="1372870" indent="0">
              <a:buNone/>
              <a:defRPr sz="1200" b="1"/>
            </a:lvl5pPr>
            <a:lvl6pPr marL="1716405" indent="0">
              <a:buNone/>
              <a:defRPr sz="1200" b="1"/>
            </a:lvl6pPr>
            <a:lvl7pPr marL="2059305" indent="0">
              <a:buNone/>
              <a:defRPr sz="1200" b="1"/>
            </a:lvl7pPr>
            <a:lvl8pPr marL="2402840" indent="0">
              <a:buNone/>
              <a:defRPr sz="1200" b="1"/>
            </a:lvl8pPr>
            <a:lvl9pPr marL="274574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0388" y="1880546"/>
            <a:ext cx="3871698" cy="27660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33168" y="1262040"/>
            <a:ext cx="3890766" cy="6185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3535" indent="0">
              <a:buNone/>
              <a:defRPr sz="1500" b="1"/>
            </a:lvl2pPr>
            <a:lvl3pPr marL="686435" indent="0">
              <a:buNone/>
              <a:defRPr sz="1350" b="1"/>
            </a:lvl3pPr>
            <a:lvl4pPr marL="1029970" indent="0">
              <a:buNone/>
              <a:defRPr sz="1200" b="1"/>
            </a:lvl4pPr>
            <a:lvl5pPr marL="1372870" indent="0">
              <a:buNone/>
              <a:defRPr sz="1200" b="1"/>
            </a:lvl5pPr>
            <a:lvl6pPr marL="1716405" indent="0">
              <a:buNone/>
              <a:defRPr sz="1200" b="1"/>
            </a:lvl6pPr>
            <a:lvl7pPr marL="2059305" indent="0">
              <a:buNone/>
              <a:defRPr sz="1200" b="1"/>
            </a:lvl7pPr>
            <a:lvl8pPr marL="2402840" indent="0">
              <a:buNone/>
              <a:defRPr sz="1200" b="1"/>
            </a:lvl8pPr>
            <a:lvl9pPr marL="274574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33168" y="1880546"/>
            <a:ext cx="3890766" cy="27660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388" y="343218"/>
            <a:ext cx="295173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90765" y="741255"/>
            <a:ext cx="4633169" cy="365860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30388" y="1544479"/>
            <a:ext cx="295173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3535" indent="0">
              <a:buNone/>
              <a:defRPr sz="1050"/>
            </a:lvl2pPr>
            <a:lvl3pPr marL="686435" indent="0">
              <a:buNone/>
              <a:defRPr sz="900"/>
            </a:lvl3pPr>
            <a:lvl4pPr marL="1029970" indent="0">
              <a:buNone/>
              <a:defRPr sz="750"/>
            </a:lvl4pPr>
            <a:lvl5pPr marL="1372870" indent="0">
              <a:buNone/>
              <a:defRPr sz="750"/>
            </a:lvl5pPr>
            <a:lvl6pPr marL="1716405" indent="0">
              <a:buNone/>
              <a:defRPr sz="750"/>
            </a:lvl6pPr>
            <a:lvl7pPr marL="2059305" indent="0">
              <a:buNone/>
              <a:defRPr sz="750"/>
            </a:lvl7pPr>
            <a:lvl8pPr marL="2402840" indent="0">
              <a:buNone/>
              <a:defRPr sz="750"/>
            </a:lvl8pPr>
            <a:lvl9pPr marL="274574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388" y="343218"/>
            <a:ext cx="2951738" cy="12012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90765" y="741255"/>
            <a:ext cx="4633169" cy="365860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3535" indent="0">
              <a:buNone/>
              <a:defRPr sz="2100"/>
            </a:lvl2pPr>
            <a:lvl3pPr marL="686435" indent="0">
              <a:buNone/>
              <a:defRPr sz="1800"/>
            </a:lvl3pPr>
            <a:lvl4pPr marL="1029970" indent="0">
              <a:buNone/>
              <a:defRPr sz="1500"/>
            </a:lvl4pPr>
            <a:lvl5pPr marL="1372870" indent="0">
              <a:buNone/>
              <a:defRPr sz="1500"/>
            </a:lvl5pPr>
            <a:lvl6pPr marL="1716405" indent="0">
              <a:buNone/>
              <a:defRPr sz="1500"/>
            </a:lvl6pPr>
            <a:lvl7pPr marL="2059305" indent="0">
              <a:buNone/>
              <a:defRPr sz="1500"/>
            </a:lvl7pPr>
            <a:lvl8pPr marL="2402840" indent="0">
              <a:buNone/>
              <a:defRPr sz="1500"/>
            </a:lvl8pPr>
            <a:lvl9pPr marL="274574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30388" y="1544479"/>
            <a:ext cx="2951738" cy="2861338"/>
          </a:xfrm>
        </p:spPr>
        <p:txBody>
          <a:bodyPr/>
          <a:lstStyle>
            <a:lvl1pPr marL="0" indent="0">
              <a:buNone/>
              <a:defRPr sz="1200"/>
            </a:lvl1pPr>
            <a:lvl2pPr marL="343535" indent="0">
              <a:buNone/>
              <a:defRPr sz="1050"/>
            </a:lvl2pPr>
            <a:lvl3pPr marL="686435" indent="0">
              <a:buNone/>
              <a:defRPr sz="900"/>
            </a:lvl3pPr>
            <a:lvl4pPr marL="1029970" indent="0">
              <a:buNone/>
              <a:defRPr sz="750"/>
            </a:lvl4pPr>
            <a:lvl5pPr marL="1372870" indent="0">
              <a:buNone/>
              <a:defRPr sz="750"/>
            </a:lvl5pPr>
            <a:lvl6pPr marL="1716405" indent="0">
              <a:buNone/>
              <a:defRPr sz="750"/>
            </a:lvl6pPr>
            <a:lvl7pPr marL="2059305" indent="0">
              <a:buNone/>
              <a:defRPr sz="750"/>
            </a:lvl7pPr>
            <a:lvl8pPr marL="2402840" indent="0">
              <a:buNone/>
              <a:defRPr sz="750"/>
            </a:lvl8pPr>
            <a:lvl9pPr marL="274574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9196" y="1642018"/>
            <a:ext cx="7893547" cy="1863966"/>
          </a:xfrm>
        </p:spPr>
        <p:txBody>
          <a:bodyPr>
            <a:normAutofit/>
          </a:bodyPr>
          <a:lstStyle>
            <a:lvl1pPr algn="ctr">
              <a:defRPr sz="451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9355" y="274097"/>
            <a:ext cx="1973387" cy="436291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9196" y="274097"/>
            <a:ext cx="5805761" cy="436291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安恒信息logo-11.png" descr="安恒信息logo-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3744" y="212538"/>
            <a:ext cx="1176794" cy="4564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463556" y="4771678"/>
            <a:ext cx="252119" cy="250047"/>
          </a:xfrm>
          <a:prstGeom prst="rect">
            <a:avLst/>
          </a:prstGeom>
        </p:spPr>
        <p:txBody>
          <a:bodyPr anchor="t"/>
          <a:lstStyle>
            <a:lvl1pPr algn="l">
              <a:defRPr sz="1350"/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文本框 4"/>
          <p:cNvSpPr txBox="1"/>
          <p:nvPr userDrawn="1"/>
        </p:nvSpPr>
        <p:spPr>
          <a:xfrm>
            <a:off x="131559" y="4893300"/>
            <a:ext cx="2232216" cy="230832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>
            <a:lvl1pPr>
              <a:defRPr sz="1200">
                <a:solidFill>
                  <a:srgbClr val="80808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sz="900"/>
              <a:t>杭州安恒信息技术股份有限公司 版权所有</a:t>
            </a:r>
            <a:endParaRPr sz="900"/>
          </a:p>
        </p:txBody>
      </p:sp>
      <p:sp>
        <p:nvSpPr>
          <p:cNvPr id="13" name="矩形 12"/>
          <p:cNvSpPr/>
          <p:nvPr userDrawn="1"/>
        </p:nvSpPr>
        <p:spPr>
          <a:xfrm>
            <a:off x="0" y="4879015"/>
            <a:ext cx="9151938" cy="276997"/>
          </a:xfrm>
          <a:prstGeom prst="rect">
            <a:avLst/>
          </a:prstGeom>
          <a:solidFill>
            <a:srgbClr val="3B4478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平行四边形 13"/>
          <p:cNvSpPr/>
          <p:nvPr userDrawn="1"/>
        </p:nvSpPr>
        <p:spPr>
          <a:xfrm>
            <a:off x="7748534" y="4882387"/>
            <a:ext cx="1403405" cy="270250"/>
          </a:xfrm>
          <a:prstGeom prst="parallelogram">
            <a:avLst>
              <a:gd name="adj" fmla="val 81717"/>
            </a:avLst>
          </a:prstGeom>
          <a:solidFill>
            <a:srgbClr val="E8003A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8306029" y="4879014"/>
            <a:ext cx="845910" cy="276997"/>
          </a:xfrm>
          <a:prstGeom prst="rect">
            <a:avLst/>
          </a:prstGeom>
          <a:solidFill>
            <a:srgbClr val="E8003A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285193" y="4916720"/>
            <a:ext cx="2542562" cy="2077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杭州安恒信息技术股份有限公司</a:t>
            </a:r>
            <a:endParaRPr kumimoji="0" lang="zh-CN" altLang="en-US" sz="9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384490" y="274097"/>
            <a:ext cx="3044470" cy="363998"/>
          </a:xfrm>
          <a:prstGeom prst="rect">
            <a:avLst/>
          </a:prstGeom>
        </p:spPr>
        <p:txBody>
          <a:bodyPr/>
          <a:lstStyle>
            <a:lvl1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1F2A66"/>
                </a:solidFill>
                <a:effectLst/>
                <a:uFillTx/>
                <a:latin typeface="微软雅黑"/>
                <a:ea typeface="微软雅黑"/>
                <a:cs typeface="微软雅黑"/>
                <a:sym typeface="Calibri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安恒信息logo-11.png" descr="安恒信息logo-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3744" y="212538"/>
            <a:ext cx="1176794" cy="4564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463556" y="4771678"/>
            <a:ext cx="252119" cy="250047"/>
          </a:xfrm>
          <a:prstGeom prst="rect">
            <a:avLst/>
          </a:prstGeom>
        </p:spPr>
        <p:txBody>
          <a:bodyPr anchor="t"/>
          <a:lstStyle>
            <a:lvl1pPr algn="l">
              <a:defRPr sz="1350"/>
            </a:lvl1pPr>
          </a:lstStyle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文本框 4"/>
          <p:cNvSpPr txBox="1"/>
          <p:nvPr userDrawn="1"/>
        </p:nvSpPr>
        <p:spPr>
          <a:xfrm>
            <a:off x="131559" y="4893300"/>
            <a:ext cx="2232216" cy="230832"/>
          </a:xfrm>
          <a:prstGeom prst="rect">
            <a:avLst/>
          </a:prstGeom>
          <a:ln w="12700">
            <a:miter lim="400000"/>
          </a:ln>
        </p:spPr>
        <p:txBody>
          <a:bodyPr lIns="34289" rIns="34289">
            <a:spAutoFit/>
          </a:bodyPr>
          <a:lstStyle>
            <a:lvl1pPr>
              <a:defRPr sz="1200">
                <a:solidFill>
                  <a:srgbClr val="808080"/>
                </a:solidFill>
                <a:latin typeface="微软雅黑"/>
                <a:ea typeface="微软雅黑"/>
                <a:cs typeface="微软雅黑"/>
                <a:sym typeface="微软雅黑"/>
              </a:defRPr>
            </a:lvl1pPr>
          </a:lstStyle>
          <a:p>
            <a:r>
              <a:rPr sz="900"/>
              <a:t>杭州安恒信息技术股份有限公司 版权所有</a:t>
            </a:r>
            <a:endParaRPr sz="900"/>
          </a:p>
        </p:txBody>
      </p:sp>
      <p:sp>
        <p:nvSpPr>
          <p:cNvPr id="13" name="矩形 12"/>
          <p:cNvSpPr/>
          <p:nvPr userDrawn="1"/>
        </p:nvSpPr>
        <p:spPr>
          <a:xfrm>
            <a:off x="0" y="4879015"/>
            <a:ext cx="9151938" cy="276997"/>
          </a:xfrm>
          <a:prstGeom prst="rect">
            <a:avLst/>
          </a:prstGeom>
          <a:solidFill>
            <a:srgbClr val="3B4478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平行四边形 13"/>
          <p:cNvSpPr/>
          <p:nvPr userDrawn="1"/>
        </p:nvSpPr>
        <p:spPr>
          <a:xfrm>
            <a:off x="7748534" y="4882387"/>
            <a:ext cx="1403405" cy="270250"/>
          </a:xfrm>
          <a:prstGeom prst="parallelogram">
            <a:avLst>
              <a:gd name="adj" fmla="val 81717"/>
            </a:avLst>
          </a:prstGeom>
          <a:solidFill>
            <a:srgbClr val="E8003A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8306029" y="4879014"/>
            <a:ext cx="845910" cy="276997"/>
          </a:xfrm>
          <a:prstGeom prst="rect">
            <a:avLst/>
          </a:prstGeom>
          <a:solidFill>
            <a:srgbClr val="E8003A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285193" y="4916720"/>
            <a:ext cx="2542562" cy="2077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9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杭州安恒信息技术股份有限公司</a:t>
            </a:r>
            <a:endParaRPr kumimoji="0" lang="zh-CN" altLang="en-US" sz="9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384490" y="274097"/>
            <a:ext cx="3044470" cy="363998"/>
          </a:xfrm>
          <a:prstGeom prst="rect">
            <a:avLst/>
          </a:prstGeom>
        </p:spPr>
        <p:txBody>
          <a:bodyPr/>
          <a:lstStyle>
            <a:lvl1pPr marL="0" marR="0" indent="0" algn="l" defTabSz="685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rgbClr val="1F2A66"/>
                </a:solidFill>
                <a:effectLst/>
                <a:uFillTx/>
                <a:latin typeface="微软雅黑"/>
                <a:ea typeface="微软雅黑"/>
                <a:cs typeface="微软雅黑"/>
                <a:sym typeface="Calibri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9196" y="1642018"/>
            <a:ext cx="7893547" cy="1863966"/>
          </a:xfrm>
        </p:spPr>
        <p:txBody>
          <a:bodyPr>
            <a:normAutofit/>
          </a:bodyPr>
          <a:lstStyle>
            <a:lvl1pPr algn="ctr">
              <a:defRPr sz="4505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196" y="274083"/>
            <a:ext cx="7893547" cy="995042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9196" y="1370418"/>
            <a:ext cx="3889574" cy="326635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3168" y="1370418"/>
            <a:ext cx="3889574" cy="326635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388" y="274083"/>
            <a:ext cx="7893547" cy="995042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388" y="1309867"/>
            <a:ext cx="3871698" cy="61847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6435" indent="0">
              <a:buNone/>
              <a:defRPr sz="1350" b="1"/>
            </a:lvl3pPr>
            <a:lvl4pPr marL="1029335" indent="0">
              <a:buNone/>
              <a:defRPr sz="1200" b="1"/>
            </a:lvl4pPr>
            <a:lvl5pPr marL="1372870" indent="0">
              <a:buNone/>
              <a:defRPr sz="1200" b="1"/>
            </a:lvl5pPr>
            <a:lvl6pPr marL="1715770" indent="0">
              <a:buNone/>
              <a:defRPr sz="1200" b="1"/>
            </a:lvl6pPr>
            <a:lvl7pPr marL="2059305" indent="0">
              <a:buNone/>
              <a:defRPr sz="1200" b="1"/>
            </a:lvl7pPr>
            <a:lvl8pPr marL="2402205" indent="0">
              <a:buNone/>
              <a:defRPr sz="1200" b="1"/>
            </a:lvl8pPr>
            <a:lvl9pPr marL="274574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388" y="1963423"/>
            <a:ext cx="3871698" cy="268288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33169" y="1309867"/>
            <a:ext cx="3890766" cy="61847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6435" indent="0">
              <a:buNone/>
              <a:defRPr sz="1350" b="1"/>
            </a:lvl3pPr>
            <a:lvl4pPr marL="1029335" indent="0">
              <a:buNone/>
              <a:defRPr sz="1200" b="1"/>
            </a:lvl4pPr>
            <a:lvl5pPr marL="1372870" indent="0">
              <a:buNone/>
              <a:defRPr sz="1200" b="1"/>
            </a:lvl5pPr>
            <a:lvl6pPr marL="1715770" indent="0">
              <a:buNone/>
              <a:defRPr sz="1200" b="1"/>
            </a:lvl6pPr>
            <a:lvl7pPr marL="2059305" indent="0">
              <a:buNone/>
              <a:defRPr sz="1200" b="1"/>
            </a:lvl7pPr>
            <a:lvl8pPr marL="2402205" indent="0">
              <a:buNone/>
              <a:defRPr sz="1200" b="1"/>
            </a:lvl8pPr>
            <a:lvl9pPr marL="274574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33169" y="1963423"/>
            <a:ext cx="3890766" cy="268288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196" y="274083"/>
            <a:ext cx="7893547" cy="995042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9196" y="1370418"/>
            <a:ext cx="3889574" cy="326635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3168" y="1370418"/>
            <a:ext cx="3889574" cy="326635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196" y="535723"/>
            <a:ext cx="3514289" cy="107205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5562" y="535723"/>
            <a:ext cx="4287631" cy="40562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6435" indent="0">
              <a:buNone/>
              <a:defRPr sz="1800"/>
            </a:lvl3pPr>
            <a:lvl4pPr marL="1029335" indent="0">
              <a:buNone/>
              <a:defRPr sz="1500"/>
            </a:lvl4pPr>
            <a:lvl5pPr marL="1372870" indent="0">
              <a:buNone/>
              <a:defRPr sz="1500"/>
            </a:lvl5pPr>
            <a:lvl6pPr marL="1715770" indent="0">
              <a:buNone/>
              <a:defRPr sz="1500"/>
            </a:lvl6pPr>
            <a:lvl7pPr marL="2059305" indent="0">
              <a:buNone/>
              <a:defRPr sz="1500"/>
            </a:lvl7pPr>
            <a:lvl8pPr marL="2402205" indent="0">
              <a:buNone/>
              <a:defRPr sz="1500"/>
            </a:lvl8pPr>
            <a:lvl9pPr marL="274574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196" y="1736923"/>
            <a:ext cx="3514289" cy="2861192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6435" indent="0">
              <a:buNone/>
              <a:defRPr sz="900"/>
            </a:lvl3pPr>
            <a:lvl4pPr marL="1029335" indent="0">
              <a:buNone/>
              <a:defRPr sz="750"/>
            </a:lvl4pPr>
            <a:lvl5pPr marL="1372870" indent="0">
              <a:buNone/>
              <a:defRPr sz="750"/>
            </a:lvl5pPr>
            <a:lvl6pPr marL="1715770" indent="0">
              <a:buNone/>
              <a:defRPr sz="750"/>
            </a:lvl6pPr>
            <a:lvl7pPr marL="2059305" indent="0">
              <a:buNone/>
              <a:defRPr sz="750"/>
            </a:lvl7pPr>
            <a:lvl8pPr marL="2402205" indent="0">
              <a:buNone/>
              <a:defRPr sz="750"/>
            </a:lvl8pPr>
            <a:lvl9pPr marL="274574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40474" y="274083"/>
            <a:ext cx="682268" cy="4362692"/>
          </a:xfrm>
        </p:spPr>
        <p:txBody>
          <a:bodyPr vert="eaVert">
            <a:normAutofit/>
          </a:bodyPr>
          <a:lstStyle>
            <a:lvl1pPr>
              <a:defRPr sz="3305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9195" y="274083"/>
            <a:ext cx="7090982" cy="4362692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9196" y="414019"/>
            <a:ext cx="7893547" cy="417287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 lIns="68598" tIns="34299" rIns="68598" bIns="34299"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 lIns="68598" tIns="34299" rIns="68598" bIns="34299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352406" y="4667707"/>
            <a:ext cx="206484" cy="207942"/>
          </a:xfrm>
          <a:prstGeom prst="rect">
            <a:avLst/>
          </a:prstGeom>
        </p:spPr>
        <p:txBody>
          <a:bodyPr lIns="68598" tIns="34299" rIns="68598" bIns="34299"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388" y="274083"/>
            <a:ext cx="7893547" cy="995042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388" y="1309867"/>
            <a:ext cx="3871698" cy="61847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7070" indent="0">
              <a:buNone/>
              <a:defRPr sz="1350" b="1"/>
            </a:lvl3pPr>
            <a:lvl4pPr marL="1029970" indent="0">
              <a:buNone/>
              <a:defRPr sz="1200" b="1"/>
            </a:lvl4pPr>
            <a:lvl5pPr marL="1374140" indent="0">
              <a:buNone/>
              <a:defRPr sz="1200" b="1"/>
            </a:lvl5pPr>
            <a:lvl6pPr marL="1717040" indent="0">
              <a:buNone/>
              <a:defRPr sz="1200" b="1"/>
            </a:lvl6pPr>
            <a:lvl7pPr marL="2061210" indent="0">
              <a:buNone/>
              <a:defRPr sz="1200" b="1"/>
            </a:lvl7pPr>
            <a:lvl8pPr marL="2404110" indent="0">
              <a:buNone/>
              <a:defRPr sz="1200" b="1"/>
            </a:lvl8pPr>
            <a:lvl9pPr marL="274828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388" y="1963423"/>
            <a:ext cx="3871698" cy="268288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33169" y="1309867"/>
            <a:ext cx="3890766" cy="61847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7070" indent="0">
              <a:buNone/>
              <a:defRPr sz="1350" b="1"/>
            </a:lvl3pPr>
            <a:lvl4pPr marL="1029970" indent="0">
              <a:buNone/>
              <a:defRPr sz="1200" b="1"/>
            </a:lvl4pPr>
            <a:lvl5pPr marL="1374140" indent="0">
              <a:buNone/>
              <a:defRPr sz="1200" b="1"/>
            </a:lvl5pPr>
            <a:lvl6pPr marL="1717040" indent="0">
              <a:buNone/>
              <a:defRPr sz="1200" b="1"/>
            </a:lvl6pPr>
            <a:lvl7pPr marL="2061210" indent="0">
              <a:buNone/>
              <a:defRPr sz="1200" b="1"/>
            </a:lvl7pPr>
            <a:lvl8pPr marL="2404110" indent="0">
              <a:buNone/>
              <a:defRPr sz="1200" b="1"/>
            </a:lvl8pPr>
            <a:lvl9pPr marL="274828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33169" y="1963423"/>
            <a:ext cx="3890766" cy="268288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6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9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9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9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20428" y="0"/>
            <a:ext cx="34319" cy="36321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8" tIns="34299" rIns="68598" bIns="34299" rtlCol="0" anchor="ctr"/>
          <a:lstStyle/>
          <a:p>
            <a:pPr algn="ctr"/>
            <a:endParaRPr kumimoji="1"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27803" y="204329"/>
            <a:ext cx="1078655" cy="34863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73582" y="204329"/>
            <a:ext cx="7893547" cy="441729"/>
          </a:xfrm>
          <a:prstGeom prst="rect">
            <a:avLst/>
          </a:prstGeom>
        </p:spPr>
        <p:txBody>
          <a:bodyPr lIns="68598" tIns="34299" rIns="68598" bIns="34299"/>
          <a:lstStyle>
            <a:lvl1pPr>
              <a:defRPr sz="2100" b="1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 userDrawn="1"/>
        </p:nvGraphicFramePr>
        <p:xfrm>
          <a:off x="-927667" y="181609"/>
          <a:ext cx="861221" cy="835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221"/>
              </a:tblGrid>
              <a:tr h="278388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68640" marR="68640" marT="34322" marB="343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9A246"/>
                    </a:solidFill>
                  </a:tcPr>
                </a:tc>
              </a:tr>
              <a:tr h="278388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68640" marR="68640" marT="34322" marB="34322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278388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 marL="68640" marR="68640" marT="34322" marB="3432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1938" cy="5148263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217165" y="314133"/>
            <a:ext cx="5047785" cy="342511"/>
          </a:xfrm>
          <a:prstGeom prst="rect">
            <a:avLst/>
          </a:prstGeom>
        </p:spPr>
        <p:txBody>
          <a:bodyPr lIns="64310" tIns="32155" rIns="64310" bIns="32155"/>
          <a:lstStyle>
            <a:lvl1pPr algn="l">
              <a:defRPr sz="2800">
                <a:solidFill>
                  <a:schemeClr val="bg1"/>
                </a:solidFill>
                <a:latin typeface="SimHei" charset="0"/>
                <a:ea typeface="SimHei" charset="0"/>
                <a:cs typeface="SimHei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DE57140A-EA39-45DA-B00F-D08C69719E41}" type="datetime1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 lIns="64310" tIns="32155" rIns="64310" bIns="32155"/>
          <a:lstStyle>
            <a:lvl1pPr>
              <a:defRPr/>
            </a:lvl1pPr>
          </a:lstStyle>
          <a:p>
            <a:fld id="{3DC2EF49-F5AE-DF40-99A5-13F95005273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6397" y="1599299"/>
            <a:ext cx="7779146" cy="110354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2792" y="2917352"/>
            <a:ext cx="6406358" cy="1315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9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2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5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/>
          <a:lstStyle/>
          <a:p>
            <a:fld id="{5F856A7C-E327-FB44-AA1C-738D2F3FCA8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4" y="4771678"/>
            <a:ext cx="2898115" cy="27409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/>
          <a:lstStyle/>
          <a:p>
            <a:fld id="{04516836-F8CB-C143-9D81-3EBC1DEEBEE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598" y="4771678"/>
            <a:ext cx="2135452" cy="274098"/>
          </a:xfrm>
          <a:prstGeom prst="rect">
            <a:avLst/>
          </a:prstGeom>
        </p:spPr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8890" y="4771678"/>
            <a:ext cx="2135452" cy="274098"/>
          </a:xfrm>
          <a:prstGeom prst="rect">
            <a:avLst/>
          </a:prstGeom>
        </p:spPr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457598" y="206170"/>
            <a:ext cx="8236744" cy="858044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>
            <a:lvl1pPr algn="l">
              <a:defRPr sz="2000"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597" y="206170"/>
            <a:ext cx="8236744" cy="858044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597" y="1201264"/>
            <a:ext cx="8236744" cy="3397615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597" y="4771678"/>
            <a:ext cx="2135452" cy="274098"/>
          </a:xfrm>
          <a:prstGeom prst="rect">
            <a:avLst/>
          </a:prstGeom>
        </p:spPr>
        <p:txBody>
          <a:bodyPr/>
          <a:lstStyle/>
          <a:p>
            <a:fld id="{57630FA3-1D99-5E4F-A4C5-F5F59D764024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6912" y="4771678"/>
            <a:ext cx="2898114" cy="27409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8889" y="4771678"/>
            <a:ext cx="2135452" cy="274098"/>
          </a:xfrm>
          <a:prstGeom prst="rect">
            <a:avLst/>
          </a:prstGeom>
        </p:spPr>
        <p:txBody>
          <a:bodyPr/>
          <a:lstStyle/>
          <a:p>
            <a:fld id="{D383B111-9EEA-E74A-864D-0E512EF8DF6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352406" y="4667707"/>
            <a:ext cx="206484" cy="20794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30984" y="1620668"/>
            <a:ext cx="4289971" cy="1037745"/>
          </a:xfrm>
        </p:spPr>
        <p:txBody>
          <a:bodyPr anchor="b" anchorCtr="0">
            <a:normAutofit/>
          </a:bodyPr>
          <a:lstStyle>
            <a:lvl1pPr algn="ctr">
              <a:defRPr sz="601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30984" y="2802351"/>
            <a:ext cx="4289971" cy="890231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57598" y="4771678"/>
            <a:ext cx="2135452" cy="2740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6913" y="4771678"/>
            <a:ext cx="2898114" cy="2740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8890" y="4771678"/>
            <a:ext cx="2135452" cy="2740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9196" y="1642018"/>
            <a:ext cx="7893547" cy="1863966"/>
          </a:xfrm>
        </p:spPr>
        <p:txBody>
          <a:bodyPr>
            <a:normAutofit/>
          </a:bodyPr>
          <a:lstStyle>
            <a:lvl1pPr algn="ctr">
              <a:defRPr sz="4505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196" y="274083"/>
            <a:ext cx="7893547" cy="995042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9196" y="1370418"/>
            <a:ext cx="3889574" cy="326635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3168" y="1370418"/>
            <a:ext cx="3889574" cy="326635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388" y="274083"/>
            <a:ext cx="7893547" cy="995042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388" y="1309867"/>
            <a:ext cx="3871698" cy="61847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6435" indent="0">
              <a:buNone/>
              <a:defRPr sz="1350" b="1"/>
            </a:lvl3pPr>
            <a:lvl4pPr marL="1029335" indent="0">
              <a:buNone/>
              <a:defRPr sz="1200" b="1"/>
            </a:lvl4pPr>
            <a:lvl5pPr marL="1372870" indent="0">
              <a:buNone/>
              <a:defRPr sz="1200" b="1"/>
            </a:lvl5pPr>
            <a:lvl6pPr marL="1715770" indent="0">
              <a:buNone/>
              <a:defRPr sz="1200" b="1"/>
            </a:lvl6pPr>
            <a:lvl7pPr marL="2059305" indent="0">
              <a:buNone/>
              <a:defRPr sz="1200" b="1"/>
            </a:lvl7pPr>
            <a:lvl8pPr marL="2402205" indent="0">
              <a:buNone/>
              <a:defRPr sz="1200" b="1"/>
            </a:lvl8pPr>
            <a:lvl9pPr marL="274574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388" y="1963423"/>
            <a:ext cx="3871698" cy="268288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33169" y="1309867"/>
            <a:ext cx="3890766" cy="61847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6435" indent="0">
              <a:buNone/>
              <a:defRPr sz="1350" b="1"/>
            </a:lvl3pPr>
            <a:lvl4pPr marL="1029335" indent="0">
              <a:buNone/>
              <a:defRPr sz="1200" b="1"/>
            </a:lvl4pPr>
            <a:lvl5pPr marL="1372870" indent="0">
              <a:buNone/>
              <a:defRPr sz="1200" b="1"/>
            </a:lvl5pPr>
            <a:lvl6pPr marL="1715770" indent="0">
              <a:buNone/>
              <a:defRPr sz="1200" b="1"/>
            </a:lvl6pPr>
            <a:lvl7pPr marL="2059305" indent="0">
              <a:buNone/>
              <a:defRPr sz="1200" b="1"/>
            </a:lvl7pPr>
            <a:lvl8pPr marL="2402205" indent="0">
              <a:buNone/>
              <a:defRPr sz="1200" b="1"/>
            </a:lvl8pPr>
            <a:lvl9pPr marL="274574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33169" y="1963423"/>
            <a:ext cx="3890766" cy="268288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30984" y="1620668"/>
            <a:ext cx="4289971" cy="1037745"/>
          </a:xfrm>
        </p:spPr>
        <p:txBody>
          <a:bodyPr anchor="b" anchorCtr="0">
            <a:normAutofit/>
          </a:bodyPr>
          <a:lstStyle>
            <a:lvl1pPr algn="ctr">
              <a:defRPr sz="6005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30984" y="2802351"/>
            <a:ext cx="4289971" cy="890231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196" y="535723"/>
            <a:ext cx="3514289" cy="107205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5562" y="535723"/>
            <a:ext cx="4287631" cy="40562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6435" indent="0">
              <a:buNone/>
              <a:defRPr sz="1800"/>
            </a:lvl3pPr>
            <a:lvl4pPr marL="1029335" indent="0">
              <a:buNone/>
              <a:defRPr sz="1500"/>
            </a:lvl4pPr>
            <a:lvl5pPr marL="1372870" indent="0">
              <a:buNone/>
              <a:defRPr sz="1500"/>
            </a:lvl5pPr>
            <a:lvl6pPr marL="1715770" indent="0">
              <a:buNone/>
              <a:defRPr sz="1500"/>
            </a:lvl6pPr>
            <a:lvl7pPr marL="2059305" indent="0">
              <a:buNone/>
              <a:defRPr sz="1500"/>
            </a:lvl7pPr>
            <a:lvl8pPr marL="2402205" indent="0">
              <a:buNone/>
              <a:defRPr sz="1500"/>
            </a:lvl8pPr>
            <a:lvl9pPr marL="274574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196" y="1736923"/>
            <a:ext cx="3514289" cy="2861192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6435" indent="0">
              <a:buNone/>
              <a:defRPr sz="900"/>
            </a:lvl3pPr>
            <a:lvl4pPr marL="1029335" indent="0">
              <a:buNone/>
              <a:defRPr sz="750"/>
            </a:lvl4pPr>
            <a:lvl5pPr marL="1372870" indent="0">
              <a:buNone/>
              <a:defRPr sz="750"/>
            </a:lvl5pPr>
            <a:lvl6pPr marL="1715770" indent="0">
              <a:buNone/>
              <a:defRPr sz="750"/>
            </a:lvl6pPr>
            <a:lvl7pPr marL="2059305" indent="0">
              <a:buNone/>
              <a:defRPr sz="750"/>
            </a:lvl7pPr>
            <a:lvl8pPr marL="2402205" indent="0">
              <a:buNone/>
              <a:defRPr sz="750"/>
            </a:lvl8pPr>
            <a:lvl9pPr marL="274574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40474" y="274083"/>
            <a:ext cx="682268" cy="4362692"/>
          </a:xfrm>
        </p:spPr>
        <p:txBody>
          <a:bodyPr vert="eaVert">
            <a:normAutofit/>
          </a:bodyPr>
          <a:lstStyle>
            <a:lvl1pPr>
              <a:defRPr sz="3305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9195" y="274083"/>
            <a:ext cx="7090982" cy="4362692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9196" y="414019"/>
            <a:ext cx="7893547" cy="417287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881015"/>
            <a:ext cx="9151938" cy="266930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70380" y="4896700"/>
            <a:ext cx="2051559" cy="252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杭州安恒信息技术股份有限公司</a:t>
            </a:r>
            <a:endParaRPr lang="zh-CN" altLang="en-US" sz="105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/>
          <a:srcRect t="18143" b="16509"/>
          <a:stretch>
            <a:fillRect/>
          </a:stretch>
        </p:blipFill>
        <p:spPr>
          <a:xfrm>
            <a:off x="7697165" y="248598"/>
            <a:ext cx="956920" cy="4689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196" y="535723"/>
            <a:ext cx="3514289" cy="107205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5562" y="535723"/>
            <a:ext cx="4287631" cy="40562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7070" indent="0">
              <a:buNone/>
              <a:defRPr sz="1800"/>
            </a:lvl3pPr>
            <a:lvl4pPr marL="1029970" indent="0">
              <a:buNone/>
              <a:defRPr sz="1500"/>
            </a:lvl4pPr>
            <a:lvl5pPr marL="1374140" indent="0">
              <a:buNone/>
              <a:defRPr sz="1500"/>
            </a:lvl5pPr>
            <a:lvl6pPr marL="1717040" indent="0">
              <a:buNone/>
              <a:defRPr sz="1500"/>
            </a:lvl6pPr>
            <a:lvl7pPr marL="2061210" indent="0">
              <a:buNone/>
              <a:defRPr sz="1500"/>
            </a:lvl7pPr>
            <a:lvl8pPr marL="2404110" indent="0">
              <a:buNone/>
              <a:defRPr sz="1500"/>
            </a:lvl8pPr>
            <a:lvl9pPr marL="274828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196" y="1736923"/>
            <a:ext cx="3514289" cy="2861192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7070" indent="0">
              <a:buNone/>
              <a:defRPr sz="900"/>
            </a:lvl3pPr>
            <a:lvl4pPr marL="1029970" indent="0">
              <a:buNone/>
              <a:defRPr sz="750"/>
            </a:lvl4pPr>
            <a:lvl5pPr marL="1374140" indent="0">
              <a:buNone/>
              <a:defRPr sz="750"/>
            </a:lvl5pPr>
            <a:lvl6pPr marL="1717040" indent="0">
              <a:buNone/>
              <a:defRPr sz="750"/>
            </a:lvl6pPr>
            <a:lvl7pPr marL="2061210" indent="0">
              <a:buNone/>
              <a:defRPr sz="750"/>
            </a:lvl7pPr>
            <a:lvl8pPr marL="2404110" indent="0">
              <a:buNone/>
              <a:defRPr sz="750"/>
            </a:lvl8pPr>
            <a:lvl9pPr marL="274828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40474" y="274083"/>
            <a:ext cx="682268" cy="4362692"/>
          </a:xfrm>
        </p:spPr>
        <p:txBody>
          <a:bodyPr vert="eaVert">
            <a:normAutofit/>
          </a:bodyPr>
          <a:lstStyle>
            <a:lvl1pPr>
              <a:defRPr sz="331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9195" y="274083"/>
            <a:ext cx="7090982" cy="4362692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9196" y="4771435"/>
            <a:ext cx="2059186" cy="274083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31580" y="4771435"/>
            <a:ext cx="3088779" cy="2740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3556" y="4771435"/>
            <a:ext cx="2059186" cy="274083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9196" y="414019"/>
            <a:ext cx="7893547" cy="417287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6" Type="http://schemas.openxmlformats.org/officeDocument/2006/relationships/theme" Target="../theme/theme2.xml"/><Relationship Id="rId15" Type="http://schemas.openxmlformats.org/officeDocument/2006/relationships/tags" Target="../tags/tag2.xml"/><Relationship Id="rId14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0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29" Type="http://schemas.openxmlformats.org/officeDocument/2006/relationships/image" Target="../media/image5.jpeg"/><Relationship Id="rId28" Type="http://schemas.openxmlformats.org/officeDocument/2006/relationships/tags" Target="../tags/tag3.xml"/><Relationship Id="rId27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3.xml"/><Relationship Id="rId2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4" Type="http://schemas.openxmlformats.org/officeDocument/2006/relationships/theme" Target="../theme/theme4.xml"/><Relationship Id="rId13" Type="http://schemas.openxmlformats.org/officeDocument/2006/relationships/image" Target="../media/image5.jpeg"/><Relationship Id="rId12" Type="http://schemas.openxmlformats.org/officeDocument/2006/relationships/tags" Target="../tags/tag4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6435" rtl="0" eaLnBrk="1" latinLnBrk="0" hangingPunct="1">
        <a:lnSpc>
          <a:spcPct val="90000"/>
        </a:lnSpc>
        <a:spcBef>
          <a:spcPct val="0"/>
        </a:spcBef>
        <a:buNone/>
        <a:defRPr sz="33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6435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562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852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269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559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976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3266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683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973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707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997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414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4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6121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411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828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9196" y="274098"/>
            <a:ext cx="7893547" cy="995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196" y="1370486"/>
            <a:ext cx="7893547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9196" y="4771678"/>
            <a:ext cx="2059186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31580" y="4771678"/>
            <a:ext cx="3088779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556" y="4771678"/>
            <a:ext cx="2059186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</p:sldLayoutIdLst>
  <p:txStyles>
    <p:titleStyle>
      <a:lvl1pPr algn="l" defTabSz="686435" rtl="0" eaLnBrk="1" latinLnBrk="0" hangingPunct="1">
        <a:lnSpc>
          <a:spcPct val="90000"/>
        </a:lnSpc>
        <a:spcBef>
          <a:spcPct val="0"/>
        </a:spcBef>
        <a:buNone/>
        <a:defRPr sz="33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6435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98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88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42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432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785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3075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429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719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353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643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997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87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640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930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4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574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3" name="图片 2" descr="PPT调整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0" y="1"/>
            <a:ext cx="9151938" cy="5147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  <p:sldLayoutId id="2147483697" r:id="rId24"/>
    <p:sldLayoutId id="2147483698" r:id="rId25"/>
    <p:sldLayoutId id="2147483699" r:id="rId26"/>
    <p:sldLayoutId id="2147483700" r:id="rId27"/>
  </p:sldLayoutIdLst>
  <p:txStyles>
    <p:titleStyle>
      <a:lvl1pPr algn="l" defTabSz="686435" rtl="0" eaLnBrk="1" latinLnBrk="0" hangingPunct="1">
        <a:lnSpc>
          <a:spcPct val="90000"/>
        </a:lnSpc>
        <a:spcBef>
          <a:spcPct val="0"/>
        </a:spcBef>
        <a:buNone/>
        <a:defRPr sz="33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6435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98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88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142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432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785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3075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429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719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643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933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87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77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930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220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574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3" name="图片 2" descr="PPT调整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"/>
            <a:ext cx="9151938" cy="5147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686435" rtl="0" eaLnBrk="1" latinLnBrk="0" hangingPunct="1">
        <a:lnSpc>
          <a:spcPct val="90000"/>
        </a:lnSpc>
        <a:spcBef>
          <a:spcPct val="0"/>
        </a:spcBef>
        <a:buNone/>
        <a:defRPr sz="33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6435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98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88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142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432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785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30755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429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7190" indent="-171450" algn="l" defTabSz="686435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643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933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87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77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930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2205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5740" algn="l" defTabSz="68643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1.xml"/><Relationship Id="rId5" Type="http://schemas.openxmlformats.org/officeDocument/2006/relationships/tags" Target="../tags/tag5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1.xml"/><Relationship Id="rId2" Type="http://schemas.microsoft.com/office/2007/relationships/hdphoto" Target="../media/hdphoto1.wdp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29.png"/><Relationship Id="rId2" Type="http://schemas.openxmlformats.org/officeDocument/2006/relationships/image" Target="../media/image28.emf"/><Relationship Id="rId1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2" Type="http://schemas.openxmlformats.org/officeDocument/2006/relationships/slideLayout" Target="../slideLayouts/slideLayout21.xml"/><Relationship Id="rId21" Type="http://schemas.openxmlformats.org/officeDocument/2006/relationships/tags" Target="../tags/tag28.xml"/><Relationship Id="rId20" Type="http://schemas.openxmlformats.org/officeDocument/2006/relationships/tags" Target="../tags/tag27.xml"/><Relationship Id="rId2" Type="http://schemas.openxmlformats.org/officeDocument/2006/relationships/tags" Target="../tags/tag9.xml"/><Relationship Id="rId19" Type="http://schemas.openxmlformats.org/officeDocument/2006/relationships/tags" Target="../tags/tag26.xml"/><Relationship Id="rId18" Type="http://schemas.openxmlformats.org/officeDocument/2006/relationships/tags" Target="../tags/tag25.xml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4" Type="http://schemas.openxmlformats.org/officeDocument/2006/relationships/notesSlide" Target="../notesSlides/notesSlide20.xml"/><Relationship Id="rId23" Type="http://schemas.openxmlformats.org/officeDocument/2006/relationships/slideLayout" Target="../slideLayouts/slideLayout23.xml"/><Relationship Id="rId22" Type="http://schemas.openxmlformats.org/officeDocument/2006/relationships/image" Target="../media/image53.png"/><Relationship Id="rId21" Type="http://schemas.openxmlformats.org/officeDocument/2006/relationships/image" Target="../media/image52.png"/><Relationship Id="rId20" Type="http://schemas.openxmlformats.org/officeDocument/2006/relationships/image" Target="../media/image51.png"/><Relationship Id="rId2" Type="http://schemas.openxmlformats.org/officeDocument/2006/relationships/image" Target="../media/image33.png"/><Relationship Id="rId19" Type="http://schemas.openxmlformats.org/officeDocument/2006/relationships/image" Target="../media/image50.png"/><Relationship Id="rId18" Type="http://schemas.openxmlformats.org/officeDocument/2006/relationships/image" Target="../media/image49.png"/><Relationship Id="rId17" Type="http://schemas.openxmlformats.org/officeDocument/2006/relationships/image" Target="../media/image48.png"/><Relationship Id="rId16" Type="http://schemas.openxmlformats.org/officeDocument/2006/relationships/image" Target="../media/image47.png"/><Relationship Id="rId15" Type="http://schemas.openxmlformats.org/officeDocument/2006/relationships/image" Target="../media/image46.png"/><Relationship Id="rId14" Type="http://schemas.openxmlformats.org/officeDocument/2006/relationships/image" Target="../media/image45.png"/><Relationship Id="rId13" Type="http://schemas.openxmlformats.org/officeDocument/2006/relationships/image" Target="../media/image44.png"/><Relationship Id="rId12" Type="http://schemas.openxmlformats.org/officeDocument/2006/relationships/image" Target="../media/image43.png"/><Relationship Id="rId11" Type="http://schemas.openxmlformats.org/officeDocument/2006/relationships/image" Target="../media/image42.png"/><Relationship Id="rId10" Type="http://schemas.openxmlformats.org/officeDocument/2006/relationships/image" Target="../media/image41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2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.xml"/><Relationship Id="rId5" Type="http://schemas.openxmlformats.org/officeDocument/2006/relationships/tags" Target="../tags/tag29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P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3505"/>
            <a:ext cx="9151938" cy="5155591"/>
          </a:xfrm>
          <a:prstGeom prst="rect">
            <a:avLst/>
          </a:prstGeom>
        </p:spPr>
      </p:pic>
      <p:pic>
        <p:nvPicPr>
          <p:cNvPr id="11" name="图片 10" descr="PP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11" y="4597250"/>
            <a:ext cx="1506892" cy="11312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5605" y="2075180"/>
            <a:ext cx="51898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>
                <a:solidFill>
                  <a:srgbClr val="1F2A66"/>
                </a:solidFill>
              </a:rPr>
              <a:t>山东省教育系统网络安全现状及应对措施</a:t>
            </a:r>
            <a:endParaRPr lang="zh-CN" altLang="en-US" sz="2000" b="1" dirty="0">
              <a:solidFill>
                <a:srgbClr val="1F2A66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77" y="396035"/>
            <a:ext cx="1284325" cy="500307"/>
          </a:xfrm>
          <a:prstGeom prst="rect">
            <a:avLst/>
          </a:prstGeom>
        </p:spPr>
      </p:pic>
      <p:pic>
        <p:nvPicPr>
          <p:cNvPr id="5" name="图片 4" descr="PPT调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6525" y="-3505"/>
            <a:ext cx="4655413" cy="515559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8505" y="3648075"/>
            <a:ext cx="23615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1F2A66"/>
                </a:solidFill>
              </a:defRPr>
            </a:lvl1pPr>
          </a:lstStyle>
          <a:p>
            <a:r>
              <a:rPr lang="zh-CN" altLang="en-US" sz="1800" b="1" dirty="0"/>
              <a:t>安恒信息   孙海舟</a:t>
            </a:r>
            <a:endParaRPr lang="zh-CN" altLang="en-US" sz="1800" b="1" dirty="0"/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TextBox 6"/>
          <p:cNvSpPr>
            <a:spLocks noChangeArrowheads="1"/>
          </p:cNvSpPr>
          <p:nvPr/>
        </p:nvSpPr>
        <p:spPr bwMode="auto">
          <a:xfrm>
            <a:off x="625672" y="470290"/>
            <a:ext cx="3146827" cy="33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2" rIns="91426" bIns="45712">
            <a:spAutoFit/>
          </a:bodyPr>
          <a:lstStyle>
            <a:lvl1pPr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Arial" panose="020B060402020209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b="1" dirty="0" smtClean="0">
                <a:solidFill>
                  <a:srgbClr val="1F2A66"/>
                </a:solidFill>
                <a:latin typeface="+mn-lt"/>
                <a:ea typeface="+mn-ea"/>
                <a:sym typeface="Impact" panose="020B0806030902050204" pitchFamily="34" charset="0"/>
              </a:rPr>
              <a:t>黑客攻击不断</a:t>
            </a:r>
            <a:endParaRPr lang="zh-CN" altLang="en-US" sz="1600" b="1" dirty="0" smtClean="0">
              <a:solidFill>
                <a:srgbClr val="1F2A66"/>
              </a:solidFill>
              <a:latin typeface="+mn-lt"/>
              <a:ea typeface="+mn-ea"/>
              <a:sym typeface="Impact" panose="020B080603090205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7487" y="1276483"/>
            <a:ext cx="3857506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1F2A66"/>
                </a:solidFill>
              </a:rPr>
              <a:t>        2016</a:t>
            </a:r>
            <a:r>
              <a:rPr lang="zh-CN" altLang="en-US" sz="1200" dirty="0">
                <a:solidFill>
                  <a:srgbClr val="1F2A66"/>
                </a:solidFill>
              </a:rPr>
              <a:t>年</a:t>
            </a:r>
            <a:r>
              <a:rPr lang="en-US" altLang="zh-CN" sz="1200" dirty="0">
                <a:solidFill>
                  <a:srgbClr val="1F2A66"/>
                </a:solidFill>
              </a:rPr>
              <a:t>4</a:t>
            </a:r>
            <a:r>
              <a:rPr lang="zh-CN" altLang="en-US" sz="1200" dirty="0">
                <a:solidFill>
                  <a:srgbClr val="1F2A66"/>
                </a:solidFill>
              </a:rPr>
              <a:t>月初</a:t>
            </a:r>
            <a:r>
              <a:rPr lang="zh-CN" altLang="en-US" sz="1200" dirty="0" smtClean="0">
                <a:solidFill>
                  <a:srgbClr val="1F2A66"/>
                </a:solidFill>
              </a:rPr>
              <a:t>，</a:t>
            </a:r>
            <a:r>
              <a:rPr lang="zh-CN" altLang="en-US" sz="1200" dirty="0">
                <a:solidFill>
                  <a:srgbClr val="1F2A66"/>
                </a:solidFill>
              </a:rPr>
              <a:t>被告人</a:t>
            </a:r>
            <a:r>
              <a:rPr lang="zh-CN" altLang="en-US" sz="1200" dirty="0" smtClean="0">
                <a:solidFill>
                  <a:srgbClr val="1F2A66"/>
                </a:solidFill>
              </a:rPr>
              <a:t>杜某某通过</a:t>
            </a:r>
            <a:r>
              <a:rPr lang="zh-CN" altLang="en-US" sz="1200" dirty="0">
                <a:solidFill>
                  <a:srgbClr val="1F2A66"/>
                </a:solidFill>
              </a:rPr>
              <a:t>植入木马等黑客技术手段非法入侵了山东省</a:t>
            </a:r>
            <a:r>
              <a:rPr lang="en-US" altLang="zh-CN" sz="1200" dirty="0">
                <a:solidFill>
                  <a:srgbClr val="1F2A66"/>
                </a:solidFill>
              </a:rPr>
              <a:t>2016</a:t>
            </a:r>
            <a:r>
              <a:rPr lang="zh-CN" altLang="en-US" sz="1200" dirty="0">
                <a:solidFill>
                  <a:srgbClr val="1F2A66"/>
                </a:solidFill>
              </a:rPr>
              <a:t>年普通高等学校招生考试信息平台网站，并从该平台直接窃取了</a:t>
            </a:r>
            <a:r>
              <a:rPr lang="en-US" altLang="zh-CN" sz="1200" dirty="0">
                <a:solidFill>
                  <a:srgbClr val="1F2A66"/>
                </a:solidFill>
              </a:rPr>
              <a:t>64</a:t>
            </a:r>
            <a:r>
              <a:rPr lang="zh-CN" altLang="en-US" sz="1200" dirty="0">
                <a:solidFill>
                  <a:srgbClr val="1F2A66"/>
                </a:solidFill>
              </a:rPr>
              <a:t>万余条</a:t>
            </a:r>
            <a:r>
              <a:rPr lang="en-US" altLang="zh-CN" sz="1200" dirty="0">
                <a:solidFill>
                  <a:srgbClr val="1F2A66"/>
                </a:solidFill>
              </a:rPr>
              <a:t>2016</a:t>
            </a:r>
            <a:r>
              <a:rPr lang="zh-CN" altLang="en-US" sz="1200" dirty="0">
                <a:solidFill>
                  <a:srgbClr val="1F2A66"/>
                </a:solidFill>
              </a:rPr>
              <a:t>年山东省高考考生个人信息等相关信息，并对外出售牟利。</a:t>
            </a:r>
            <a:endParaRPr lang="zh-CN" altLang="en-US" sz="1200" dirty="0">
              <a:solidFill>
                <a:srgbClr val="1F2A66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1F2A66"/>
                </a:solidFill>
              </a:rPr>
              <a:t>　　出售渠道涵盖</a:t>
            </a:r>
            <a:r>
              <a:rPr lang="en-US" altLang="zh-CN" sz="1200" dirty="0" err="1">
                <a:solidFill>
                  <a:srgbClr val="1F2A66"/>
                </a:solidFill>
              </a:rPr>
              <a:t>QQ</a:t>
            </a:r>
            <a:r>
              <a:rPr lang="zh-CN" altLang="en-US" sz="1200" dirty="0">
                <a:solidFill>
                  <a:srgbClr val="1F2A66"/>
                </a:solidFill>
              </a:rPr>
              <a:t>、支付宝等工具，通过这些途径，</a:t>
            </a:r>
            <a:r>
              <a:rPr lang="zh-CN" altLang="en-US" sz="1200" dirty="0" smtClean="0">
                <a:solidFill>
                  <a:srgbClr val="1F2A66"/>
                </a:solidFill>
              </a:rPr>
              <a:t>杜某某向陈某某出售</a:t>
            </a:r>
            <a:r>
              <a:rPr lang="zh-CN" altLang="en-US" sz="1200" dirty="0">
                <a:solidFill>
                  <a:srgbClr val="1F2A66"/>
                </a:solidFill>
              </a:rPr>
              <a:t>了</a:t>
            </a:r>
            <a:r>
              <a:rPr lang="en-US" altLang="zh-CN" sz="1200" dirty="0">
                <a:solidFill>
                  <a:srgbClr val="1F2A66"/>
                </a:solidFill>
              </a:rPr>
              <a:t>10</a:t>
            </a:r>
            <a:r>
              <a:rPr lang="zh-CN" altLang="en-US" sz="1200" dirty="0">
                <a:solidFill>
                  <a:srgbClr val="1F2A66"/>
                </a:solidFill>
              </a:rPr>
              <a:t>万余条考生相关信息，共获利</a:t>
            </a:r>
            <a:r>
              <a:rPr lang="en-US" altLang="zh-CN" sz="1200" dirty="0">
                <a:solidFill>
                  <a:srgbClr val="1F2A66"/>
                </a:solidFill>
              </a:rPr>
              <a:t>14100</a:t>
            </a:r>
            <a:r>
              <a:rPr lang="zh-CN" altLang="en-US" sz="1200" dirty="0">
                <a:solidFill>
                  <a:srgbClr val="1F2A66"/>
                </a:solidFill>
              </a:rPr>
              <a:t>余元。尔后</a:t>
            </a:r>
            <a:r>
              <a:rPr lang="zh-CN" altLang="en-US" sz="1200" dirty="0" smtClean="0">
                <a:solidFill>
                  <a:srgbClr val="1F2A66"/>
                </a:solidFill>
              </a:rPr>
              <a:t>陈某某等</a:t>
            </a:r>
            <a:r>
              <a:rPr lang="zh-CN" altLang="en-US" sz="1200" dirty="0">
                <a:solidFill>
                  <a:srgbClr val="1F2A66"/>
                </a:solidFill>
              </a:rPr>
              <a:t>人通过获取到的考生信息实施电信诈骗，经调查取证发现共拨打诈骗电话</a:t>
            </a:r>
            <a:r>
              <a:rPr lang="en-US" altLang="zh-CN" sz="1200" dirty="0">
                <a:solidFill>
                  <a:srgbClr val="1F2A66"/>
                </a:solidFill>
              </a:rPr>
              <a:t>1</a:t>
            </a:r>
            <a:r>
              <a:rPr lang="zh-CN" altLang="en-US" sz="1200" dirty="0">
                <a:solidFill>
                  <a:srgbClr val="1F2A66"/>
                </a:solidFill>
              </a:rPr>
              <a:t>万余次，直接骗取他人钱款高达</a:t>
            </a:r>
            <a:r>
              <a:rPr lang="en-US" altLang="zh-CN" sz="1200" dirty="0">
                <a:solidFill>
                  <a:srgbClr val="1F2A66"/>
                </a:solidFill>
              </a:rPr>
              <a:t>20</a:t>
            </a:r>
            <a:r>
              <a:rPr lang="zh-CN" altLang="en-US" sz="1200" dirty="0">
                <a:solidFill>
                  <a:srgbClr val="1F2A66"/>
                </a:solidFill>
              </a:rPr>
              <a:t>余万元，这其中就包括徐玉玉被骗取的九千余元的大学学费，并因此郁结于心，抢救无效身亡。</a:t>
            </a:r>
            <a:endParaRPr lang="zh-CN" altLang="en-US" sz="1200" dirty="0">
              <a:solidFill>
                <a:srgbClr val="1F2A66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240" y="1695953"/>
            <a:ext cx="3944499" cy="234260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6915" y="1454785"/>
            <a:ext cx="2552700" cy="26530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28370" y="2113280"/>
            <a:ext cx="355219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3</a:t>
            </a:r>
            <a:r>
              <a:rPr lang="zh-CN" altLang="en-US"/>
              <a:t>月</a:t>
            </a:r>
            <a:r>
              <a:rPr lang="en-US" altLang="zh-CN"/>
              <a:t>5</a:t>
            </a:r>
            <a:r>
              <a:rPr lang="zh-CN" altLang="en-US"/>
              <a:t>日，烟台某平台被</a:t>
            </a:r>
            <a:r>
              <a:rPr lang="en-US" altLang="zh-CN"/>
              <a:t>FG</a:t>
            </a:r>
            <a:r>
              <a:rPr lang="zh-CN" altLang="en-US"/>
              <a:t>黑客攻击，获取服务器权限后，被张贴反动标语。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7860" y="648335"/>
            <a:ext cx="3434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黑客攻击不断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4820" y="1299845"/>
            <a:ext cx="4171950" cy="27101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6885" y="2332355"/>
            <a:ext cx="3660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僵尸网络、网页篡改、不良资产等问题</a:t>
            </a:r>
            <a:r>
              <a:rPr lang="zh-CN" altLang="en-US"/>
              <a:t>普遍存在。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7860" y="648335"/>
            <a:ext cx="3434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黑客攻击不断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248951" y="544831"/>
            <a:ext cx="19564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1F2A66"/>
                </a:solidFill>
                <a:latin typeface="微软雅黑"/>
                <a:ea typeface="微软雅黑"/>
                <a:sym typeface="Arial" panose="020B0604020202090204"/>
              </a:rPr>
              <a:t>HW</a:t>
            </a:r>
            <a:r>
              <a:rPr lang="zh-CN" altLang="en-US" sz="2400" b="1" dirty="0">
                <a:solidFill>
                  <a:srgbClr val="1F2A66"/>
                </a:solidFill>
                <a:latin typeface="微软雅黑"/>
                <a:ea typeface="微软雅黑"/>
                <a:sym typeface="Arial" panose="020B0604020202090204"/>
              </a:rPr>
              <a:t>问题汇总</a:t>
            </a:r>
            <a:endParaRPr lang="zh-CN" altLang="en-US" sz="2400" b="1" dirty="0">
              <a:solidFill>
                <a:srgbClr val="1F2A66"/>
              </a:solidFill>
              <a:latin typeface="微软雅黑"/>
              <a:ea typeface="微软雅黑"/>
              <a:sym typeface="Arial" panose="020B0604020202090204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8920" y="1450975"/>
            <a:ext cx="8342630" cy="3091180"/>
            <a:chOff x="310226" y="1992664"/>
            <a:chExt cx="8280037" cy="2396249"/>
          </a:xfrm>
        </p:grpSpPr>
        <p:sp>
          <p:nvSpPr>
            <p:cNvPr id="2" name="矩形 1"/>
            <p:cNvSpPr/>
            <p:nvPr/>
          </p:nvSpPr>
          <p:spPr>
            <a:xfrm>
              <a:off x="310227" y="2930768"/>
              <a:ext cx="1411288" cy="145055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现状问题</a:t>
              </a:r>
              <a:r>
                <a:rPr lang="en-US" altLang="zh-CN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:</a:t>
              </a:r>
              <a:endParaRPr lang="en-US" altLang="zh-CN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en-US" altLang="zh-CN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服务器与终端、邮件系统、应用系统弱口令；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en-US" altLang="zh-CN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硬件设备和软件系统默认口令；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en-US" altLang="zh-CN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大数据软件默认空口令。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整改建议：</a:t>
              </a:r>
              <a:endParaRPr lang="zh-CN" altLang="en-US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加强系统的口令检查；</a:t>
              </a:r>
              <a:endPara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增加多因子认证。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矩形 2"/>
            <p:cNvSpPr/>
            <p:nvPr/>
          </p:nvSpPr>
          <p:spPr bwMode="auto">
            <a:xfrm>
              <a:off x="310226" y="2444467"/>
              <a:ext cx="1411287" cy="426649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弱口令普遍存在，身份认证安全急需加强</a:t>
              </a:r>
              <a:endParaRPr lang="zh-CN" alt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圆角矩形 3"/>
            <p:cNvSpPr/>
            <p:nvPr/>
          </p:nvSpPr>
          <p:spPr>
            <a:xfrm>
              <a:off x="310226" y="1992664"/>
              <a:ext cx="8280037" cy="392154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35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问题及解决方案</a:t>
              </a:r>
              <a:endParaRPr lang="zh-CN" altLang="en-US" sz="13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793460" y="2930768"/>
              <a:ext cx="1333717" cy="145814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现状问题</a:t>
              </a:r>
              <a:r>
                <a:rPr lang="en-US" altLang="zh-CN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:</a:t>
              </a:r>
              <a:endParaRPr lang="en-US" altLang="zh-CN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技术方案泄露；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管理账户泄露。</a:t>
              </a:r>
              <a:endPara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整改建议：</a:t>
              </a:r>
              <a:endParaRPr lang="zh-CN" altLang="en-US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在互联网上进行敏感信息搜集、检查；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制定严格制度，加强内网管理。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1793460" y="2444467"/>
              <a:ext cx="1333718" cy="426649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互联网、内网敏感信息泄露</a:t>
              </a:r>
              <a:endParaRPr lang="zh-CN" alt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201607" y="2930841"/>
              <a:ext cx="1330072" cy="14580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现状问题</a:t>
              </a:r>
              <a:r>
                <a:rPr lang="en-US" altLang="zh-CN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:</a:t>
              </a:r>
              <a:endParaRPr lang="en-US" altLang="zh-CN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内网、专网违规外联</a:t>
              </a:r>
              <a:r>
                <a:rPr lang="en-US" altLang="zh-CN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;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整改建议：</a:t>
              </a:r>
              <a:endParaRPr lang="zh-CN" altLang="en-US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采用专用工具，定期对内网违规外联情况进行探测扫描。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201606" y="2444541"/>
              <a:ext cx="1330073" cy="426649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内网、专网违规外联</a:t>
              </a:r>
              <a:endParaRPr lang="zh-CN" alt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615950" y="2940391"/>
              <a:ext cx="1308972" cy="14409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现状问题</a:t>
              </a:r>
              <a:r>
                <a:rPr lang="en-US" altLang="zh-CN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:</a:t>
              </a:r>
              <a:endParaRPr lang="en-US" altLang="zh-CN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新爆漏洞修复慢；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老旧漏洞长期存在。</a:t>
              </a:r>
              <a:endPara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整改建议：</a:t>
              </a:r>
              <a:endParaRPr lang="zh-CN" altLang="en-US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单位内部做好漏洞巡检和补丁修复工作，若担心修复漏洞影响业务系统运行，推荐使用主机内核加固。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4615949" y="2445644"/>
              <a:ext cx="1308972" cy="426649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漏洞修复不及时</a:t>
              </a:r>
              <a:endParaRPr lang="zh-CN" alt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008446" y="2927513"/>
              <a:ext cx="1249147" cy="145807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现状问题</a:t>
              </a:r>
              <a:r>
                <a:rPr lang="en-US" altLang="zh-CN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:</a:t>
              </a:r>
              <a:endParaRPr lang="en-US" altLang="zh-CN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服务器普遍零防御攻击</a:t>
              </a:r>
              <a:endPara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整改建议：</a:t>
              </a:r>
              <a:endParaRPr lang="zh-CN" altLang="en-US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安装服务器主机防护软件。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6008445" y="2441213"/>
              <a:ext cx="1249147" cy="426649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服务器安全防护缺失</a:t>
              </a:r>
              <a:endParaRPr lang="zh-CN" alt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341117" y="2927439"/>
              <a:ext cx="1249146" cy="145814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现状问题</a:t>
              </a:r>
              <a:r>
                <a:rPr lang="en-US" altLang="zh-CN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:</a:t>
              </a:r>
              <a:endParaRPr lang="en-US" altLang="zh-CN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老旧资产成为跳板</a:t>
              </a:r>
              <a:endParaRPr lang="en-US" altLang="zh-CN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9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整改建议：</a:t>
              </a:r>
              <a:endParaRPr lang="zh-CN" altLang="en-US" sz="9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171450" indent="-171450">
                <a:buFont typeface="+mj-ea"/>
                <a:buAutoNum type="circleNumDbPlain"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针对资产信息进行定期探测，建立台账，准确掌握资产信息。</a:t>
              </a:r>
              <a:endParaRPr lang="zh-CN" altLang="en-US" sz="9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7341116" y="2441140"/>
              <a:ext cx="1249147" cy="426649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老旧资产成为跳板</a:t>
              </a:r>
              <a:endParaRPr lang="zh-CN" alt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342390" y="1697355"/>
            <a:ext cx="289369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290195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127" checksum="2721088284"/>
                </a:ext>
              </a:extLst>
            </a:pPr>
            <a:r>
              <a:rPr lang="zh-CN" altLang="en-US"/>
              <a:t>教育部</a:t>
            </a:r>
            <a:r>
              <a:rPr lang="en-US" altLang="zh-CN"/>
              <a:t>HW</a:t>
            </a:r>
            <a:r>
              <a:rPr lang="zh-CN" altLang="en-US"/>
              <a:t>期间，</a:t>
            </a:r>
            <a:r>
              <a:rPr lang="zh-CN" altLang="en-US"/>
              <a:t>高校毕业生就业工作平台、高校毕业生就业网高校工作平台的账号被某高校直接在网站公布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2665" y="1697355"/>
            <a:ext cx="2882900" cy="24663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38200" y="846455"/>
            <a:ext cx="2019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重要信息泄漏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001872" y="1246188"/>
            <a:ext cx="2399030" cy="239903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07245" y="1051561"/>
            <a:ext cx="2788285" cy="2788285"/>
          </a:xfrm>
          <a:prstGeom prst="ellipse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6113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444437" y="1915655"/>
            <a:ext cx="1515893" cy="906722"/>
            <a:chOff x="2278782" y="3717032"/>
            <a:chExt cx="2021717" cy="1209278"/>
          </a:xfrm>
        </p:grpSpPr>
        <p:sp>
          <p:nvSpPr>
            <p:cNvPr id="30" name="文本框 3"/>
            <p:cNvSpPr txBox="1"/>
            <p:nvPr/>
          </p:nvSpPr>
          <p:spPr>
            <a:xfrm>
              <a:off x="2614505" y="3717032"/>
              <a:ext cx="1296145" cy="79861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sz="33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2" name="文本框 3"/>
            <p:cNvSpPr txBox="1"/>
            <p:nvPr/>
          </p:nvSpPr>
          <p:spPr>
            <a:xfrm>
              <a:off x="2278782" y="4387416"/>
              <a:ext cx="2021717" cy="33706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——CONTENTS——</a:t>
              </a:r>
              <a:endPara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4" name="文本框 3"/>
          <p:cNvSpPr txBox="1"/>
          <p:nvPr/>
        </p:nvSpPr>
        <p:spPr>
          <a:xfrm>
            <a:off x="3486047" y="2137779"/>
            <a:ext cx="5432598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1B266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教育行业网络安全防护之道</a:t>
            </a:r>
            <a:endParaRPr lang="zh-CN" altLang="en-US" sz="3200" b="1" dirty="0">
              <a:solidFill>
                <a:srgbClr val="1B266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16465" y="1160781"/>
            <a:ext cx="2569845" cy="2569845"/>
          </a:xfrm>
          <a:prstGeom prst="ellipse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6113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69095" y="287655"/>
            <a:ext cx="664527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ym typeface="+mn-ea"/>
              </a:rPr>
              <a:t>教育行业发布政策</a:t>
            </a:r>
            <a:r>
              <a:rPr lang="en-US" altLang="zh-CN" sz="1600" dirty="0">
                <a:solidFill>
                  <a:srgbClr val="C00000"/>
                </a:solidFill>
              </a:rPr>
              <a:t>-</a:t>
            </a:r>
            <a:r>
              <a:rPr lang="en-US" altLang="zh-CN" sz="1600" dirty="0" err="1">
                <a:solidFill>
                  <a:srgbClr val="C00000"/>
                </a:solidFill>
                <a:sym typeface="+mn-ea"/>
              </a:rPr>
              <a:t>行业的高度重视</a:t>
            </a:r>
            <a:r>
              <a:rPr lang="en-US" altLang="zh-CN" sz="1600" dirty="0">
                <a:solidFill>
                  <a:srgbClr val="C00000"/>
                </a:solidFill>
                <a:sym typeface="+mn-ea"/>
              </a:rPr>
              <a:t>、</a:t>
            </a:r>
            <a:r>
              <a:rPr lang="zh-CN" altLang="en-US" sz="1600" dirty="0">
                <a:solidFill>
                  <a:srgbClr val="C00000"/>
                </a:solidFill>
                <a:sym typeface="+mn-ea"/>
              </a:rPr>
              <a:t>持续的</a:t>
            </a:r>
            <a:r>
              <a:rPr lang="en-US" altLang="zh-CN" sz="1600" dirty="0">
                <a:solidFill>
                  <a:srgbClr val="C00000"/>
                </a:solidFill>
                <a:sym typeface="+mn-ea"/>
              </a:rPr>
              <a:t>监管与治理</a:t>
            </a:r>
            <a:endParaRPr lang="en-US" altLang="zh-CN" sz="1600" dirty="0">
              <a:solidFill>
                <a:srgbClr val="C00000"/>
              </a:solidFill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69094" y="1385820"/>
            <a:ext cx="4710430" cy="2938780"/>
            <a:chOff x="575" y="1567"/>
            <a:chExt cx="7295" cy="4551"/>
          </a:xfrm>
        </p:grpSpPr>
        <p:sp>
          <p:nvSpPr>
            <p:cNvPr id="20" name="流程图: 数据 5"/>
            <p:cNvSpPr/>
            <p:nvPr/>
          </p:nvSpPr>
          <p:spPr>
            <a:xfrm>
              <a:off x="1688" y="1959"/>
              <a:ext cx="2833" cy="1531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3871"/>
                <a:gd name="connsiteY0-2" fmla="*/ 10000 h 10000"/>
                <a:gd name="connsiteX1-3" fmla="*/ 2000 w 13871"/>
                <a:gd name="connsiteY1-4" fmla="*/ 0 h 10000"/>
                <a:gd name="connsiteX2-5" fmla="*/ 13871 w 13871"/>
                <a:gd name="connsiteY2-6" fmla="*/ 2910 h 10000"/>
                <a:gd name="connsiteX3-7" fmla="*/ 8000 w 13871"/>
                <a:gd name="connsiteY3-8" fmla="*/ 10000 h 10000"/>
                <a:gd name="connsiteX4-9" fmla="*/ 0 w 13871"/>
                <a:gd name="connsiteY4-10" fmla="*/ 10000 h 10000"/>
                <a:gd name="connsiteX0-11" fmla="*/ 0 w 13871"/>
                <a:gd name="connsiteY0-12" fmla="*/ 8360 h 8360"/>
                <a:gd name="connsiteX1-13" fmla="*/ 11153 w 13871"/>
                <a:gd name="connsiteY1-14" fmla="*/ 0 h 8360"/>
                <a:gd name="connsiteX2-15" fmla="*/ 13871 w 13871"/>
                <a:gd name="connsiteY2-16" fmla="*/ 1270 h 8360"/>
                <a:gd name="connsiteX3-17" fmla="*/ 8000 w 13871"/>
                <a:gd name="connsiteY3-18" fmla="*/ 8360 h 8360"/>
                <a:gd name="connsiteX4-19" fmla="*/ 0 w 13871"/>
                <a:gd name="connsiteY4-20" fmla="*/ 8360 h 8360"/>
                <a:gd name="connsiteX0-21" fmla="*/ 0 w 16221"/>
                <a:gd name="connsiteY0-22" fmla="*/ 5063 h 10000"/>
                <a:gd name="connsiteX1-23" fmla="*/ 14262 w 16221"/>
                <a:gd name="connsiteY1-24" fmla="*/ 0 h 10000"/>
                <a:gd name="connsiteX2-25" fmla="*/ 16221 w 16221"/>
                <a:gd name="connsiteY2-26" fmla="*/ 1519 h 10000"/>
                <a:gd name="connsiteX3-27" fmla="*/ 11988 w 16221"/>
                <a:gd name="connsiteY3-28" fmla="*/ 10000 h 10000"/>
                <a:gd name="connsiteX4-29" fmla="*/ 0 w 16221"/>
                <a:gd name="connsiteY4-30" fmla="*/ 5063 h 10000"/>
                <a:gd name="connsiteX0-31" fmla="*/ 0 w 16221"/>
                <a:gd name="connsiteY0-32" fmla="*/ 7246 h 12183"/>
                <a:gd name="connsiteX1-33" fmla="*/ 10250 w 16221"/>
                <a:gd name="connsiteY1-34" fmla="*/ 0 h 12183"/>
                <a:gd name="connsiteX2-35" fmla="*/ 16221 w 16221"/>
                <a:gd name="connsiteY2-36" fmla="*/ 3702 h 12183"/>
                <a:gd name="connsiteX3-37" fmla="*/ 11988 w 16221"/>
                <a:gd name="connsiteY3-38" fmla="*/ 12183 h 12183"/>
                <a:gd name="connsiteX4-39" fmla="*/ 0 w 16221"/>
                <a:gd name="connsiteY4-40" fmla="*/ 7246 h 12183"/>
                <a:gd name="connsiteX0-41" fmla="*/ 0 w 16221"/>
                <a:gd name="connsiteY0-42" fmla="*/ 7246 h 13132"/>
                <a:gd name="connsiteX1-43" fmla="*/ 10250 w 16221"/>
                <a:gd name="connsiteY1-44" fmla="*/ 0 h 13132"/>
                <a:gd name="connsiteX2-45" fmla="*/ 16221 w 16221"/>
                <a:gd name="connsiteY2-46" fmla="*/ 3702 h 13132"/>
                <a:gd name="connsiteX3-47" fmla="*/ 3412 w 16221"/>
                <a:gd name="connsiteY3-48" fmla="*/ 13132 h 13132"/>
                <a:gd name="connsiteX4-49" fmla="*/ 0 w 16221"/>
                <a:gd name="connsiteY4-50" fmla="*/ 7246 h 13132"/>
                <a:gd name="connsiteX0-51" fmla="*/ 0 w 16279"/>
                <a:gd name="connsiteY0-52" fmla="*/ 7246 h 13132"/>
                <a:gd name="connsiteX1-53" fmla="*/ 10250 w 16279"/>
                <a:gd name="connsiteY1-54" fmla="*/ 0 h 13132"/>
                <a:gd name="connsiteX2-55" fmla="*/ 16279 w 16279"/>
                <a:gd name="connsiteY2-56" fmla="*/ 3765 h 13132"/>
                <a:gd name="connsiteX3-57" fmla="*/ 3412 w 16279"/>
                <a:gd name="connsiteY3-58" fmla="*/ 13132 h 13132"/>
                <a:gd name="connsiteX4-59" fmla="*/ 0 w 16279"/>
                <a:gd name="connsiteY4-60" fmla="*/ 7246 h 13132"/>
                <a:gd name="connsiteX0-61" fmla="*/ 0 w 16301"/>
                <a:gd name="connsiteY0-62" fmla="*/ 7246 h 13132"/>
                <a:gd name="connsiteX1-63" fmla="*/ 10250 w 16301"/>
                <a:gd name="connsiteY1-64" fmla="*/ 0 h 13132"/>
                <a:gd name="connsiteX2-65" fmla="*/ 16301 w 16301"/>
                <a:gd name="connsiteY2-66" fmla="*/ 3812 h 13132"/>
                <a:gd name="connsiteX3-67" fmla="*/ 3412 w 16301"/>
                <a:gd name="connsiteY3-68" fmla="*/ 13132 h 13132"/>
                <a:gd name="connsiteX4-69" fmla="*/ 0 w 16301"/>
                <a:gd name="connsiteY4-70" fmla="*/ 7246 h 13132"/>
                <a:gd name="connsiteX0-71" fmla="*/ 0 w 16366"/>
                <a:gd name="connsiteY0-72" fmla="*/ 7246 h 13132"/>
                <a:gd name="connsiteX1-73" fmla="*/ 10250 w 16366"/>
                <a:gd name="connsiteY1-74" fmla="*/ 0 h 13132"/>
                <a:gd name="connsiteX2-75" fmla="*/ 16366 w 16366"/>
                <a:gd name="connsiteY2-76" fmla="*/ 3836 h 13132"/>
                <a:gd name="connsiteX3-77" fmla="*/ 3412 w 16366"/>
                <a:gd name="connsiteY3-78" fmla="*/ 13132 h 13132"/>
                <a:gd name="connsiteX4-79" fmla="*/ 0 w 16366"/>
                <a:gd name="connsiteY4-80" fmla="*/ 7246 h 131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366" h="13132">
                  <a:moveTo>
                    <a:pt x="0" y="7246"/>
                  </a:moveTo>
                  <a:lnTo>
                    <a:pt x="10250" y="0"/>
                  </a:lnTo>
                  <a:lnTo>
                    <a:pt x="16366" y="3836"/>
                  </a:lnTo>
                  <a:lnTo>
                    <a:pt x="3412" y="13132"/>
                  </a:lnTo>
                  <a:lnTo>
                    <a:pt x="0" y="724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0" tIns="60950" rIns="121900" bIns="60950" anchor="ctr"/>
            <a:lstStyle/>
            <a:p>
              <a:pPr algn="ctr"/>
              <a:endParaRPr lang="zh-CN" altLang="en-US" sz="1350">
                <a:cs typeface="+mn-ea"/>
              </a:endParaRPr>
            </a:p>
          </p:txBody>
        </p:sp>
        <p:sp>
          <p:nvSpPr>
            <p:cNvPr id="21" name="流程图: 数据 5"/>
            <p:cNvSpPr/>
            <p:nvPr/>
          </p:nvSpPr>
          <p:spPr>
            <a:xfrm>
              <a:off x="2811" y="3197"/>
              <a:ext cx="2833" cy="1531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3871"/>
                <a:gd name="connsiteY0-2" fmla="*/ 10000 h 10000"/>
                <a:gd name="connsiteX1-3" fmla="*/ 2000 w 13871"/>
                <a:gd name="connsiteY1-4" fmla="*/ 0 h 10000"/>
                <a:gd name="connsiteX2-5" fmla="*/ 13871 w 13871"/>
                <a:gd name="connsiteY2-6" fmla="*/ 2910 h 10000"/>
                <a:gd name="connsiteX3-7" fmla="*/ 8000 w 13871"/>
                <a:gd name="connsiteY3-8" fmla="*/ 10000 h 10000"/>
                <a:gd name="connsiteX4-9" fmla="*/ 0 w 13871"/>
                <a:gd name="connsiteY4-10" fmla="*/ 10000 h 10000"/>
                <a:gd name="connsiteX0-11" fmla="*/ 0 w 13871"/>
                <a:gd name="connsiteY0-12" fmla="*/ 8360 h 8360"/>
                <a:gd name="connsiteX1-13" fmla="*/ 11153 w 13871"/>
                <a:gd name="connsiteY1-14" fmla="*/ 0 h 8360"/>
                <a:gd name="connsiteX2-15" fmla="*/ 13871 w 13871"/>
                <a:gd name="connsiteY2-16" fmla="*/ 1270 h 8360"/>
                <a:gd name="connsiteX3-17" fmla="*/ 8000 w 13871"/>
                <a:gd name="connsiteY3-18" fmla="*/ 8360 h 8360"/>
                <a:gd name="connsiteX4-19" fmla="*/ 0 w 13871"/>
                <a:gd name="connsiteY4-20" fmla="*/ 8360 h 8360"/>
                <a:gd name="connsiteX0-21" fmla="*/ 0 w 16221"/>
                <a:gd name="connsiteY0-22" fmla="*/ 5063 h 10000"/>
                <a:gd name="connsiteX1-23" fmla="*/ 14262 w 16221"/>
                <a:gd name="connsiteY1-24" fmla="*/ 0 h 10000"/>
                <a:gd name="connsiteX2-25" fmla="*/ 16221 w 16221"/>
                <a:gd name="connsiteY2-26" fmla="*/ 1519 h 10000"/>
                <a:gd name="connsiteX3-27" fmla="*/ 11988 w 16221"/>
                <a:gd name="connsiteY3-28" fmla="*/ 10000 h 10000"/>
                <a:gd name="connsiteX4-29" fmla="*/ 0 w 16221"/>
                <a:gd name="connsiteY4-30" fmla="*/ 5063 h 10000"/>
                <a:gd name="connsiteX0-31" fmla="*/ 0 w 16221"/>
                <a:gd name="connsiteY0-32" fmla="*/ 7246 h 12183"/>
                <a:gd name="connsiteX1-33" fmla="*/ 10250 w 16221"/>
                <a:gd name="connsiteY1-34" fmla="*/ 0 h 12183"/>
                <a:gd name="connsiteX2-35" fmla="*/ 16221 w 16221"/>
                <a:gd name="connsiteY2-36" fmla="*/ 3702 h 12183"/>
                <a:gd name="connsiteX3-37" fmla="*/ 11988 w 16221"/>
                <a:gd name="connsiteY3-38" fmla="*/ 12183 h 12183"/>
                <a:gd name="connsiteX4-39" fmla="*/ 0 w 16221"/>
                <a:gd name="connsiteY4-40" fmla="*/ 7246 h 12183"/>
                <a:gd name="connsiteX0-41" fmla="*/ 0 w 16221"/>
                <a:gd name="connsiteY0-42" fmla="*/ 7246 h 13132"/>
                <a:gd name="connsiteX1-43" fmla="*/ 10250 w 16221"/>
                <a:gd name="connsiteY1-44" fmla="*/ 0 h 13132"/>
                <a:gd name="connsiteX2-45" fmla="*/ 16221 w 16221"/>
                <a:gd name="connsiteY2-46" fmla="*/ 3702 h 13132"/>
                <a:gd name="connsiteX3-47" fmla="*/ 3412 w 16221"/>
                <a:gd name="connsiteY3-48" fmla="*/ 13132 h 13132"/>
                <a:gd name="connsiteX4-49" fmla="*/ 0 w 16221"/>
                <a:gd name="connsiteY4-50" fmla="*/ 7246 h 13132"/>
                <a:gd name="connsiteX0-51" fmla="*/ 0 w 16279"/>
                <a:gd name="connsiteY0-52" fmla="*/ 7246 h 13132"/>
                <a:gd name="connsiteX1-53" fmla="*/ 10250 w 16279"/>
                <a:gd name="connsiteY1-54" fmla="*/ 0 h 13132"/>
                <a:gd name="connsiteX2-55" fmla="*/ 16279 w 16279"/>
                <a:gd name="connsiteY2-56" fmla="*/ 3765 h 13132"/>
                <a:gd name="connsiteX3-57" fmla="*/ 3412 w 16279"/>
                <a:gd name="connsiteY3-58" fmla="*/ 13132 h 13132"/>
                <a:gd name="connsiteX4-59" fmla="*/ 0 w 16279"/>
                <a:gd name="connsiteY4-60" fmla="*/ 7246 h 13132"/>
                <a:gd name="connsiteX0-61" fmla="*/ 0 w 16301"/>
                <a:gd name="connsiteY0-62" fmla="*/ 7246 h 13132"/>
                <a:gd name="connsiteX1-63" fmla="*/ 10250 w 16301"/>
                <a:gd name="connsiteY1-64" fmla="*/ 0 h 13132"/>
                <a:gd name="connsiteX2-65" fmla="*/ 16301 w 16301"/>
                <a:gd name="connsiteY2-66" fmla="*/ 3812 h 13132"/>
                <a:gd name="connsiteX3-67" fmla="*/ 3412 w 16301"/>
                <a:gd name="connsiteY3-68" fmla="*/ 13132 h 13132"/>
                <a:gd name="connsiteX4-69" fmla="*/ 0 w 16301"/>
                <a:gd name="connsiteY4-70" fmla="*/ 7246 h 13132"/>
                <a:gd name="connsiteX0-71" fmla="*/ 0 w 16366"/>
                <a:gd name="connsiteY0-72" fmla="*/ 7246 h 13132"/>
                <a:gd name="connsiteX1-73" fmla="*/ 10250 w 16366"/>
                <a:gd name="connsiteY1-74" fmla="*/ 0 h 13132"/>
                <a:gd name="connsiteX2-75" fmla="*/ 16366 w 16366"/>
                <a:gd name="connsiteY2-76" fmla="*/ 3836 h 13132"/>
                <a:gd name="connsiteX3-77" fmla="*/ 3412 w 16366"/>
                <a:gd name="connsiteY3-78" fmla="*/ 13132 h 13132"/>
                <a:gd name="connsiteX4-79" fmla="*/ 0 w 16366"/>
                <a:gd name="connsiteY4-80" fmla="*/ 7246 h 131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366" h="13132">
                  <a:moveTo>
                    <a:pt x="0" y="7246"/>
                  </a:moveTo>
                  <a:lnTo>
                    <a:pt x="10250" y="0"/>
                  </a:lnTo>
                  <a:lnTo>
                    <a:pt x="16366" y="3836"/>
                  </a:lnTo>
                  <a:lnTo>
                    <a:pt x="3412" y="13132"/>
                  </a:lnTo>
                  <a:lnTo>
                    <a:pt x="0" y="724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0" tIns="60950" rIns="121900" bIns="60950" anchor="ctr"/>
            <a:lstStyle/>
            <a:p>
              <a:pPr algn="ctr">
                <a:defRPr/>
              </a:pPr>
              <a:endParaRPr lang="zh-CN" altLang="en-US" sz="1350">
                <a:cs typeface="+mn-ea"/>
              </a:endParaRPr>
            </a:p>
          </p:txBody>
        </p:sp>
        <p:sp>
          <p:nvSpPr>
            <p:cNvPr id="22" name="流程图: 数据 5"/>
            <p:cNvSpPr/>
            <p:nvPr/>
          </p:nvSpPr>
          <p:spPr>
            <a:xfrm>
              <a:off x="3924" y="4431"/>
              <a:ext cx="2833" cy="1533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3871"/>
                <a:gd name="connsiteY0-2" fmla="*/ 10000 h 10000"/>
                <a:gd name="connsiteX1-3" fmla="*/ 2000 w 13871"/>
                <a:gd name="connsiteY1-4" fmla="*/ 0 h 10000"/>
                <a:gd name="connsiteX2-5" fmla="*/ 13871 w 13871"/>
                <a:gd name="connsiteY2-6" fmla="*/ 2910 h 10000"/>
                <a:gd name="connsiteX3-7" fmla="*/ 8000 w 13871"/>
                <a:gd name="connsiteY3-8" fmla="*/ 10000 h 10000"/>
                <a:gd name="connsiteX4-9" fmla="*/ 0 w 13871"/>
                <a:gd name="connsiteY4-10" fmla="*/ 10000 h 10000"/>
                <a:gd name="connsiteX0-11" fmla="*/ 0 w 13871"/>
                <a:gd name="connsiteY0-12" fmla="*/ 8360 h 8360"/>
                <a:gd name="connsiteX1-13" fmla="*/ 11153 w 13871"/>
                <a:gd name="connsiteY1-14" fmla="*/ 0 h 8360"/>
                <a:gd name="connsiteX2-15" fmla="*/ 13871 w 13871"/>
                <a:gd name="connsiteY2-16" fmla="*/ 1270 h 8360"/>
                <a:gd name="connsiteX3-17" fmla="*/ 8000 w 13871"/>
                <a:gd name="connsiteY3-18" fmla="*/ 8360 h 8360"/>
                <a:gd name="connsiteX4-19" fmla="*/ 0 w 13871"/>
                <a:gd name="connsiteY4-20" fmla="*/ 8360 h 8360"/>
                <a:gd name="connsiteX0-21" fmla="*/ 0 w 16221"/>
                <a:gd name="connsiteY0-22" fmla="*/ 5063 h 10000"/>
                <a:gd name="connsiteX1-23" fmla="*/ 14262 w 16221"/>
                <a:gd name="connsiteY1-24" fmla="*/ 0 h 10000"/>
                <a:gd name="connsiteX2-25" fmla="*/ 16221 w 16221"/>
                <a:gd name="connsiteY2-26" fmla="*/ 1519 h 10000"/>
                <a:gd name="connsiteX3-27" fmla="*/ 11988 w 16221"/>
                <a:gd name="connsiteY3-28" fmla="*/ 10000 h 10000"/>
                <a:gd name="connsiteX4-29" fmla="*/ 0 w 16221"/>
                <a:gd name="connsiteY4-30" fmla="*/ 5063 h 10000"/>
                <a:gd name="connsiteX0-31" fmla="*/ 0 w 16221"/>
                <a:gd name="connsiteY0-32" fmla="*/ 7246 h 12183"/>
                <a:gd name="connsiteX1-33" fmla="*/ 10250 w 16221"/>
                <a:gd name="connsiteY1-34" fmla="*/ 0 h 12183"/>
                <a:gd name="connsiteX2-35" fmla="*/ 16221 w 16221"/>
                <a:gd name="connsiteY2-36" fmla="*/ 3702 h 12183"/>
                <a:gd name="connsiteX3-37" fmla="*/ 11988 w 16221"/>
                <a:gd name="connsiteY3-38" fmla="*/ 12183 h 12183"/>
                <a:gd name="connsiteX4-39" fmla="*/ 0 w 16221"/>
                <a:gd name="connsiteY4-40" fmla="*/ 7246 h 12183"/>
                <a:gd name="connsiteX0-41" fmla="*/ 0 w 16221"/>
                <a:gd name="connsiteY0-42" fmla="*/ 7246 h 13132"/>
                <a:gd name="connsiteX1-43" fmla="*/ 10250 w 16221"/>
                <a:gd name="connsiteY1-44" fmla="*/ 0 h 13132"/>
                <a:gd name="connsiteX2-45" fmla="*/ 16221 w 16221"/>
                <a:gd name="connsiteY2-46" fmla="*/ 3702 h 13132"/>
                <a:gd name="connsiteX3-47" fmla="*/ 3412 w 16221"/>
                <a:gd name="connsiteY3-48" fmla="*/ 13132 h 13132"/>
                <a:gd name="connsiteX4-49" fmla="*/ 0 w 16221"/>
                <a:gd name="connsiteY4-50" fmla="*/ 7246 h 13132"/>
                <a:gd name="connsiteX0-51" fmla="*/ 0 w 16279"/>
                <a:gd name="connsiteY0-52" fmla="*/ 7246 h 13132"/>
                <a:gd name="connsiteX1-53" fmla="*/ 10250 w 16279"/>
                <a:gd name="connsiteY1-54" fmla="*/ 0 h 13132"/>
                <a:gd name="connsiteX2-55" fmla="*/ 16279 w 16279"/>
                <a:gd name="connsiteY2-56" fmla="*/ 3765 h 13132"/>
                <a:gd name="connsiteX3-57" fmla="*/ 3412 w 16279"/>
                <a:gd name="connsiteY3-58" fmla="*/ 13132 h 13132"/>
                <a:gd name="connsiteX4-59" fmla="*/ 0 w 16279"/>
                <a:gd name="connsiteY4-60" fmla="*/ 7246 h 13132"/>
                <a:gd name="connsiteX0-61" fmla="*/ 0 w 16301"/>
                <a:gd name="connsiteY0-62" fmla="*/ 7246 h 13132"/>
                <a:gd name="connsiteX1-63" fmla="*/ 10250 w 16301"/>
                <a:gd name="connsiteY1-64" fmla="*/ 0 h 13132"/>
                <a:gd name="connsiteX2-65" fmla="*/ 16301 w 16301"/>
                <a:gd name="connsiteY2-66" fmla="*/ 3812 h 13132"/>
                <a:gd name="connsiteX3-67" fmla="*/ 3412 w 16301"/>
                <a:gd name="connsiteY3-68" fmla="*/ 13132 h 13132"/>
                <a:gd name="connsiteX4-69" fmla="*/ 0 w 16301"/>
                <a:gd name="connsiteY4-70" fmla="*/ 7246 h 13132"/>
                <a:gd name="connsiteX0-71" fmla="*/ 0 w 16366"/>
                <a:gd name="connsiteY0-72" fmla="*/ 7246 h 13132"/>
                <a:gd name="connsiteX1-73" fmla="*/ 10250 w 16366"/>
                <a:gd name="connsiteY1-74" fmla="*/ 0 h 13132"/>
                <a:gd name="connsiteX2-75" fmla="*/ 16366 w 16366"/>
                <a:gd name="connsiteY2-76" fmla="*/ 3836 h 13132"/>
                <a:gd name="connsiteX3-77" fmla="*/ 3412 w 16366"/>
                <a:gd name="connsiteY3-78" fmla="*/ 13132 h 13132"/>
                <a:gd name="connsiteX4-79" fmla="*/ 0 w 16366"/>
                <a:gd name="connsiteY4-80" fmla="*/ 7246 h 1313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366" h="13132">
                  <a:moveTo>
                    <a:pt x="0" y="7246"/>
                  </a:moveTo>
                  <a:lnTo>
                    <a:pt x="10250" y="0"/>
                  </a:lnTo>
                  <a:lnTo>
                    <a:pt x="16366" y="3836"/>
                  </a:lnTo>
                  <a:lnTo>
                    <a:pt x="3412" y="13132"/>
                  </a:lnTo>
                  <a:lnTo>
                    <a:pt x="0" y="724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0" tIns="60950" rIns="121900" bIns="60950" anchor="ctr"/>
            <a:lstStyle/>
            <a:p>
              <a:pPr algn="ctr"/>
              <a:endParaRPr lang="zh-CN" altLang="en-US" sz="1350">
                <a:cs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H="1">
              <a:off x="3924" y="5276"/>
              <a:ext cx="3946" cy="84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0" tIns="60950" rIns="121900" bIns="60950" anchor="ctr"/>
            <a:lstStyle/>
            <a:p>
              <a:pPr algn="ctr">
                <a:defRPr/>
              </a:pPr>
              <a:r>
                <a:rPr lang="en-US" altLang="zh-CN" sz="1350" dirty="0">
                  <a:latin typeface="微软雅黑" panose="020B0503020204020204" charset="-122"/>
                  <a:cs typeface="+mn-ea"/>
                </a:rPr>
                <a:t>2019</a:t>
              </a:r>
              <a:endParaRPr lang="zh-CN" altLang="en-US" sz="1350" dirty="0">
                <a:latin typeface="微软雅黑" panose="020B0503020204020204" charset="-122"/>
                <a:cs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2811" y="4042"/>
              <a:ext cx="3946" cy="84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0" tIns="60950" rIns="121900" bIns="60950" anchor="ctr"/>
            <a:lstStyle/>
            <a:p>
              <a:pPr algn="ctr">
                <a:defRPr/>
              </a:pPr>
              <a:r>
                <a:rPr lang="en-US" altLang="zh-CN" sz="1350" dirty="0">
                  <a:latin typeface="微软雅黑" panose="020B0503020204020204" charset="-122"/>
                  <a:cs typeface="+mn-ea"/>
                </a:rPr>
                <a:t>2018</a:t>
              </a:r>
              <a:endParaRPr lang="zh-CN" altLang="en-US" sz="1350" dirty="0">
                <a:latin typeface="微软雅黑" panose="020B0503020204020204" charset="-122"/>
                <a:cs typeface="+mn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1698" y="2804"/>
              <a:ext cx="3946" cy="843"/>
            </a:xfrm>
            <a:prstGeom prst="rect">
              <a:avLst/>
            </a:prstGeom>
            <a:solidFill>
              <a:srgbClr val="C611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0" tIns="60950" rIns="121900" bIns="60950" anchor="ctr"/>
            <a:lstStyle/>
            <a:p>
              <a:pPr algn="ctr">
                <a:defRPr/>
              </a:pPr>
              <a:r>
                <a:rPr lang="en-US" altLang="zh-CN" sz="1350" dirty="0">
                  <a:latin typeface="微软雅黑" panose="020B0503020204020204" charset="-122"/>
                  <a:cs typeface="+mn-ea"/>
                </a:rPr>
                <a:t>2016</a:t>
              </a:r>
              <a:r>
                <a:rPr lang="zh-CN" altLang="en-US" sz="1350" dirty="0">
                  <a:latin typeface="微软雅黑" panose="020B0503020204020204" charset="-122"/>
                  <a:cs typeface="+mn-ea"/>
                </a:rPr>
                <a:t>年</a:t>
              </a:r>
              <a:r>
                <a:rPr lang="en-US" altLang="zh-CN" sz="1350" dirty="0">
                  <a:latin typeface="微软雅黑" panose="020B0503020204020204" charset="-122"/>
                  <a:cs typeface="+mn-ea"/>
                </a:rPr>
                <a:t>-2017</a:t>
              </a:r>
              <a:r>
                <a:rPr lang="zh-CN" altLang="en-US" sz="1350" dirty="0">
                  <a:latin typeface="微软雅黑" panose="020B0503020204020204" charset="-122"/>
                  <a:cs typeface="+mn-ea"/>
                </a:rPr>
                <a:t>年</a:t>
              </a:r>
              <a:endParaRPr lang="zh-CN" altLang="en-US" sz="1350" dirty="0">
                <a:latin typeface="微软雅黑" panose="020B0503020204020204" charset="-122"/>
                <a:cs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flipH="1">
              <a:off x="575" y="1567"/>
              <a:ext cx="3946" cy="843"/>
            </a:xfrm>
            <a:prstGeom prst="rect">
              <a:avLst/>
            </a:prstGeom>
            <a:solidFill>
              <a:srgbClr val="1F2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0" tIns="60950" rIns="121900" bIns="60950" anchor="ctr"/>
            <a:lstStyle/>
            <a:p>
              <a:pPr algn="ctr">
                <a:defRPr/>
              </a:pPr>
              <a:r>
                <a:rPr lang="en-US" altLang="zh-CN" sz="1350" dirty="0">
                  <a:latin typeface="微软雅黑" panose="020B0503020204020204" charset="-122"/>
                  <a:cs typeface="+mn-ea"/>
                </a:rPr>
                <a:t>2014</a:t>
              </a:r>
              <a:r>
                <a:rPr lang="zh-CN" altLang="en-US" sz="1350" dirty="0">
                  <a:latin typeface="微软雅黑" panose="020B0503020204020204" charset="-122"/>
                  <a:cs typeface="+mn-ea"/>
                </a:rPr>
                <a:t>年</a:t>
              </a:r>
              <a:r>
                <a:rPr lang="en-US" altLang="zh-CN" sz="1350" dirty="0">
                  <a:latin typeface="微软雅黑" panose="020B0503020204020204" charset="-122"/>
                  <a:cs typeface="+mn-ea"/>
                </a:rPr>
                <a:t>-2015</a:t>
              </a:r>
              <a:r>
                <a:rPr lang="zh-CN" altLang="en-US" sz="1350" dirty="0">
                  <a:latin typeface="微软雅黑" panose="020B0503020204020204" charset="-122"/>
                  <a:cs typeface="+mn-ea"/>
                </a:rPr>
                <a:t>年</a:t>
              </a:r>
              <a:endParaRPr lang="zh-CN" altLang="en-US" sz="1350" dirty="0">
                <a:latin typeface="微软雅黑" panose="020B0503020204020204" charset="-122"/>
                <a:cs typeface="+mn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198020" y="1023235"/>
            <a:ext cx="4086225" cy="1043940"/>
          </a:xfrm>
          <a:prstGeom prst="rect">
            <a:avLst/>
          </a:prstGeom>
        </p:spPr>
        <p:txBody>
          <a:bodyPr wrap="square" lIns="121900" tIns="60950" rIns="121900" bIns="6095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教育部关于加强教育行业网络与信息安全工作的指导意见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教育行业信息系统安全等级保护定级工作指南（试行）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信息技术安全事件报告与处置流程（试行）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教育部 公安部关于全面推进教育行业信息安全等级保护工作的通知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10213" y="2184809"/>
            <a:ext cx="4648257" cy="427990"/>
          </a:xfrm>
          <a:prstGeom prst="rect">
            <a:avLst/>
          </a:prstGeom>
        </p:spPr>
        <p:txBody>
          <a:bodyPr wrap="square" lIns="121900" tIns="60950" rIns="121900" bIns="6095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000" b="1" dirty="0">
                <a:solidFill>
                  <a:srgbClr val="C00000"/>
                </a:solidFill>
              </a:rPr>
              <a:t>教育部办公厅关于启动信息系统安全监测的通知</a:t>
            </a:r>
            <a:endParaRPr lang="en-US" altLang="zh-CN" sz="1000" b="1" dirty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000" b="1" dirty="0">
                <a:solidFill>
                  <a:srgbClr val="C00000"/>
                </a:solidFill>
                <a:latin typeface="+mn-ea"/>
                <a:cs typeface="+mn-ea"/>
              </a:rPr>
              <a:t>教育行业网络安全综合治理行动方案</a:t>
            </a:r>
            <a:endParaRPr lang="zh-CN" altLang="en-US" sz="1000" b="1" dirty="0">
              <a:solidFill>
                <a:srgbClr val="C00000"/>
              </a:solidFill>
              <a:latin typeface="+mn-ea"/>
              <a:cs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11225" y="2627880"/>
            <a:ext cx="3110865" cy="1043940"/>
          </a:xfrm>
          <a:prstGeom prst="rect">
            <a:avLst/>
          </a:prstGeom>
        </p:spPr>
        <p:txBody>
          <a:bodyPr wrap="square" lIns="121900" tIns="60950" rIns="121900" bIns="6095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b="1" dirty="0">
                <a:solidFill>
                  <a:srgbClr val="C00000"/>
                </a:solidFill>
              </a:rPr>
              <a:t>2018</a:t>
            </a:r>
            <a:r>
              <a:rPr lang="zh-CN" altLang="en-US" sz="1000" b="1" dirty="0">
                <a:solidFill>
                  <a:srgbClr val="C00000"/>
                </a:solidFill>
              </a:rPr>
              <a:t>年教育信息化和网络安全工作要点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教育部机关及直属事业单位教育数据管理办法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rgbClr val="C00000"/>
                </a:solidFill>
                <a:latin typeface="+mn-ea"/>
                <a:cs typeface="+mn-ea"/>
              </a:rPr>
              <a:t>教育系统网络安全事件应急预案</a:t>
            </a:r>
            <a:endParaRPr lang="en-US" altLang="zh-CN" sz="1000" b="1" dirty="0">
              <a:solidFill>
                <a:srgbClr val="C00000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rgbClr val="C00000"/>
                </a:solidFill>
                <a:latin typeface="+mn-ea"/>
                <a:cs typeface="+mn-ea"/>
              </a:rPr>
              <a:t>教育系统党委（党组）网络安全责任制</a:t>
            </a:r>
            <a:endParaRPr lang="zh-CN" altLang="en-US" sz="1000" b="1" dirty="0">
              <a:solidFill>
                <a:srgbClr val="C00000"/>
              </a:solidFill>
              <a:latin typeface="+mn-ea"/>
              <a:cs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65884" y="3961828"/>
            <a:ext cx="3696970" cy="351155"/>
          </a:xfrm>
          <a:prstGeom prst="rect">
            <a:avLst/>
          </a:prstGeom>
        </p:spPr>
        <p:txBody>
          <a:bodyPr wrap="square" lIns="121900" tIns="60950" rIns="121900" bIns="6095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rgbClr val="C00000"/>
                </a:solidFill>
                <a:latin typeface="+mn-ea"/>
                <a:cs typeface="+mn-ea"/>
              </a:rPr>
              <a:t>教育系统党委（党组）网络安全责任制落实情况考核评价办法</a:t>
            </a:r>
            <a:endParaRPr lang="zh-CN" altLang="en-US" sz="1000" b="1" dirty="0">
              <a:solidFill>
                <a:srgbClr val="C00000"/>
              </a:solidFill>
              <a:latin typeface="+mn-ea"/>
              <a:cs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65885" y="3730193"/>
            <a:ext cx="2326085" cy="353923"/>
          </a:xfrm>
          <a:prstGeom prst="rect">
            <a:avLst/>
          </a:prstGeom>
        </p:spPr>
        <p:txBody>
          <a:bodyPr wrap="square" lIns="121900" tIns="60950" rIns="121900" bIns="6095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rgbClr val="C00000"/>
                </a:solidFill>
                <a:latin typeface="+mn-ea"/>
                <a:cs typeface="+mn-ea"/>
              </a:rPr>
              <a:t>教育部科技司</a:t>
            </a:r>
            <a:r>
              <a:rPr lang="en-US" altLang="zh-CN" sz="1000" b="1" dirty="0">
                <a:solidFill>
                  <a:srgbClr val="C00000"/>
                </a:solidFill>
                <a:latin typeface="+mn-ea"/>
                <a:cs typeface="+mn-ea"/>
              </a:rPr>
              <a:t>2019</a:t>
            </a:r>
            <a:r>
              <a:rPr lang="zh-CN" altLang="en-US" sz="1000" b="1" dirty="0">
                <a:solidFill>
                  <a:srgbClr val="C00000"/>
                </a:solidFill>
                <a:latin typeface="+mn-ea"/>
                <a:cs typeface="+mn-ea"/>
              </a:rPr>
              <a:t>年工作要点</a:t>
            </a:r>
            <a:endParaRPr lang="zh-CN" altLang="en-US" sz="1000" b="1" dirty="0">
              <a:solidFill>
                <a:srgbClr val="C00000"/>
              </a:solidFill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1522" y="118147"/>
            <a:ext cx="550073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教育体制政策解读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en-US" altLang="zh-CN" sz="1600" dirty="0">
                <a:solidFill>
                  <a:srgbClr val="C00000"/>
                </a:solidFill>
              </a:rPr>
              <a:t>-《</a:t>
            </a:r>
            <a:r>
              <a:rPr lang="zh-CN" altLang="en-US" sz="1600" dirty="0">
                <a:solidFill>
                  <a:srgbClr val="C00000"/>
                </a:solidFill>
              </a:rPr>
              <a:t>指导意见</a:t>
            </a:r>
            <a:r>
              <a:rPr lang="en-US" altLang="zh-CN" sz="1600" dirty="0">
                <a:solidFill>
                  <a:srgbClr val="C00000"/>
                </a:solidFill>
              </a:rPr>
              <a:t>》</a:t>
            </a:r>
            <a:r>
              <a:rPr lang="zh-CN" altLang="en-US" sz="1600" dirty="0">
                <a:solidFill>
                  <a:srgbClr val="C00000"/>
                </a:solidFill>
              </a:rPr>
              <a:t>解读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8344" y="1546916"/>
            <a:ext cx="322227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全面提高教育行业网络与信息安全意识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建立健全教育网络与信息安全工作的组织体系、管理规章和责任制度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落实国家信息安全等级保护制度，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有效防范、控制和抵御信息安全风险，增强安全预警、应急处置和灾难恢复能力，提高各级教育部门和学校整体安全防护水平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形成与教育信息化发展相适应的、完备的网络与信息安全保障体系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fontAlgn="auto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支撑教育现代化事业健康持续发展。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8343" y="936011"/>
            <a:ext cx="127548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总体目标</a:t>
            </a:r>
            <a:endParaRPr lang="en-US" altLang="zh-CN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78891" y="972003"/>
            <a:ext cx="12105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工作任务</a:t>
            </a:r>
            <a:endParaRPr lang="en-US" altLang="zh-CN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63161" y="1457030"/>
            <a:ext cx="5037491" cy="3390242"/>
            <a:chOff x="1547664" y="757968"/>
            <a:chExt cx="6138923" cy="4131508"/>
          </a:xfrm>
        </p:grpSpPr>
        <p:grpSp>
          <p:nvGrpSpPr>
            <p:cNvPr id="7" name="组合 6"/>
            <p:cNvGrpSpPr/>
            <p:nvPr/>
          </p:nvGrpSpPr>
          <p:grpSpPr>
            <a:xfrm>
              <a:off x="3525152" y="2282498"/>
              <a:ext cx="2237712" cy="2606978"/>
              <a:chOff x="3815003" y="3087488"/>
              <a:chExt cx="2237712" cy="258138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3993415" y="3271064"/>
                <a:ext cx="1872208" cy="1872208"/>
              </a:xfrm>
              <a:prstGeom prst="ellipse">
                <a:avLst/>
              </a:prstGeom>
              <a:solidFill>
                <a:srgbClr val="005D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3815003" y="3087488"/>
                <a:ext cx="2237712" cy="2581383"/>
                <a:chOff x="3692888" y="2889538"/>
                <a:chExt cx="2473262" cy="2853109"/>
              </a:xfrm>
            </p:grpSpPr>
            <p:sp>
              <p:nvSpPr>
                <p:cNvPr id="29" name="椭圆 4"/>
                <p:cNvSpPr/>
                <p:nvPr/>
              </p:nvSpPr>
              <p:spPr>
                <a:xfrm>
                  <a:off x="3692888" y="2889538"/>
                  <a:ext cx="2473262" cy="24732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3262" h="2473262">
                      <a:moveTo>
                        <a:pt x="1236631" y="235688"/>
                      </a:moveTo>
                      <a:cubicBezTo>
                        <a:pt x="683825" y="235688"/>
                        <a:pt x="235688" y="683825"/>
                        <a:pt x="235688" y="1236631"/>
                      </a:cubicBezTo>
                      <a:cubicBezTo>
                        <a:pt x="235688" y="1789437"/>
                        <a:pt x="683825" y="2237574"/>
                        <a:pt x="1236631" y="2237574"/>
                      </a:cubicBezTo>
                      <a:cubicBezTo>
                        <a:pt x="1789437" y="2237574"/>
                        <a:pt x="2237574" y="1789437"/>
                        <a:pt x="2237574" y="1236631"/>
                      </a:cubicBezTo>
                      <a:cubicBezTo>
                        <a:pt x="2237574" y="683825"/>
                        <a:pt x="1789437" y="235688"/>
                        <a:pt x="1236631" y="235688"/>
                      </a:cubicBezTo>
                      <a:close/>
                      <a:moveTo>
                        <a:pt x="1236631" y="0"/>
                      </a:moveTo>
                      <a:cubicBezTo>
                        <a:pt x="1919603" y="0"/>
                        <a:pt x="2473262" y="553659"/>
                        <a:pt x="2473262" y="1236631"/>
                      </a:cubicBezTo>
                      <a:cubicBezTo>
                        <a:pt x="2473262" y="1919603"/>
                        <a:pt x="1919603" y="2473262"/>
                        <a:pt x="1236631" y="2473262"/>
                      </a:cubicBezTo>
                      <a:cubicBezTo>
                        <a:pt x="553659" y="2473262"/>
                        <a:pt x="0" y="1919603"/>
                        <a:pt x="0" y="1236631"/>
                      </a:cubicBezTo>
                      <a:cubicBezTo>
                        <a:pt x="0" y="553659"/>
                        <a:pt x="553659" y="0"/>
                        <a:pt x="1236631" y="0"/>
                      </a:cubicBezTo>
                      <a:close/>
                    </a:path>
                  </a:pathLst>
                </a:custGeom>
                <a:solidFill>
                  <a:srgbClr val="C4C7CB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圆角矩形 21"/>
                <p:cNvSpPr/>
                <p:nvPr/>
              </p:nvSpPr>
              <p:spPr>
                <a:xfrm>
                  <a:off x="4770343" y="5147564"/>
                  <a:ext cx="437950" cy="59508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C4C7CB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1547664" y="757968"/>
              <a:ext cx="6138923" cy="3653595"/>
              <a:chOff x="1547664" y="757968"/>
              <a:chExt cx="6138923" cy="3653595"/>
            </a:xfrm>
          </p:grpSpPr>
          <p:cxnSp>
            <p:nvCxnSpPr>
              <p:cNvPr id="9" name="直接连接符 8"/>
              <p:cNvCxnSpPr/>
              <p:nvPr/>
            </p:nvCxnSpPr>
            <p:spPr>
              <a:xfrm flipH="1">
                <a:off x="2894037" y="3727689"/>
                <a:ext cx="1756048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>
                    <a:lumMod val="65000"/>
                  </a:sysClr>
                </a:solidFill>
                <a:prstDash val="dash"/>
                <a:headEnd type="none" w="lg" len="lg"/>
                <a:tailEnd type="triangle"/>
              </a:ln>
              <a:effectLst/>
            </p:spPr>
          </p:cxnSp>
          <p:cxnSp>
            <p:nvCxnSpPr>
              <p:cNvPr id="10" name="直接连接符 9"/>
              <p:cNvCxnSpPr/>
              <p:nvPr/>
            </p:nvCxnSpPr>
            <p:spPr>
              <a:xfrm>
                <a:off x="4650085" y="3727689"/>
                <a:ext cx="1756048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>
                    <a:lumMod val="65000"/>
                  </a:sysClr>
                </a:solidFill>
                <a:prstDash val="dash"/>
                <a:headEnd type="none" w="lg" len="lg"/>
                <a:tailEnd type="triangle"/>
              </a:ln>
              <a:effectLst/>
            </p:spPr>
          </p:cxnSp>
          <p:cxnSp>
            <p:nvCxnSpPr>
              <p:cNvPr id="11" name="直接连接符 10"/>
              <p:cNvCxnSpPr/>
              <p:nvPr/>
            </p:nvCxnSpPr>
            <p:spPr>
              <a:xfrm rot="16200000" flipV="1">
                <a:off x="3772063" y="2849666"/>
                <a:ext cx="1756045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>
                    <a:lumMod val="65000"/>
                  </a:sysClr>
                </a:solidFill>
                <a:prstDash val="dash"/>
                <a:headEnd type="none" w="lg" len="lg"/>
                <a:tailEnd type="triangle"/>
              </a:ln>
              <a:effectLst/>
            </p:spPr>
          </p:cxnSp>
          <p:cxnSp>
            <p:nvCxnSpPr>
              <p:cNvPr id="12" name="直接连接符 11"/>
              <p:cNvCxnSpPr/>
              <p:nvPr/>
            </p:nvCxnSpPr>
            <p:spPr>
              <a:xfrm rot="2700000" flipH="1">
                <a:off x="3151203" y="3106832"/>
                <a:ext cx="1756048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>
                    <a:lumMod val="65000"/>
                  </a:sysClr>
                </a:solidFill>
                <a:prstDash val="dash"/>
                <a:headEnd type="none" w="lg" len="lg"/>
                <a:tailEnd type="triangle"/>
              </a:ln>
              <a:effectLst/>
            </p:spPr>
          </p:cxnSp>
          <p:cxnSp>
            <p:nvCxnSpPr>
              <p:cNvPr id="13" name="直接连接符 12"/>
              <p:cNvCxnSpPr/>
              <p:nvPr/>
            </p:nvCxnSpPr>
            <p:spPr>
              <a:xfrm rot="18900000">
                <a:off x="4392919" y="3106832"/>
                <a:ext cx="1756048" cy="0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>
                    <a:lumMod val="65000"/>
                  </a:sysClr>
                </a:solidFill>
                <a:prstDash val="dash"/>
                <a:headEnd type="none" w="lg" len="lg"/>
                <a:tailEnd type="triangle"/>
              </a:ln>
              <a:effectLst/>
            </p:spPr>
          </p:cxnSp>
          <p:sp>
            <p:nvSpPr>
              <p:cNvPr id="14" name="椭圆 13"/>
              <p:cNvSpPr/>
              <p:nvPr/>
            </p:nvSpPr>
            <p:spPr>
              <a:xfrm>
                <a:off x="1691680" y="3180154"/>
                <a:ext cx="1067456" cy="1084278"/>
              </a:xfrm>
              <a:prstGeom prst="ellipse">
                <a:avLst/>
              </a:prstGeom>
              <a:solidFill>
                <a:srgbClr val="005D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12274" tIns="56136" rIns="112274" bIns="56136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TextBox 16"/>
              <p:cNvSpPr txBox="1"/>
              <p:nvPr/>
            </p:nvSpPr>
            <p:spPr>
              <a:xfrm>
                <a:off x="1547664" y="3290680"/>
                <a:ext cx="1312308" cy="982066"/>
              </a:xfrm>
              <a:prstGeom prst="rect">
                <a:avLst/>
              </a:prstGeom>
              <a:noFill/>
            </p:spPr>
            <p:txBody>
              <a:bodyPr wrap="square" lIns="112274" tIns="56136" rIns="112274" bIns="56136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建立健全</a:t>
                </a:r>
                <a:endParaRPr lang="en-US" altLang="zh-CN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网络与信息安全组织领导</a:t>
                </a:r>
                <a:endParaRPr lang="en-US" altLang="zh-CN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体系</a:t>
                </a:r>
                <a:r>
                  <a:rPr lang="zh-CN" altLang="en-US" sz="12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    </a:t>
                </a:r>
                <a:endParaRPr lang="zh-CN" altLang="en-US" sz="12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gray">
              <a:xfrm>
                <a:off x="3785659" y="2800862"/>
                <a:ext cx="1674545" cy="11350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五方面</a:t>
                </a:r>
                <a:endParaRPr lang="en-US" altLang="zh-CN" sz="24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任务</a:t>
                </a:r>
                <a:endParaRPr lang="en-US" altLang="zh-CN" sz="24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52416" y="1463100"/>
                <a:ext cx="1067456" cy="1084278"/>
              </a:xfrm>
              <a:prstGeom prst="ellipse">
                <a:avLst/>
              </a:prstGeom>
              <a:solidFill>
                <a:srgbClr val="005D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12274" tIns="56136" rIns="112274" bIns="56136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125992" y="810870"/>
                <a:ext cx="1067456" cy="1084278"/>
              </a:xfrm>
              <a:prstGeom prst="ellipse">
                <a:avLst/>
              </a:prstGeom>
              <a:solidFill>
                <a:srgbClr val="005D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12274" tIns="56136" rIns="112274" bIns="56136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724128" y="1463100"/>
                <a:ext cx="1067456" cy="1084278"/>
              </a:xfrm>
              <a:prstGeom prst="ellipse">
                <a:avLst/>
              </a:prstGeom>
              <a:solidFill>
                <a:srgbClr val="005D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12274" tIns="56136" rIns="112274" bIns="56136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528880" y="3180154"/>
                <a:ext cx="1067456" cy="1084278"/>
              </a:xfrm>
              <a:prstGeom prst="ellipse">
                <a:avLst/>
              </a:prstGeom>
              <a:solidFill>
                <a:srgbClr val="005DA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112274" tIns="56136" rIns="112274" bIns="56136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TextBox 37"/>
              <p:cNvSpPr txBox="1"/>
              <p:nvPr/>
            </p:nvSpPr>
            <p:spPr>
              <a:xfrm>
                <a:off x="4039372" y="757968"/>
                <a:ext cx="1241716" cy="1169601"/>
              </a:xfrm>
              <a:prstGeom prst="rect">
                <a:avLst/>
              </a:prstGeom>
              <a:noFill/>
            </p:spPr>
            <p:txBody>
              <a:bodyPr wrap="square" lIns="112274" tIns="56136" rIns="112274" bIns="56136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建立</a:t>
                </a:r>
                <a:endParaRPr lang="en-US" altLang="zh-CN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健全网络与信息安全应急处置与通报机制  </a:t>
                </a:r>
                <a:endParaRPr lang="zh-CN" altLang="en-US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TextBox 38"/>
              <p:cNvSpPr txBox="1"/>
              <p:nvPr/>
            </p:nvSpPr>
            <p:spPr>
              <a:xfrm>
                <a:off x="5580112" y="1457510"/>
                <a:ext cx="1314634" cy="963312"/>
              </a:xfrm>
              <a:prstGeom prst="rect">
                <a:avLst/>
              </a:prstGeom>
              <a:noFill/>
            </p:spPr>
            <p:txBody>
              <a:bodyPr wrap="square" lIns="112274" tIns="56136" rIns="112274" bIns="56136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加强</a:t>
                </a:r>
                <a:endParaRPr lang="en-US" altLang="zh-CN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网络与信息安全队伍建设和人员培训</a:t>
                </a:r>
                <a:endParaRPr lang="zh-CN" altLang="en-US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5" name="TextBox 39"/>
              <p:cNvSpPr txBox="1"/>
              <p:nvPr/>
            </p:nvSpPr>
            <p:spPr>
              <a:xfrm>
                <a:off x="6444208" y="3185702"/>
                <a:ext cx="1242379" cy="1225861"/>
              </a:xfrm>
              <a:prstGeom prst="rect">
                <a:avLst/>
              </a:prstGeom>
              <a:noFill/>
            </p:spPr>
            <p:txBody>
              <a:bodyPr wrap="square" lIns="112274" tIns="56136" rIns="112274" bIns="56136" rtlCol="0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加快</a:t>
                </a:r>
                <a:endParaRPr lang="en-US" altLang="zh-CN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教育行业</a:t>
                </a:r>
                <a:endParaRPr lang="en-US" altLang="zh-CN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信息安全标准规范建设</a:t>
                </a:r>
                <a:endParaRPr lang="zh-CN" altLang="en-US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endParaRPr lang="zh-CN" altLang="en-US" sz="12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6" name="TextBox 16"/>
              <p:cNvSpPr txBox="1"/>
              <p:nvPr/>
            </p:nvSpPr>
            <p:spPr>
              <a:xfrm>
                <a:off x="2339752" y="1561437"/>
                <a:ext cx="1079612" cy="963312"/>
              </a:xfrm>
              <a:prstGeom prst="rect">
                <a:avLst/>
              </a:prstGeom>
              <a:noFill/>
            </p:spPr>
            <p:txBody>
              <a:bodyPr wrap="square" lIns="112274" tIns="56136" rIns="112274" bIns="56136" rtlCol="0">
                <a:spAutoFit/>
              </a:bodyPr>
              <a:lstStyle/>
              <a:p>
                <a:pPr marL="0" lvl="2"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全面实施</a:t>
                </a:r>
                <a:endParaRPr lang="en-US" altLang="zh-CN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marL="0" lvl="2" algn="ctr"/>
                <a:r>
                  <a:rPr lang="zh-CN" altLang="en-US" sz="11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信息安全等级保护制度</a:t>
                </a:r>
                <a:endParaRPr lang="zh-CN" altLang="en-US" sz="11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907" y="204020"/>
            <a:ext cx="5500732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教育体制政策解读</a:t>
            </a:r>
            <a:r>
              <a:rPr lang="en-US" altLang="zh-CN" dirty="0"/>
              <a:t>-</a:t>
            </a:r>
            <a:r>
              <a:rPr lang="zh-CN" altLang="en-US" dirty="0"/>
              <a:t>发布政策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5639" y="986968"/>
            <a:ext cx="8230563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综合治理行动工作方案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》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主要内容</a:t>
            </a:r>
            <a:endParaRPr lang="en-US" altLang="zh-CN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3386" y="1761745"/>
            <a:ext cx="8280920" cy="222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治理网站乱象，强化主体责任。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统一标识、信息发布、域名清理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堵塞安全漏洞，增强防护能力。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监测预警、检测风险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补齐等保短板，履行安全保护义务。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定级备案、测评整改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规范安全管理，提升治理水平。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数据管理、关键设施、应急响应</a:t>
            </a:r>
            <a:endParaRPr lang="en-US" altLang="zh-CN" sz="1600" dirty="0"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0601" y="951114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Heiti SC Light"/>
                <a:ea typeface="Heiti SC Light"/>
                <a:cs typeface="Heiti SC Light"/>
              </a:rPr>
              <a:t>根据</a:t>
            </a:r>
            <a:r>
              <a:rPr lang="en-US" altLang="zh-CN" sz="1600" dirty="0">
                <a:latin typeface="Heiti SC Light"/>
                <a:ea typeface="Heiti SC Light"/>
                <a:cs typeface="Heiti SC Light"/>
              </a:rPr>
              <a:t>《</a:t>
            </a:r>
            <a:r>
              <a:rPr lang="zh-CN" altLang="en-US" sz="1600" dirty="0">
                <a:latin typeface="Heiti SC Light"/>
                <a:ea typeface="Heiti SC Light"/>
                <a:cs typeface="Heiti SC Light"/>
              </a:rPr>
              <a:t>国家网络安全事件应急预案</a:t>
            </a:r>
            <a:r>
              <a:rPr lang="en-US" altLang="zh-CN" sz="1600" dirty="0">
                <a:latin typeface="Heiti SC Light"/>
                <a:ea typeface="Heiti SC Light"/>
                <a:cs typeface="Heiti SC Light"/>
              </a:rPr>
              <a:t>》</a:t>
            </a:r>
            <a:r>
              <a:rPr lang="zh-CN" altLang="en-US" sz="1600" dirty="0">
                <a:latin typeface="Heiti SC Light"/>
                <a:ea typeface="Heiti SC Light"/>
                <a:cs typeface="Heiti SC Light"/>
              </a:rPr>
              <a:t>要求</a:t>
            </a:r>
            <a:r>
              <a:rPr lang="en-US" altLang="zh-CN" sz="1600" dirty="0">
                <a:latin typeface="Heiti SC Light"/>
                <a:ea typeface="Heiti SC Light"/>
                <a:cs typeface="Heiti SC Light"/>
              </a:rPr>
              <a:t>,</a:t>
            </a:r>
            <a:r>
              <a:rPr lang="zh-CN" altLang="en-US" sz="1600" dirty="0">
                <a:latin typeface="Heiti SC Light"/>
                <a:ea typeface="Heiti SC Light"/>
                <a:cs typeface="Heiti SC Light"/>
              </a:rPr>
              <a:t>健全完善教育系统网络安全事件应急工作机制</a:t>
            </a:r>
            <a:r>
              <a:rPr lang="en-US" altLang="zh-CN" sz="1600" dirty="0">
                <a:latin typeface="Heiti SC Light"/>
                <a:ea typeface="Heiti SC Light"/>
                <a:cs typeface="Heiti SC Light"/>
              </a:rPr>
              <a:t>,</a:t>
            </a:r>
            <a:r>
              <a:rPr lang="zh-CN" altLang="en-US" sz="1600" dirty="0">
                <a:latin typeface="Heiti SC Light"/>
                <a:ea typeface="Heiti SC Light"/>
                <a:cs typeface="Heiti SC Light"/>
              </a:rPr>
              <a:t>规范网络安全事件工作流程</a:t>
            </a:r>
            <a:r>
              <a:rPr lang="en-US" altLang="zh-CN" sz="1600" dirty="0">
                <a:latin typeface="Heiti SC Light"/>
                <a:ea typeface="Heiti SC Light"/>
                <a:cs typeface="Heiti SC Light"/>
              </a:rPr>
              <a:t>,</a:t>
            </a:r>
            <a:r>
              <a:rPr lang="zh-CN" altLang="en-US" sz="1600" dirty="0">
                <a:latin typeface="Heiti SC Light"/>
                <a:ea typeface="Heiti SC Light"/>
                <a:cs typeface="Heiti SC Light"/>
              </a:rPr>
              <a:t>提高教育系统网络安全应急处置能力</a:t>
            </a:r>
            <a:r>
              <a:rPr lang="en-US" altLang="zh-CN" sz="1600" dirty="0">
                <a:latin typeface="Heiti SC Light"/>
                <a:ea typeface="Heiti SC Light"/>
                <a:cs typeface="Heiti SC Light"/>
              </a:rPr>
              <a:t>,</a:t>
            </a:r>
            <a:r>
              <a:rPr lang="zh-CN" altLang="en-US" sz="1600" dirty="0">
                <a:latin typeface="Heiti SC Light"/>
                <a:ea typeface="Heiti SC Light"/>
                <a:cs typeface="Heiti SC Light"/>
              </a:rPr>
              <a:t>预防和减少网络安全事件造成的损失和危害</a:t>
            </a:r>
            <a:r>
              <a:rPr lang="en-US" altLang="zh-CN" sz="1600" dirty="0">
                <a:latin typeface="Heiti SC Light"/>
                <a:ea typeface="Heiti SC Light"/>
                <a:cs typeface="Heiti SC Light"/>
              </a:rPr>
              <a:t>,</a:t>
            </a:r>
            <a:r>
              <a:rPr lang="zh-CN" altLang="en-US" sz="1600" dirty="0">
                <a:latin typeface="Heiti SC Light"/>
                <a:ea typeface="Heiti SC Light"/>
                <a:cs typeface="Heiti SC Light"/>
              </a:rPr>
              <a:t>维护教育系统安全稳定。 </a:t>
            </a:r>
            <a:endParaRPr lang="zh-CN" altLang="en-US" sz="1600" dirty="0">
              <a:latin typeface="Heiti SC Light"/>
              <a:ea typeface="Heiti SC Light"/>
              <a:cs typeface="Heiti SC Light"/>
            </a:endParaRPr>
          </a:p>
        </p:txBody>
      </p:sp>
      <p:cxnSp>
        <p:nvCxnSpPr>
          <p:cNvPr id="3" name="肘形连接符 5"/>
          <p:cNvCxnSpPr>
            <a:cxnSpLocks noChangeShapeType="1"/>
          </p:cNvCxnSpPr>
          <p:nvPr/>
        </p:nvCxnSpPr>
        <p:spPr bwMode="auto">
          <a:xfrm flipV="1">
            <a:off x="1104567" y="807098"/>
            <a:ext cx="6304666" cy="423544"/>
          </a:xfrm>
          <a:prstGeom prst="bentConnector3">
            <a:avLst>
              <a:gd name="adj1" fmla="val 64"/>
            </a:avLst>
          </a:prstGeom>
          <a:noFill/>
          <a:ln w="12700" cmpd="sng">
            <a:solidFill>
              <a:srgbClr val="DE242F"/>
            </a:solidFill>
            <a:prstDash val="sysDot"/>
            <a:bevel/>
            <a:headEnd type="oval" w="med" len="med"/>
            <a:tailEnd type="oval" w="med" len="med"/>
          </a:ln>
        </p:spPr>
      </p:cxnSp>
      <p:cxnSp>
        <p:nvCxnSpPr>
          <p:cNvPr id="4" name="肘形连接符 6"/>
          <p:cNvCxnSpPr>
            <a:cxnSpLocks noChangeShapeType="1"/>
          </p:cNvCxnSpPr>
          <p:nvPr/>
        </p:nvCxnSpPr>
        <p:spPr bwMode="auto">
          <a:xfrm>
            <a:off x="1097230" y="1928056"/>
            <a:ext cx="6336704" cy="360040"/>
          </a:xfrm>
          <a:prstGeom prst="bentConnector3">
            <a:avLst>
              <a:gd name="adj1" fmla="val -101"/>
            </a:avLst>
          </a:prstGeom>
          <a:noFill/>
          <a:ln w="12700" cmpd="sng">
            <a:solidFill>
              <a:srgbClr val="2C2FA0"/>
            </a:solidFill>
            <a:prstDash val="sysDot"/>
            <a:bevel/>
            <a:headEnd type="oval" w="med" len="med"/>
            <a:tailEnd type="oval" w="med" len="med"/>
          </a:ln>
        </p:spPr>
      </p:cxnSp>
      <p:grpSp>
        <p:nvGrpSpPr>
          <p:cNvPr id="5" name="组合 22"/>
          <p:cNvGrpSpPr/>
          <p:nvPr/>
        </p:nvGrpSpPr>
        <p:grpSpPr bwMode="auto">
          <a:xfrm>
            <a:off x="768825" y="1230642"/>
            <a:ext cx="671484" cy="671484"/>
            <a:chOff x="0" y="0"/>
            <a:chExt cx="1403797" cy="1403797"/>
          </a:xfrm>
        </p:grpSpPr>
        <p:sp>
          <p:nvSpPr>
            <p:cNvPr id="6" name="椭圆 23"/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1D2089"/>
            </a:solidFill>
            <a:ln>
              <a:noFil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90204" pitchFamily="34" charset="0"/>
                <a:buNone/>
              </a:pPr>
              <a:endParaRPr lang="zh-CN" altLang="zh-CN" sz="8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sym typeface="方正兰亭黑_GBK" panose="02000000000000000000" pitchFamily="2" charset="-122"/>
              </a:endParaRPr>
            </a:p>
          </p:txBody>
        </p:sp>
        <p:grpSp>
          <p:nvGrpSpPr>
            <p:cNvPr id="7" name="组合 24"/>
            <p:cNvGrpSpPr/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8" name="Freeform 26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2147483647 w 52"/>
                  <a:gd name="T1" fmla="*/ 1287720650 h 52"/>
                  <a:gd name="T2" fmla="*/ 2147483647 w 52"/>
                  <a:gd name="T3" fmla="*/ 1096948243 h 52"/>
                  <a:gd name="T4" fmla="*/ 2147483647 w 52"/>
                  <a:gd name="T5" fmla="*/ 953868938 h 52"/>
                  <a:gd name="T6" fmla="*/ 2147483647 w 52"/>
                  <a:gd name="T7" fmla="*/ 620017227 h 52"/>
                  <a:gd name="T8" fmla="*/ 2147483647 w 52"/>
                  <a:gd name="T9" fmla="*/ 572317219 h 52"/>
                  <a:gd name="T10" fmla="*/ 1893363828 w 52"/>
                  <a:gd name="T11" fmla="*/ 620017227 h 52"/>
                  <a:gd name="T12" fmla="*/ 2035366631 w 52"/>
                  <a:gd name="T13" fmla="*/ 333851711 h 52"/>
                  <a:gd name="T14" fmla="*/ 1751361025 w 52"/>
                  <a:gd name="T15" fmla="*/ 95386203 h 52"/>
                  <a:gd name="T16" fmla="*/ 1514689686 w 52"/>
                  <a:gd name="T17" fmla="*/ 333851711 h 52"/>
                  <a:gd name="T18" fmla="*/ 1372686883 w 52"/>
                  <a:gd name="T19" fmla="*/ 47693102 h 52"/>
                  <a:gd name="T20" fmla="*/ 1278018348 w 52"/>
                  <a:gd name="T21" fmla="*/ 0 h 52"/>
                  <a:gd name="T22" fmla="*/ 899351086 w 52"/>
                  <a:gd name="T23" fmla="*/ 95386203 h 52"/>
                  <a:gd name="T24" fmla="*/ 852016818 w 52"/>
                  <a:gd name="T25" fmla="*/ 429237915 h 52"/>
                  <a:gd name="T26" fmla="*/ 568011212 w 52"/>
                  <a:gd name="T27" fmla="*/ 190772406 h 52"/>
                  <a:gd name="T28" fmla="*/ 284005606 w 52"/>
                  <a:gd name="T29" fmla="*/ 476931016 h 52"/>
                  <a:gd name="T30" fmla="*/ 473342677 w 52"/>
                  <a:gd name="T31" fmla="*/ 715403430 h 52"/>
                  <a:gd name="T32" fmla="*/ 142002803 w 52"/>
                  <a:gd name="T33" fmla="*/ 763096532 h 52"/>
                  <a:gd name="T34" fmla="*/ 94668535 w 52"/>
                  <a:gd name="T35" fmla="*/ 810789634 h 52"/>
                  <a:gd name="T36" fmla="*/ 0 w 52"/>
                  <a:gd name="T37" fmla="*/ 1192334446 h 52"/>
                  <a:gd name="T38" fmla="*/ 331339874 w 52"/>
                  <a:gd name="T39" fmla="*/ 1287720650 h 52"/>
                  <a:gd name="T40" fmla="*/ 94668535 w 52"/>
                  <a:gd name="T41" fmla="*/ 1478493056 h 52"/>
                  <a:gd name="T42" fmla="*/ 189337071 w 52"/>
                  <a:gd name="T43" fmla="*/ 1860044775 h 52"/>
                  <a:gd name="T44" fmla="*/ 284005606 w 52"/>
                  <a:gd name="T45" fmla="*/ 1907737877 h 52"/>
                  <a:gd name="T46" fmla="*/ 568011212 w 52"/>
                  <a:gd name="T47" fmla="*/ 1907737877 h 52"/>
                  <a:gd name="T48" fmla="*/ 473342677 w 52"/>
                  <a:gd name="T49" fmla="*/ 2147483647 h 52"/>
                  <a:gd name="T50" fmla="*/ 804682551 w 52"/>
                  <a:gd name="T51" fmla="*/ 2147483647 h 52"/>
                  <a:gd name="T52" fmla="*/ 994019622 w 52"/>
                  <a:gd name="T53" fmla="*/ 2146203385 h 52"/>
                  <a:gd name="T54" fmla="*/ 1088688157 w 52"/>
                  <a:gd name="T55" fmla="*/ 2147483647 h 52"/>
                  <a:gd name="T56" fmla="*/ 1136022425 w 52"/>
                  <a:gd name="T57" fmla="*/ 2147483647 h 52"/>
                  <a:gd name="T58" fmla="*/ 1514689686 w 52"/>
                  <a:gd name="T59" fmla="*/ 2147483647 h 52"/>
                  <a:gd name="T60" fmla="*/ 1562023954 w 52"/>
                  <a:gd name="T61" fmla="*/ 2147483647 h 52"/>
                  <a:gd name="T62" fmla="*/ 1656692489 w 52"/>
                  <a:gd name="T63" fmla="*/ 2098510283 h 52"/>
                  <a:gd name="T64" fmla="*/ 1893363828 w 52"/>
                  <a:gd name="T65" fmla="*/ 2147483647 h 52"/>
                  <a:gd name="T66" fmla="*/ 2147483647 w 52"/>
                  <a:gd name="T67" fmla="*/ 2050817182 h 52"/>
                  <a:gd name="T68" fmla="*/ 2147483647 w 52"/>
                  <a:gd name="T69" fmla="*/ 1955430978 h 52"/>
                  <a:gd name="T70" fmla="*/ 2035366631 w 52"/>
                  <a:gd name="T71" fmla="*/ 1669265463 h 52"/>
                  <a:gd name="T72" fmla="*/ 2147483647 w 52"/>
                  <a:gd name="T73" fmla="*/ 1716958564 h 52"/>
                  <a:gd name="T74" fmla="*/ 2147483647 w 52"/>
                  <a:gd name="T75" fmla="*/ 1383106853 h 52"/>
                  <a:gd name="T76" fmla="*/ 1562023954 w 52"/>
                  <a:gd name="T77" fmla="*/ 1335413751 h 52"/>
                  <a:gd name="T78" fmla="*/ 899351086 w 52"/>
                  <a:gd name="T79" fmla="*/ 1192334446 h 52"/>
                  <a:gd name="T80" fmla="*/ 1562023954 w 52"/>
                  <a:gd name="T81" fmla="*/ 1335413751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90204" pitchFamily="34" charset="0"/>
                  <a:buNone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" name="Freeform 27"/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1560673257 w 37"/>
                  <a:gd name="T1" fmla="*/ 1387878316 h 37"/>
                  <a:gd name="T2" fmla="*/ 1466086999 w 37"/>
                  <a:gd name="T3" fmla="*/ 1148593483 h 37"/>
                  <a:gd name="T4" fmla="*/ 1702552644 w 37"/>
                  <a:gd name="T5" fmla="*/ 1196451833 h 37"/>
                  <a:gd name="T6" fmla="*/ 1749845773 w 37"/>
                  <a:gd name="T7" fmla="*/ 957160083 h 37"/>
                  <a:gd name="T8" fmla="*/ 1702552644 w 37"/>
                  <a:gd name="T9" fmla="*/ 861443383 h 37"/>
                  <a:gd name="T10" fmla="*/ 1513380128 w 37"/>
                  <a:gd name="T11" fmla="*/ 765726683 h 37"/>
                  <a:gd name="T12" fmla="*/ 1749845773 w 37"/>
                  <a:gd name="T13" fmla="*/ 670009983 h 37"/>
                  <a:gd name="T14" fmla="*/ 1655259515 w 37"/>
                  <a:gd name="T15" fmla="*/ 430725150 h 37"/>
                  <a:gd name="T16" fmla="*/ 1418793870 w 37"/>
                  <a:gd name="T17" fmla="*/ 478576583 h 37"/>
                  <a:gd name="T18" fmla="*/ 1466086999 w 37"/>
                  <a:gd name="T19" fmla="*/ 239291750 h 37"/>
                  <a:gd name="T20" fmla="*/ 1418793870 w 37"/>
                  <a:gd name="T21" fmla="*/ 191433400 h 37"/>
                  <a:gd name="T22" fmla="*/ 1135035096 w 37"/>
                  <a:gd name="T23" fmla="*/ 95716700 h 37"/>
                  <a:gd name="T24" fmla="*/ 993155709 w 37"/>
                  <a:gd name="T25" fmla="*/ 239291750 h 37"/>
                  <a:gd name="T26" fmla="*/ 898569451 w 37"/>
                  <a:gd name="T27" fmla="*/ 0 h 37"/>
                  <a:gd name="T28" fmla="*/ 662103806 w 37"/>
                  <a:gd name="T29" fmla="*/ 47858350 h 37"/>
                  <a:gd name="T30" fmla="*/ 662103806 w 37"/>
                  <a:gd name="T31" fmla="*/ 239291750 h 37"/>
                  <a:gd name="T32" fmla="*/ 472931290 w 37"/>
                  <a:gd name="T33" fmla="*/ 143575050 h 37"/>
                  <a:gd name="T34" fmla="*/ 378345032 w 37"/>
                  <a:gd name="T35" fmla="*/ 143575050 h 37"/>
                  <a:gd name="T36" fmla="*/ 189172516 w 37"/>
                  <a:gd name="T37" fmla="*/ 335008450 h 37"/>
                  <a:gd name="T38" fmla="*/ 331051903 w 37"/>
                  <a:gd name="T39" fmla="*/ 526434933 h 37"/>
                  <a:gd name="T40" fmla="*/ 141879387 w 37"/>
                  <a:gd name="T41" fmla="*/ 526434933 h 37"/>
                  <a:gd name="T42" fmla="*/ 0 w 37"/>
                  <a:gd name="T43" fmla="*/ 813585033 h 37"/>
                  <a:gd name="T44" fmla="*/ 47293129 w 37"/>
                  <a:gd name="T45" fmla="*/ 861443383 h 37"/>
                  <a:gd name="T46" fmla="*/ 236465645 w 37"/>
                  <a:gd name="T47" fmla="*/ 957160083 h 37"/>
                  <a:gd name="T48" fmla="*/ 47293129 w 37"/>
                  <a:gd name="T49" fmla="*/ 1100735133 h 37"/>
                  <a:gd name="T50" fmla="*/ 189172516 w 37"/>
                  <a:gd name="T51" fmla="*/ 1340019966 h 37"/>
                  <a:gd name="T52" fmla="*/ 378345032 w 37"/>
                  <a:gd name="T53" fmla="*/ 1292168534 h 37"/>
                  <a:gd name="T54" fmla="*/ 331051903 w 37"/>
                  <a:gd name="T55" fmla="*/ 1483595016 h 37"/>
                  <a:gd name="T56" fmla="*/ 331051903 w 37"/>
                  <a:gd name="T57" fmla="*/ 1579311716 h 37"/>
                  <a:gd name="T58" fmla="*/ 567517548 w 37"/>
                  <a:gd name="T59" fmla="*/ 1675028416 h 37"/>
                  <a:gd name="T60" fmla="*/ 614810677 w 37"/>
                  <a:gd name="T61" fmla="*/ 1675028416 h 37"/>
                  <a:gd name="T62" fmla="*/ 803983193 w 37"/>
                  <a:gd name="T63" fmla="*/ 1531453366 h 37"/>
                  <a:gd name="T64" fmla="*/ 803983193 w 37"/>
                  <a:gd name="T65" fmla="*/ 1770745116 h 37"/>
                  <a:gd name="T66" fmla="*/ 1087741967 w 37"/>
                  <a:gd name="T67" fmla="*/ 1722886766 h 37"/>
                  <a:gd name="T68" fmla="*/ 1135035096 w 37"/>
                  <a:gd name="T69" fmla="*/ 1675028416 h 37"/>
                  <a:gd name="T70" fmla="*/ 1182328225 w 37"/>
                  <a:gd name="T71" fmla="*/ 1483595016 h 37"/>
                  <a:gd name="T72" fmla="*/ 1324207612 w 37"/>
                  <a:gd name="T73" fmla="*/ 1627170066 h 37"/>
                  <a:gd name="T74" fmla="*/ 1560673257 w 37"/>
                  <a:gd name="T75" fmla="*/ 1435736666 h 37"/>
                  <a:gd name="T76" fmla="*/ 1040448838 w 37"/>
                  <a:gd name="T77" fmla="*/ 1052876783 h 37"/>
                  <a:gd name="T78" fmla="*/ 709396935 w 37"/>
                  <a:gd name="T79" fmla="*/ 717868333 h 37"/>
                  <a:gd name="T80" fmla="*/ 1040448838 w 37"/>
                  <a:gd name="T81" fmla="*/ 1052876783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90204" pitchFamily="34" charset="0"/>
                  <a:buNone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208648" y="144788"/>
            <a:ext cx="5500732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教育体制政策解读</a:t>
            </a:r>
            <a:r>
              <a:rPr lang="en-US" altLang="zh-CN" dirty="0"/>
              <a:t>-</a:t>
            </a:r>
            <a:r>
              <a:rPr lang="zh-CN" altLang="en-US" dirty="0"/>
              <a:t>发布政策</a:t>
            </a:r>
            <a:endParaRPr lang="zh-CN" altLang="en-US" dirty="0"/>
          </a:p>
        </p:txBody>
      </p:sp>
      <p:sp>
        <p:nvSpPr>
          <p:cNvPr id="17" name="任意多边形 7"/>
          <p:cNvSpPr/>
          <p:nvPr/>
        </p:nvSpPr>
        <p:spPr bwMode="auto">
          <a:xfrm>
            <a:off x="1250912" y="3041161"/>
            <a:ext cx="1414763" cy="666471"/>
          </a:xfrm>
          <a:custGeom>
            <a:avLst/>
            <a:gdLst>
              <a:gd name="T0" fmla="*/ 54 w 2184400"/>
              <a:gd name="T1" fmla="*/ 0 h 1117600"/>
              <a:gd name="T2" fmla="*/ 10928 w 2184400"/>
              <a:gd name="T3" fmla="*/ 0 h 1117600"/>
              <a:gd name="T4" fmla="*/ 10821 w 2184400"/>
              <a:gd name="T5" fmla="*/ 888 h 1117600"/>
              <a:gd name="T6" fmla="*/ 45765 w 2184400"/>
              <a:gd name="T7" fmla="*/ 30012 h 1117600"/>
              <a:gd name="T8" fmla="*/ 80709 w 2184400"/>
              <a:gd name="T9" fmla="*/ 888 h 1117600"/>
              <a:gd name="T10" fmla="*/ 80602 w 2184400"/>
              <a:gd name="T11" fmla="*/ 0 h 1117600"/>
              <a:gd name="T12" fmla="*/ 91477 w 2184400"/>
              <a:gd name="T13" fmla="*/ 0 h 1117600"/>
              <a:gd name="T14" fmla="*/ 91530 w 2184400"/>
              <a:gd name="T15" fmla="*/ 888 h 1117600"/>
              <a:gd name="T16" fmla="*/ 45765 w 2184400"/>
              <a:gd name="T17" fmla="*/ 39031 h 1117600"/>
              <a:gd name="T18" fmla="*/ 0 w 2184400"/>
              <a:gd name="T19" fmla="*/ 888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1D2089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任意多边形 10"/>
          <p:cNvSpPr/>
          <p:nvPr/>
        </p:nvSpPr>
        <p:spPr bwMode="auto">
          <a:xfrm>
            <a:off x="3761890" y="3041161"/>
            <a:ext cx="1414764" cy="666471"/>
          </a:xfrm>
          <a:custGeom>
            <a:avLst/>
            <a:gdLst>
              <a:gd name="T0" fmla="*/ 54 w 2184400"/>
              <a:gd name="T1" fmla="*/ 0 h 1117600"/>
              <a:gd name="T2" fmla="*/ 10928 w 2184400"/>
              <a:gd name="T3" fmla="*/ 0 h 1117600"/>
              <a:gd name="T4" fmla="*/ 10821 w 2184400"/>
              <a:gd name="T5" fmla="*/ 888 h 1117600"/>
              <a:gd name="T6" fmla="*/ 45765 w 2184400"/>
              <a:gd name="T7" fmla="*/ 30012 h 1117600"/>
              <a:gd name="T8" fmla="*/ 80710 w 2184400"/>
              <a:gd name="T9" fmla="*/ 888 h 1117600"/>
              <a:gd name="T10" fmla="*/ 80603 w 2184400"/>
              <a:gd name="T11" fmla="*/ 0 h 1117600"/>
              <a:gd name="T12" fmla="*/ 91478 w 2184400"/>
              <a:gd name="T13" fmla="*/ 0 h 1117600"/>
              <a:gd name="T14" fmla="*/ 91531 w 2184400"/>
              <a:gd name="T15" fmla="*/ 888 h 1117600"/>
              <a:gd name="T16" fmla="*/ 45765 w 2184400"/>
              <a:gd name="T17" fmla="*/ 39031 h 1117600"/>
              <a:gd name="T18" fmla="*/ 0 w 2184400"/>
              <a:gd name="T19" fmla="*/ 888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1D2089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任意多边形 14"/>
          <p:cNvSpPr/>
          <p:nvPr/>
        </p:nvSpPr>
        <p:spPr bwMode="auto">
          <a:xfrm flipV="1">
            <a:off x="2510914" y="2373488"/>
            <a:ext cx="1414764" cy="667674"/>
          </a:xfrm>
          <a:custGeom>
            <a:avLst/>
            <a:gdLst>
              <a:gd name="T0" fmla="*/ 54 w 2184400"/>
              <a:gd name="T1" fmla="*/ 0 h 1117600"/>
              <a:gd name="T2" fmla="*/ 10928 w 2184400"/>
              <a:gd name="T3" fmla="*/ 0 h 1117600"/>
              <a:gd name="T4" fmla="*/ 10821 w 2184400"/>
              <a:gd name="T5" fmla="*/ 910 h 1117600"/>
              <a:gd name="T6" fmla="*/ 45765 w 2184400"/>
              <a:gd name="T7" fmla="*/ 30779 h 1117600"/>
              <a:gd name="T8" fmla="*/ 80710 w 2184400"/>
              <a:gd name="T9" fmla="*/ 910 h 1117600"/>
              <a:gd name="T10" fmla="*/ 80603 w 2184400"/>
              <a:gd name="T11" fmla="*/ 0 h 1117600"/>
              <a:gd name="T12" fmla="*/ 91478 w 2184400"/>
              <a:gd name="T13" fmla="*/ 0 h 1117600"/>
              <a:gd name="T14" fmla="*/ 91531 w 2184400"/>
              <a:gd name="T15" fmla="*/ 910 h 1117600"/>
              <a:gd name="T16" fmla="*/ 45765 w 2184400"/>
              <a:gd name="T17" fmla="*/ 40029 h 1117600"/>
              <a:gd name="T18" fmla="*/ 0 w 2184400"/>
              <a:gd name="T19" fmla="*/ 910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DE242F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任意多边形 15"/>
          <p:cNvSpPr/>
          <p:nvPr/>
        </p:nvSpPr>
        <p:spPr bwMode="auto">
          <a:xfrm flipV="1">
            <a:off x="5012865" y="2373488"/>
            <a:ext cx="1414764" cy="667674"/>
          </a:xfrm>
          <a:custGeom>
            <a:avLst/>
            <a:gdLst>
              <a:gd name="T0" fmla="*/ 54 w 2184400"/>
              <a:gd name="T1" fmla="*/ 0 h 1117600"/>
              <a:gd name="T2" fmla="*/ 10928 w 2184400"/>
              <a:gd name="T3" fmla="*/ 0 h 1117600"/>
              <a:gd name="T4" fmla="*/ 10821 w 2184400"/>
              <a:gd name="T5" fmla="*/ 910 h 1117600"/>
              <a:gd name="T6" fmla="*/ 45765 w 2184400"/>
              <a:gd name="T7" fmla="*/ 30779 h 1117600"/>
              <a:gd name="T8" fmla="*/ 80710 w 2184400"/>
              <a:gd name="T9" fmla="*/ 910 h 1117600"/>
              <a:gd name="T10" fmla="*/ 80603 w 2184400"/>
              <a:gd name="T11" fmla="*/ 0 h 1117600"/>
              <a:gd name="T12" fmla="*/ 91478 w 2184400"/>
              <a:gd name="T13" fmla="*/ 0 h 1117600"/>
              <a:gd name="T14" fmla="*/ 91531 w 2184400"/>
              <a:gd name="T15" fmla="*/ 910 h 1117600"/>
              <a:gd name="T16" fmla="*/ 45765 w 2184400"/>
              <a:gd name="T17" fmla="*/ 40029 h 1117600"/>
              <a:gd name="T18" fmla="*/ 0 w 2184400"/>
              <a:gd name="T19" fmla="*/ 910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DE242F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任意多边形 19"/>
          <p:cNvSpPr/>
          <p:nvPr/>
        </p:nvSpPr>
        <p:spPr bwMode="auto">
          <a:xfrm>
            <a:off x="2499309" y="3041161"/>
            <a:ext cx="1416053" cy="666471"/>
          </a:xfrm>
          <a:custGeom>
            <a:avLst/>
            <a:gdLst>
              <a:gd name="T0" fmla="*/ 54 w 2184400"/>
              <a:gd name="T1" fmla="*/ 0 h 1117600"/>
              <a:gd name="T2" fmla="*/ 11069 w 2184400"/>
              <a:gd name="T3" fmla="*/ 0 h 1117600"/>
              <a:gd name="T4" fmla="*/ 10960 w 2184400"/>
              <a:gd name="T5" fmla="*/ 888 h 1117600"/>
              <a:gd name="T6" fmla="*/ 46353 w 2184400"/>
              <a:gd name="T7" fmla="*/ 30012 h 1117600"/>
              <a:gd name="T8" fmla="*/ 81746 w 2184400"/>
              <a:gd name="T9" fmla="*/ 888 h 1117600"/>
              <a:gd name="T10" fmla="*/ 81637 w 2184400"/>
              <a:gd name="T11" fmla="*/ 0 h 1117600"/>
              <a:gd name="T12" fmla="*/ 92652 w 2184400"/>
              <a:gd name="T13" fmla="*/ 0 h 1117600"/>
              <a:gd name="T14" fmla="*/ 92706 w 2184400"/>
              <a:gd name="T15" fmla="*/ 888 h 1117600"/>
              <a:gd name="T16" fmla="*/ 46353 w 2184400"/>
              <a:gd name="T17" fmla="*/ 39031 h 1117600"/>
              <a:gd name="T18" fmla="*/ 0 w 2184400"/>
              <a:gd name="T19" fmla="*/ 888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DE242F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任意多边形 21"/>
          <p:cNvSpPr/>
          <p:nvPr/>
        </p:nvSpPr>
        <p:spPr bwMode="auto">
          <a:xfrm flipV="1">
            <a:off x="1250912" y="2373488"/>
            <a:ext cx="1414763" cy="667674"/>
          </a:xfrm>
          <a:custGeom>
            <a:avLst/>
            <a:gdLst>
              <a:gd name="T0" fmla="*/ 54 w 2184400"/>
              <a:gd name="T1" fmla="*/ 0 h 1117600"/>
              <a:gd name="T2" fmla="*/ 10928 w 2184400"/>
              <a:gd name="T3" fmla="*/ 0 h 1117600"/>
              <a:gd name="T4" fmla="*/ 10821 w 2184400"/>
              <a:gd name="T5" fmla="*/ 910 h 1117600"/>
              <a:gd name="T6" fmla="*/ 45765 w 2184400"/>
              <a:gd name="T7" fmla="*/ 30779 h 1117600"/>
              <a:gd name="T8" fmla="*/ 80709 w 2184400"/>
              <a:gd name="T9" fmla="*/ 910 h 1117600"/>
              <a:gd name="T10" fmla="*/ 80602 w 2184400"/>
              <a:gd name="T11" fmla="*/ 0 h 1117600"/>
              <a:gd name="T12" fmla="*/ 91477 w 2184400"/>
              <a:gd name="T13" fmla="*/ 0 h 1117600"/>
              <a:gd name="T14" fmla="*/ 91530 w 2184400"/>
              <a:gd name="T15" fmla="*/ 910 h 1117600"/>
              <a:gd name="T16" fmla="*/ 45765 w 2184400"/>
              <a:gd name="T17" fmla="*/ 40029 h 1117600"/>
              <a:gd name="T18" fmla="*/ 0 w 2184400"/>
              <a:gd name="T19" fmla="*/ 910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1D2087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任意多边形 22"/>
          <p:cNvSpPr/>
          <p:nvPr/>
        </p:nvSpPr>
        <p:spPr bwMode="auto">
          <a:xfrm flipV="1">
            <a:off x="3751573" y="2373488"/>
            <a:ext cx="1414764" cy="667674"/>
          </a:xfrm>
          <a:custGeom>
            <a:avLst/>
            <a:gdLst>
              <a:gd name="T0" fmla="*/ 54 w 2184400"/>
              <a:gd name="T1" fmla="*/ 0 h 1117600"/>
              <a:gd name="T2" fmla="*/ 10928 w 2184400"/>
              <a:gd name="T3" fmla="*/ 0 h 1117600"/>
              <a:gd name="T4" fmla="*/ 10821 w 2184400"/>
              <a:gd name="T5" fmla="*/ 910 h 1117600"/>
              <a:gd name="T6" fmla="*/ 45765 w 2184400"/>
              <a:gd name="T7" fmla="*/ 30779 h 1117600"/>
              <a:gd name="T8" fmla="*/ 80710 w 2184400"/>
              <a:gd name="T9" fmla="*/ 910 h 1117600"/>
              <a:gd name="T10" fmla="*/ 80603 w 2184400"/>
              <a:gd name="T11" fmla="*/ 0 h 1117600"/>
              <a:gd name="T12" fmla="*/ 91478 w 2184400"/>
              <a:gd name="T13" fmla="*/ 0 h 1117600"/>
              <a:gd name="T14" fmla="*/ 91531 w 2184400"/>
              <a:gd name="T15" fmla="*/ 910 h 1117600"/>
              <a:gd name="T16" fmla="*/ 45765 w 2184400"/>
              <a:gd name="T17" fmla="*/ 40029 h 1117600"/>
              <a:gd name="T18" fmla="*/ 0 w 2184400"/>
              <a:gd name="T19" fmla="*/ 910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1D2089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7"/>
          <p:cNvSpPr txBox="1">
            <a:spLocks noChangeArrowheads="1"/>
          </p:cNvSpPr>
          <p:nvPr/>
        </p:nvSpPr>
        <p:spPr bwMode="auto">
          <a:xfrm>
            <a:off x="1494743" y="2801570"/>
            <a:ext cx="932928" cy="5448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4" tIns="34288" rIns="68574" bIns="34288">
            <a:spAutoFit/>
          </a:bodyPr>
          <a:lstStyle/>
          <a:p>
            <a:pPr algn="ctr" defTabSz="6851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监测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  <a:p>
            <a:pPr algn="ctr" defTabSz="6851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预警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</p:txBody>
      </p:sp>
      <p:sp>
        <p:nvSpPr>
          <p:cNvPr id="25" name="文本框 31"/>
          <p:cNvSpPr txBox="1">
            <a:spLocks noChangeArrowheads="1"/>
          </p:cNvSpPr>
          <p:nvPr/>
        </p:nvSpPr>
        <p:spPr bwMode="auto">
          <a:xfrm>
            <a:off x="6470358" y="2801570"/>
            <a:ext cx="1028374" cy="495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4" tIns="34288" rIns="68574" bIns="34288">
            <a:spAutoFit/>
          </a:bodyPr>
          <a:lstStyle/>
          <a:p>
            <a:pPr algn="ctr" defTabSz="685165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工作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  <a:p>
            <a:pPr algn="ctr" defTabSz="685165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保障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98203" y="3822142"/>
            <a:ext cx="1416053" cy="96031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网络安全事件监测</a:t>
            </a:r>
            <a:endParaRPr lang="en-US" altLang="zh-CN" dirty="0"/>
          </a:p>
          <a:p>
            <a:r>
              <a:rPr lang="zh-CN" altLang="en-US" dirty="0"/>
              <a:t>威胁监测</a:t>
            </a:r>
            <a:endParaRPr lang="en-US" altLang="zh-CN" dirty="0"/>
          </a:p>
          <a:p>
            <a:r>
              <a:rPr lang="zh-CN" altLang="en-US" dirty="0"/>
              <a:t>预警研判与发布</a:t>
            </a:r>
            <a:endParaRPr lang="en-US" altLang="zh-CN" dirty="0"/>
          </a:p>
          <a:p>
            <a:r>
              <a:rPr lang="zh-CN" altLang="en-US" dirty="0"/>
              <a:t>预警响应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27" name="文本框 25"/>
          <p:cNvSpPr txBox="1"/>
          <p:nvPr/>
        </p:nvSpPr>
        <p:spPr>
          <a:xfrm>
            <a:off x="2557011" y="3822141"/>
            <a:ext cx="1395762" cy="59447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制定应急管理预案</a:t>
            </a:r>
            <a:endParaRPr lang="en-US" altLang="zh-CN" dirty="0"/>
          </a:p>
          <a:p>
            <a:r>
              <a:rPr lang="zh-CN" altLang="en-US" dirty="0"/>
              <a:t>初步处置</a:t>
            </a:r>
            <a:endParaRPr lang="en-US" altLang="zh-CN" dirty="0"/>
          </a:p>
          <a:p>
            <a:r>
              <a:rPr lang="zh-CN" altLang="en-US" dirty="0"/>
              <a:t>应急响应</a:t>
            </a:r>
            <a:endParaRPr lang="en-US" altLang="zh-CN" dirty="0"/>
          </a:p>
        </p:txBody>
      </p:sp>
      <p:sp>
        <p:nvSpPr>
          <p:cNvPr id="28" name="文本框 25"/>
          <p:cNvSpPr txBox="1"/>
          <p:nvPr/>
        </p:nvSpPr>
        <p:spPr>
          <a:xfrm>
            <a:off x="3987500" y="3822141"/>
            <a:ext cx="1475053" cy="42680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事件调查与</a:t>
            </a:r>
            <a:endParaRPr lang="en-US" altLang="zh-CN" dirty="0"/>
          </a:p>
          <a:p>
            <a:r>
              <a:rPr lang="zh-CN" altLang="en-US" dirty="0"/>
              <a:t>总结评估</a:t>
            </a:r>
            <a:endParaRPr lang="en-US" altLang="zh-CN" dirty="0"/>
          </a:p>
        </p:txBody>
      </p:sp>
      <p:sp>
        <p:nvSpPr>
          <p:cNvPr id="29" name="文本框 25"/>
          <p:cNvSpPr txBox="1"/>
          <p:nvPr/>
        </p:nvSpPr>
        <p:spPr>
          <a:xfrm>
            <a:off x="5044819" y="3822141"/>
            <a:ext cx="1414763" cy="7621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落实各项预防措施：</a:t>
            </a:r>
            <a:endParaRPr lang="en-US" altLang="zh-CN" dirty="0"/>
          </a:p>
          <a:p>
            <a:r>
              <a:rPr lang="zh-CN" altLang="en-US" dirty="0"/>
              <a:t>     监测+防护</a:t>
            </a:r>
            <a:endParaRPr lang="en-US" altLang="zh-CN" dirty="0"/>
          </a:p>
          <a:p>
            <a:r>
              <a:rPr lang="zh-CN" altLang="en-US" dirty="0"/>
              <a:t>建立日常安全监测预警通报机制</a:t>
            </a:r>
            <a:endParaRPr lang="en-US" altLang="zh-CN" dirty="0"/>
          </a:p>
        </p:txBody>
      </p:sp>
      <p:sp>
        <p:nvSpPr>
          <p:cNvPr id="30" name="矩形 29"/>
          <p:cNvSpPr/>
          <p:nvPr/>
        </p:nvSpPr>
        <p:spPr>
          <a:xfrm>
            <a:off x="6599699" y="3822141"/>
            <a:ext cx="1527268" cy="109750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latin typeface="微软雅黑" panose="020B0503020204020204" charset="-122"/>
                <a:ea typeface="微软雅黑" panose="020B0503020204020204" charset="-122"/>
              </a:rPr>
              <a:t>技术支持</a:t>
            </a:r>
            <a:endParaRPr lang="en-US" altLang="zh-CN" sz="11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latin typeface="微软雅黑" panose="020B0503020204020204" charset="-122"/>
                <a:ea typeface="微软雅黑" panose="020B0503020204020204" charset="-122"/>
              </a:rPr>
              <a:t>专家队伍</a:t>
            </a:r>
            <a:endParaRPr lang="en-US" altLang="zh-CN" sz="11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latin typeface="微软雅黑" panose="020B0503020204020204" charset="-122"/>
                <a:ea typeface="微软雅黑" panose="020B0503020204020204" charset="-122"/>
              </a:rPr>
              <a:t>基础平台</a:t>
            </a:r>
            <a:endParaRPr lang="en-US" altLang="zh-CN" sz="11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latin typeface="微软雅黑" panose="020B0503020204020204" charset="-122"/>
                <a:ea typeface="微软雅黑" panose="020B0503020204020204" charset="-122"/>
              </a:rPr>
              <a:t>信息共享与应急合作</a:t>
            </a:r>
            <a:endParaRPr lang="en-US" altLang="zh-CN" sz="11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latin typeface="微软雅黑" panose="020B0503020204020204" charset="-122"/>
                <a:ea typeface="微软雅黑" panose="020B0503020204020204" charset="-122"/>
              </a:rPr>
              <a:t>经费保障</a:t>
            </a:r>
            <a:endParaRPr lang="en-US" altLang="zh-CN" sz="11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latin typeface="微软雅黑" panose="020B0503020204020204" charset="-122"/>
                <a:ea typeface="微软雅黑" panose="020B0503020204020204" charset="-122"/>
              </a:rPr>
              <a:t>责任与奖惩</a:t>
            </a:r>
            <a:endParaRPr lang="zh-CN" altLang="en-US" sz="1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27"/>
          <p:cNvSpPr txBox="1">
            <a:spLocks noChangeArrowheads="1"/>
          </p:cNvSpPr>
          <p:nvPr/>
        </p:nvSpPr>
        <p:spPr bwMode="auto">
          <a:xfrm>
            <a:off x="2738647" y="2801570"/>
            <a:ext cx="932928" cy="5448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4" tIns="34288" rIns="68574" bIns="34288">
            <a:spAutoFit/>
          </a:bodyPr>
          <a:lstStyle/>
          <a:p>
            <a:pPr algn="ctr" defTabSz="6851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应急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  <a:p>
            <a:pPr algn="ctr" defTabSz="6851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处置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</p:txBody>
      </p:sp>
      <p:sp>
        <p:nvSpPr>
          <p:cNvPr id="32" name="文本框 27"/>
          <p:cNvSpPr txBox="1">
            <a:spLocks noChangeArrowheads="1"/>
          </p:cNvSpPr>
          <p:nvPr/>
        </p:nvSpPr>
        <p:spPr bwMode="auto">
          <a:xfrm>
            <a:off x="3982550" y="2801570"/>
            <a:ext cx="932928" cy="5448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4" tIns="34288" rIns="68574" bIns="34288">
            <a:spAutoFit/>
          </a:bodyPr>
          <a:lstStyle/>
          <a:p>
            <a:pPr algn="ctr" defTabSz="6851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调查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  <a:p>
            <a:pPr algn="ctr" defTabSz="6851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评估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</p:txBody>
      </p:sp>
      <p:sp>
        <p:nvSpPr>
          <p:cNvPr id="33" name="文本框 27"/>
          <p:cNvSpPr txBox="1">
            <a:spLocks noChangeArrowheads="1"/>
          </p:cNvSpPr>
          <p:nvPr/>
        </p:nvSpPr>
        <p:spPr bwMode="auto">
          <a:xfrm>
            <a:off x="5226454" y="2801570"/>
            <a:ext cx="932928" cy="5448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4" tIns="34288" rIns="68574" bIns="34288">
            <a:spAutoFit/>
          </a:bodyPr>
          <a:lstStyle/>
          <a:p>
            <a:pPr algn="ctr" defTabSz="6851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预防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  <a:p>
            <a:pPr algn="ctr" defTabSz="6851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90204" pitchFamily="34" charset="0"/>
              </a:rPr>
              <a:t>工作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Arial" panose="020B0604020202090204" pitchFamily="34" charset="0"/>
            </a:endParaRPr>
          </a:p>
        </p:txBody>
      </p:sp>
      <p:sp>
        <p:nvSpPr>
          <p:cNvPr id="34" name="任意多边形 10"/>
          <p:cNvSpPr/>
          <p:nvPr/>
        </p:nvSpPr>
        <p:spPr bwMode="auto">
          <a:xfrm>
            <a:off x="6283773" y="3051842"/>
            <a:ext cx="1414764" cy="666471"/>
          </a:xfrm>
          <a:custGeom>
            <a:avLst/>
            <a:gdLst>
              <a:gd name="T0" fmla="*/ 54 w 2184400"/>
              <a:gd name="T1" fmla="*/ 0 h 1117600"/>
              <a:gd name="T2" fmla="*/ 10928 w 2184400"/>
              <a:gd name="T3" fmla="*/ 0 h 1117600"/>
              <a:gd name="T4" fmla="*/ 10821 w 2184400"/>
              <a:gd name="T5" fmla="*/ 888 h 1117600"/>
              <a:gd name="T6" fmla="*/ 45765 w 2184400"/>
              <a:gd name="T7" fmla="*/ 30012 h 1117600"/>
              <a:gd name="T8" fmla="*/ 80710 w 2184400"/>
              <a:gd name="T9" fmla="*/ 888 h 1117600"/>
              <a:gd name="T10" fmla="*/ 80603 w 2184400"/>
              <a:gd name="T11" fmla="*/ 0 h 1117600"/>
              <a:gd name="T12" fmla="*/ 91478 w 2184400"/>
              <a:gd name="T13" fmla="*/ 0 h 1117600"/>
              <a:gd name="T14" fmla="*/ 91531 w 2184400"/>
              <a:gd name="T15" fmla="*/ 888 h 1117600"/>
              <a:gd name="T16" fmla="*/ 45765 w 2184400"/>
              <a:gd name="T17" fmla="*/ 39031 h 1117600"/>
              <a:gd name="T18" fmla="*/ 0 w 2184400"/>
              <a:gd name="T19" fmla="*/ 888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1D2089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任意多边形 22"/>
          <p:cNvSpPr/>
          <p:nvPr/>
        </p:nvSpPr>
        <p:spPr bwMode="auto">
          <a:xfrm flipV="1">
            <a:off x="6283773" y="2400495"/>
            <a:ext cx="1414764" cy="667674"/>
          </a:xfrm>
          <a:custGeom>
            <a:avLst/>
            <a:gdLst>
              <a:gd name="T0" fmla="*/ 54 w 2184400"/>
              <a:gd name="T1" fmla="*/ 0 h 1117600"/>
              <a:gd name="T2" fmla="*/ 10928 w 2184400"/>
              <a:gd name="T3" fmla="*/ 0 h 1117600"/>
              <a:gd name="T4" fmla="*/ 10821 w 2184400"/>
              <a:gd name="T5" fmla="*/ 910 h 1117600"/>
              <a:gd name="T6" fmla="*/ 45765 w 2184400"/>
              <a:gd name="T7" fmla="*/ 30779 h 1117600"/>
              <a:gd name="T8" fmla="*/ 80710 w 2184400"/>
              <a:gd name="T9" fmla="*/ 910 h 1117600"/>
              <a:gd name="T10" fmla="*/ 80603 w 2184400"/>
              <a:gd name="T11" fmla="*/ 0 h 1117600"/>
              <a:gd name="T12" fmla="*/ 91478 w 2184400"/>
              <a:gd name="T13" fmla="*/ 0 h 1117600"/>
              <a:gd name="T14" fmla="*/ 91531 w 2184400"/>
              <a:gd name="T15" fmla="*/ 910 h 1117600"/>
              <a:gd name="T16" fmla="*/ 45765 w 2184400"/>
              <a:gd name="T17" fmla="*/ 40029 h 1117600"/>
              <a:gd name="T18" fmla="*/ 0 w 2184400"/>
              <a:gd name="T19" fmla="*/ 910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1D2089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任意多边形 35"/>
          <p:cNvSpPr/>
          <p:nvPr/>
        </p:nvSpPr>
        <p:spPr bwMode="auto">
          <a:xfrm>
            <a:off x="5002549" y="3041161"/>
            <a:ext cx="1414764" cy="666471"/>
          </a:xfrm>
          <a:custGeom>
            <a:avLst/>
            <a:gdLst>
              <a:gd name="T0" fmla="*/ 54 w 2184400"/>
              <a:gd name="T1" fmla="*/ 0 h 1117600"/>
              <a:gd name="T2" fmla="*/ 10928 w 2184400"/>
              <a:gd name="T3" fmla="*/ 0 h 1117600"/>
              <a:gd name="T4" fmla="*/ 10821 w 2184400"/>
              <a:gd name="T5" fmla="*/ 888 h 1117600"/>
              <a:gd name="T6" fmla="*/ 45765 w 2184400"/>
              <a:gd name="T7" fmla="*/ 30012 h 1117600"/>
              <a:gd name="T8" fmla="*/ 80710 w 2184400"/>
              <a:gd name="T9" fmla="*/ 888 h 1117600"/>
              <a:gd name="T10" fmla="*/ 80603 w 2184400"/>
              <a:gd name="T11" fmla="*/ 0 h 1117600"/>
              <a:gd name="T12" fmla="*/ 91478 w 2184400"/>
              <a:gd name="T13" fmla="*/ 0 h 1117600"/>
              <a:gd name="T14" fmla="*/ 91531 w 2184400"/>
              <a:gd name="T15" fmla="*/ 888 h 1117600"/>
              <a:gd name="T16" fmla="*/ 45765 w 2184400"/>
              <a:gd name="T17" fmla="*/ 39031 h 1117600"/>
              <a:gd name="T18" fmla="*/ 0 w 2184400"/>
              <a:gd name="T19" fmla="*/ 888 h 1117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84400"/>
              <a:gd name="T31" fmla="*/ 0 h 1117600"/>
              <a:gd name="T32" fmla="*/ 2184400 w 2184400"/>
              <a:gd name="T33" fmla="*/ 1117600 h 1117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84400" h="1117600">
                <a:moveTo>
                  <a:pt x="1283" y="0"/>
                </a:moveTo>
                <a:lnTo>
                  <a:pt x="260801" y="0"/>
                </a:lnTo>
                <a:lnTo>
                  <a:pt x="258240" y="25400"/>
                </a:lnTo>
                <a:cubicBezTo>
                  <a:pt x="258240" y="485983"/>
                  <a:pt x="631617" y="859360"/>
                  <a:pt x="1092200" y="859360"/>
                </a:cubicBezTo>
                <a:cubicBezTo>
                  <a:pt x="1552783" y="859360"/>
                  <a:pt x="1926160" y="485983"/>
                  <a:pt x="1926160" y="25400"/>
                </a:cubicBezTo>
                <a:lnTo>
                  <a:pt x="1923600" y="0"/>
                </a:lnTo>
                <a:lnTo>
                  <a:pt x="2183118" y="0"/>
                </a:lnTo>
                <a:lnTo>
                  <a:pt x="2184400" y="25400"/>
                </a:lnTo>
                <a:cubicBezTo>
                  <a:pt x="2184400" y="628605"/>
                  <a:pt x="1695405" y="1117600"/>
                  <a:pt x="1092200" y="1117600"/>
                </a:cubicBezTo>
                <a:cubicBezTo>
                  <a:pt x="488995" y="1117600"/>
                  <a:pt x="0" y="628605"/>
                  <a:pt x="0" y="25400"/>
                </a:cubicBezTo>
                <a:close/>
              </a:path>
            </a:pathLst>
          </a:custGeom>
          <a:solidFill>
            <a:srgbClr val="DD232E"/>
          </a:solidFill>
          <a:ln w="12700" cap="flat" cmpd="sng" algn="ctr">
            <a:noFill/>
            <a:prstDash val="solid"/>
            <a:miter lim="800000"/>
          </a:ln>
        </p:spPr>
        <p:txBody>
          <a:bodyPr lIns="86388" tIns="43194" rIns="86388" bIns="43194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6348" y="3118147"/>
            <a:ext cx="4154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</a:t>
            </a:r>
            <a:endParaRPr lang="en-US" altLang="zh-CN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endParaRPr lang="zh-CN" altLang="en-US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891152" y="2744172"/>
            <a:ext cx="202379" cy="1948281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921486" y="774802"/>
            <a:ext cx="4215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1F2A66"/>
                </a:solidFill>
              </a:rPr>
              <a:t>目  录</a:t>
            </a:r>
            <a:endParaRPr lang="zh-CN" altLang="en-US" sz="2800" b="1" dirty="0">
              <a:solidFill>
                <a:srgbClr val="1F2A66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156700" y="1348035"/>
            <a:ext cx="4407535" cy="387350"/>
            <a:chOff x="4448" y="2628"/>
            <a:chExt cx="6941" cy="610"/>
          </a:xfrm>
        </p:grpSpPr>
        <p:pic>
          <p:nvPicPr>
            <p:cNvPr id="5" name="图片 4" descr="PPT调整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48" y="2628"/>
              <a:ext cx="6941" cy="61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831" y="2658"/>
              <a:ext cx="857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941" y="2658"/>
              <a:ext cx="4861" cy="5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</a:rPr>
                <a:t>国内外网络安全形势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56700" y="1963762"/>
            <a:ext cx="4407535" cy="387350"/>
            <a:chOff x="4448" y="2628"/>
            <a:chExt cx="6941" cy="610"/>
          </a:xfrm>
        </p:grpSpPr>
        <p:pic>
          <p:nvPicPr>
            <p:cNvPr id="25" name="图片 24" descr="PPT调整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48" y="2628"/>
              <a:ext cx="6941" cy="61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831" y="2658"/>
              <a:ext cx="857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941" y="2658"/>
              <a:ext cx="4861" cy="5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</a:rPr>
                <a:t>山东省教育行业典型问题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156700" y="2579489"/>
            <a:ext cx="4407535" cy="387350"/>
            <a:chOff x="4448" y="2628"/>
            <a:chExt cx="6941" cy="610"/>
          </a:xfrm>
        </p:grpSpPr>
        <p:pic>
          <p:nvPicPr>
            <p:cNvPr id="33" name="图片 32" descr="PPT调整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48" y="2628"/>
              <a:ext cx="6941" cy="61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4831" y="2658"/>
              <a:ext cx="857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941" y="2658"/>
              <a:ext cx="4861" cy="5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</a:rPr>
                <a:t>教育行业的安全防护之道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921486" y="1206500"/>
            <a:ext cx="42151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1F2A66"/>
                </a:solidFill>
              </a:rPr>
              <a:t>Contents</a:t>
            </a:r>
            <a:endParaRPr lang="zh-CN" altLang="en-US">
              <a:solidFill>
                <a:srgbClr val="1F2A66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49655" y="47786"/>
            <a:ext cx="5500732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教育体制政策解读</a:t>
            </a:r>
            <a:r>
              <a:rPr lang="en-US" altLang="zh-CN" dirty="0"/>
              <a:t>-</a:t>
            </a:r>
            <a:r>
              <a:rPr lang="zh-CN" altLang="en-US" dirty="0"/>
              <a:t>发布政策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17401" y="509772"/>
            <a:ext cx="8230563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《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党委党组责任制</a:t>
            </a:r>
            <a:r>
              <a:rPr lang="en-US" altLang="zh-CN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》</a:t>
            </a:r>
            <a:r>
              <a:rPr lang="zh-CN" altLang="en-US" sz="2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考核内容</a:t>
            </a:r>
            <a:endParaRPr lang="en-US" altLang="zh-CN" sz="2000" b="1" dirty="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35859" y="975814"/>
          <a:ext cx="7625502" cy="3884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7998"/>
                <a:gridCol w="4087504"/>
              </a:tblGrid>
              <a:tr h="135290">
                <a:tc>
                  <a:txBody>
                    <a:bodyPr/>
                    <a:lstStyle/>
                    <a:p>
                      <a:r>
                        <a:rPr lang="zh-CN" altLang="en-US" dirty="0"/>
                        <a:t>考核项目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评分和考核要求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6864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领导责任制建立情况</a:t>
                      </a:r>
                      <a:endParaRPr lang="zh-CN" altLang="en-US" dirty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10</a:t>
                      </a:r>
                      <a:r>
                        <a:rPr lang="zh-CN" altLang="en-US" dirty="0"/>
                        <a:t>分，重点考核网信小组的建立以及党组主要负责人签署责任书情况</a:t>
                      </a:r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6864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网络安全工作研究部署情况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10</a:t>
                      </a:r>
                      <a:r>
                        <a:rPr lang="zh-CN" altLang="en-US" dirty="0"/>
                        <a:t>分，重点考核部署网络安全工作和推进进展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网络安全通报机制建设情况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10</a:t>
                      </a:r>
                      <a:r>
                        <a:rPr lang="zh-CN" altLang="en-US" dirty="0"/>
                        <a:t>分，重点考核机构和职能人员设定、信息资产管理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网络安全威胁监测落实情况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15</a:t>
                      </a:r>
                      <a:r>
                        <a:rPr lang="zh-CN" altLang="en-US" dirty="0"/>
                        <a:t>分，重点考核安全威胁的处置。（上报威胁另行加分）</a:t>
                      </a:r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zh-CN" altLang="en-US" dirty="0"/>
                        <a:t>网络安全等级保护制度实施情况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15</a:t>
                      </a:r>
                      <a:r>
                        <a:rPr lang="zh-CN" altLang="en-US" dirty="0"/>
                        <a:t>分，考核等保工作情况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关键信息基础设施保障情况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10</a:t>
                      </a:r>
                      <a:r>
                        <a:rPr lang="zh-CN" altLang="en-US" dirty="0"/>
                        <a:t>分，考核关键信息基础设施保障情况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网络安全监督检查情况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 5</a:t>
                      </a:r>
                      <a:r>
                        <a:rPr lang="zh-CN" altLang="en-US" dirty="0"/>
                        <a:t>分，考核安全自查和检查工作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重要时期网络安全保障工作情况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10</a:t>
                      </a:r>
                      <a:r>
                        <a:rPr lang="zh-CN" altLang="en-US" dirty="0"/>
                        <a:t>分，考核重要时期履行报平安情况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网络安全事件处置情况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15</a:t>
                      </a:r>
                      <a:r>
                        <a:rPr lang="zh-CN" altLang="en-US" dirty="0"/>
                        <a:t>分，考核应急预案演练、安全事件报告和处置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8637" y="966886"/>
            <a:ext cx="2820478" cy="576331"/>
          </a:xfrm>
          <a:prstGeom prst="rect">
            <a:avLst/>
          </a:prstGeom>
          <a:solidFill>
            <a:srgbClr val="FFB8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1405" y="1543216"/>
            <a:ext cx="3367710" cy="576331"/>
          </a:xfrm>
          <a:prstGeom prst="rect">
            <a:avLst/>
          </a:prstGeom>
          <a:solidFill>
            <a:srgbClr val="01ACBE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4491" y="2119546"/>
            <a:ext cx="3934624" cy="576331"/>
          </a:xfrm>
          <a:prstGeom prst="rect">
            <a:avLst/>
          </a:prstGeom>
          <a:solidFill>
            <a:srgbClr val="E87071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6205" y="2695877"/>
            <a:ext cx="2879902" cy="576331"/>
          </a:xfrm>
          <a:prstGeom prst="rect">
            <a:avLst/>
          </a:prstGeom>
          <a:solidFill>
            <a:srgbClr val="00AF92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3698" y="3272208"/>
            <a:ext cx="3425418" cy="576331"/>
          </a:xfrm>
          <a:prstGeom prst="rect">
            <a:avLst/>
          </a:prstGeom>
          <a:solidFill>
            <a:srgbClr val="C65885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1078" y="3848538"/>
            <a:ext cx="3768037" cy="576331"/>
          </a:xfrm>
          <a:prstGeom prst="rect">
            <a:avLst/>
          </a:prstGeom>
          <a:solidFill>
            <a:srgbClr val="844B9B"/>
          </a:solidFill>
          <a:ln>
            <a:noFill/>
          </a:ln>
          <a:effectLst>
            <a:innerShdw blurRad="50800" dist="254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16200000" flipH="1">
            <a:off x="2096471" y="2600392"/>
            <a:ext cx="4414319" cy="19097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670255" y="1031934"/>
            <a:ext cx="1913629" cy="440229"/>
            <a:chOff x="5101200" y="1187034"/>
            <a:chExt cx="1861834" cy="5871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670255" y="1613644"/>
            <a:ext cx="1913629" cy="440229"/>
            <a:chOff x="5101200" y="1187034"/>
            <a:chExt cx="1861834" cy="58710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670255" y="2185053"/>
            <a:ext cx="1913629" cy="440229"/>
            <a:chOff x="5101200" y="1187034"/>
            <a:chExt cx="1861834" cy="58710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670255" y="2783077"/>
            <a:ext cx="1913629" cy="440229"/>
            <a:chOff x="5101200" y="1187034"/>
            <a:chExt cx="1861834" cy="58710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670255" y="3366437"/>
            <a:ext cx="1913629" cy="440229"/>
            <a:chOff x="5101200" y="1187034"/>
            <a:chExt cx="1861834" cy="58710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1670255" y="3921383"/>
            <a:ext cx="1913629" cy="440229"/>
            <a:chOff x="5101200" y="1187034"/>
            <a:chExt cx="1861834" cy="58710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>
              <a:off x="5101200" y="1187034"/>
              <a:ext cx="1861834" cy="45719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2000"/>
                      </a14:imgEffect>
                    </a14:imgLayer>
                  </a14:imgProps>
                </a:ext>
              </a:extLst>
            </a:blip>
            <a:srcRect b="72279"/>
            <a:stretch>
              <a:fillRect/>
            </a:stretch>
          </p:blipFill>
          <p:spPr>
            <a:xfrm flipH="1" flipV="1">
              <a:off x="5101200" y="1728423"/>
              <a:ext cx="1861834" cy="45719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1299475" y="908435"/>
            <a:ext cx="784265" cy="992619"/>
            <a:chOff x="4390176" y="890801"/>
            <a:chExt cx="1081244" cy="1368991"/>
          </a:xfrm>
        </p:grpSpPr>
        <p:grpSp>
          <p:nvGrpSpPr>
            <p:cNvPr id="28" name="组合 27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32" name="圆角矩形 13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30" name="圆角矩形 11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750039" y="1491630"/>
            <a:ext cx="784265" cy="992619"/>
            <a:chOff x="4390176" y="890801"/>
            <a:chExt cx="1081244" cy="136899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39" name="圆角矩形 27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37" name="圆角矩形 25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09288" y="2070181"/>
            <a:ext cx="784265" cy="992619"/>
            <a:chOff x="4390176" y="890801"/>
            <a:chExt cx="1081244" cy="1368991"/>
          </a:xfrm>
        </p:grpSpPr>
        <p:grpSp>
          <p:nvGrpSpPr>
            <p:cNvPr id="42" name="组合 41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46" name="圆角矩形 20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44" name="圆角矩形 18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207425" y="2658139"/>
            <a:ext cx="784265" cy="992619"/>
            <a:chOff x="4390176" y="890801"/>
            <a:chExt cx="1081244" cy="1368991"/>
          </a:xfrm>
        </p:grpSpPr>
        <p:grpSp>
          <p:nvGrpSpPr>
            <p:cNvPr id="49" name="组合 48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53" name="圆角矩形 48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51" name="圆角矩形 46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54249" y="3234250"/>
            <a:ext cx="784265" cy="992619"/>
            <a:chOff x="4390176" y="890801"/>
            <a:chExt cx="1081244" cy="1368991"/>
          </a:xfrm>
        </p:grpSpPr>
        <p:grpSp>
          <p:nvGrpSpPr>
            <p:cNvPr id="56" name="组合 55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60" name="圆角矩形 41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58" name="圆角矩形 39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56456" y="3819203"/>
            <a:ext cx="784265" cy="992619"/>
            <a:chOff x="4390176" y="890801"/>
            <a:chExt cx="1081244" cy="1368991"/>
          </a:xfrm>
        </p:grpSpPr>
        <p:grpSp>
          <p:nvGrpSpPr>
            <p:cNvPr id="63" name="组合 62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67" name="圆角矩形 34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65" name="圆角矩形 32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9" name="文本框 83"/>
          <p:cNvSpPr txBox="1"/>
          <p:nvPr/>
        </p:nvSpPr>
        <p:spPr>
          <a:xfrm>
            <a:off x="2035971" y="1110135"/>
            <a:ext cx="1120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责任制</a:t>
            </a:r>
            <a:endParaRPr lang="zh-CN" altLang="en-US" sz="15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框 84"/>
          <p:cNvSpPr txBox="1"/>
          <p:nvPr/>
        </p:nvSpPr>
        <p:spPr>
          <a:xfrm>
            <a:off x="2035971" y="1692910"/>
            <a:ext cx="1120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资产</a:t>
            </a:r>
            <a:endParaRPr lang="zh-CN" altLang="en-US" sz="15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85"/>
          <p:cNvSpPr txBox="1"/>
          <p:nvPr/>
        </p:nvSpPr>
        <p:spPr>
          <a:xfrm>
            <a:off x="1851908" y="2241696"/>
            <a:ext cx="143177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网络安全工作</a:t>
            </a:r>
            <a:endParaRPr lang="zh-CN" altLang="en-US" sz="15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文本框 87"/>
          <p:cNvSpPr txBox="1"/>
          <p:nvPr/>
        </p:nvSpPr>
        <p:spPr>
          <a:xfrm>
            <a:off x="2035971" y="2836993"/>
            <a:ext cx="1120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培训</a:t>
            </a:r>
            <a:endParaRPr lang="zh-CN" altLang="en-US" sz="15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文本框 88"/>
          <p:cNvSpPr txBox="1"/>
          <p:nvPr/>
        </p:nvSpPr>
        <p:spPr>
          <a:xfrm>
            <a:off x="2041560" y="3446983"/>
            <a:ext cx="1120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监测预警</a:t>
            </a:r>
            <a:endParaRPr lang="zh-CN" altLang="en-US" sz="15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文本框 89"/>
          <p:cNvSpPr txBox="1"/>
          <p:nvPr/>
        </p:nvSpPr>
        <p:spPr>
          <a:xfrm>
            <a:off x="2035971" y="3968413"/>
            <a:ext cx="1120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15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5" name="Group 8"/>
          <p:cNvGrpSpPr>
            <a:grpSpLocks noChangeAspect="1"/>
          </p:cNvGrpSpPr>
          <p:nvPr/>
        </p:nvGrpSpPr>
        <p:grpSpPr bwMode="auto">
          <a:xfrm>
            <a:off x="3829183" y="1112445"/>
            <a:ext cx="248269" cy="271936"/>
            <a:chOff x="3437" y="2282"/>
            <a:chExt cx="679" cy="744"/>
          </a:xfrm>
          <a:solidFill>
            <a:schemeClr val="bg1"/>
          </a:solidFill>
        </p:grpSpPr>
        <p:sp>
          <p:nvSpPr>
            <p:cNvPr id="76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7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Group 13"/>
          <p:cNvGrpSpPr>
            <a:grpSpLocks noChangeAspect="1"/>
          </p:cNvGrpSpPr>
          <p:nvPr/>
        </p:nvGrpSpPr>
        <p:grpSpPr bwMode="auto">
          <a:xfrm>
            <a:off x="3817195" y="1693528"/>
            <a:ext cx="272244" cy="275359"/>
            <a:chOff x="2426" y="2781"/>
            <a:chExt cx="593" cy="600"/>
          </a:xfrm>
          <a:solidFill>
            <a:schemeClr val="bg1"/>
          </a:solidFill>
        </p:grpSpPr>
        <p:sp>
          <p:nvSpPr>
            <p:cNvPr id="79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Group 18"/>
          <p:cNvGrpSpPr>
            <a:grpSpLocks noChangeAspect="1"/>
          </p:cNvGrpSpPr>
          <p:nvPr/>
        </p:nvGrpSpPr>
        <p:grpSpPr bwMode="auto">
          <a:xfrm>
            <a:off x="3811915" y="2282290"/>
            <a:ext cx="282804" cy="263426"/>
            <a:chOff x="3802" y="2858"/>
            <a:chExt cx="616" cy="574"/>
          </a:xfrm>
          <a:solidFill>
            <a:schemeClr val="bg1"/>
          </a:solidFill>
        </p:grpSpPr>
        <p:sp>
          <p:nvSpPr>
            <p:cNvPr id="82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3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4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5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6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87" name="Group 26"/>
          <p:cNvGrpSpPr>
            <a:grpSpLocks noChangeAspect="1"/>
          </p:cNvGrpSpPr>
          <p:nvPr/>
        </p:nvGrpSpPr>
        <p:grpSpPr bwMode="auto">
          <a:xfrm>
            <a:off x="3770334" y="3488910"/>
            <a:ext cx="365968" cy="181366"/>
            <a:chOff x="5676" y="2597"/>
            <a:chExt cx="1061" cy="526"/>
          </a:xfrm>
          <a:solidFill>
            <a:schemeClr val="bg1"/>
          </a:solidFill>
        </p:grpSpPr>
        <p:sp>
          <p:nvSpPr>
            <p:cNvPr id="88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0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1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2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3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4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5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6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7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8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9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0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1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2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03" name="Freeform 108"/>
          <p:cNvSpPr>
            <a:spLocks noEditPoints="1"/>
          </p:cNvSpPr>
          <p:nvPr/>
        </p:nvSpPr>
        <p:spPr bwMode="auto">
          <a:xfrm>
            <a:off x="3815308" y="4023933"/>
            <a:ext cx="276018" cy="276911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3835816" y="2868976"/>
            <a:ext cx="235003" cy="255645"/>
            <a:chOff x="4873626" y="1965325"/>
            <a:chExt cx="269876" cy="293688"/>
          </a:xfrm>
          <a:solidFill>
            <a:schemeClr val="bg1"/>
          </a:solidFill>
        </p:grpSpPr>
        <p:sp>
          <p:nvSpPr>
            <p:cNvPr id="105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6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7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8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109" name="表格 108"/>
          <p:cNvGraphicFramePr>
            <a:graphicFrameLocks noGrp="1"/>
          </p:cNvGraphicFramePr>
          <p:nvPr/>
        </p:nvGraphicFramePr>
        <p:xfrm>
          <a:off x="5013852" y="767269"/>
          <a:ext cx="3041378" cy="384048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461777"/>
                <a:gridCol w="2579601"/>
              </a:tblGrid>
              <a:tr h="19151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考核管理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领导责任制建立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机构与队伍建设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工作研究部署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经费保障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信息资产管理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安全威胁监测预警通报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应急管理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等级保护工作落实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关键信息基础设施保障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网络安全检查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15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11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宣传教育培训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842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u="none" strike="noStrike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altLang="zh-CN" sz="13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u="none" strike="noStrike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重要时期网络安全保障工作</a:t>
                      </a:r>
                      <a:endParaRPr lang="zh-CN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0" name="文本框 109"/>
          <p:cNvSpPr txBox="1"/>
          <p:nvPr/>
        </p:nvSpPr>
        <p:spPr>
          <a:xfrm>
            <a:off x="109288" y="117074"/>
            <a:ext cx="5616624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制定考核管理制度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69" grpId="0"/>
      <p:bldP spid="70" grpId="0"/>
      <p:bldP spid="71" grpId="0"/>
      <p:bldP spid="72" grpId="0"/>
      <p:bldP spid="73" grpId="0"/>
      <p:bldP spid="74" grpId="0"/>
      <p:bldP spid="10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/>
        </p:nvSpPr>
        <p:spPr>
          <a:xfrm>
            <a:off x="351669" y="266944"/>
            <a:ext cx="3395464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校企合作 协同育人</a:t>
            </a:r>
            <a:endParaRPr lang="en-US" dirty="0"/>
          </a:p>
        </p:txBody>
      </p:sp>
      <p:sp>
        <p:nvSpPr>
          <p:cNvPr id="3" name="Slide Number Placeholder 29"/>
          <p:cNvSpPr txBox="1"/>
          <p:nvPr/>
        </p:nvSpPr>
        <p:spPr>
          <a:xfrm>
            <a:off x="8746831" y="4806537"/>
            <a:ext cx="381001" cy="274637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36B7D2-B98C-44FD-8D04-7EC62A564975}" type="slidenum">
              <a:rPr lang="en-US" smtClean="0"/>
            </a:fld>
            <a:endParaRPr lang="en-US" dirty="0"/>
          </a:p>
        </p:txBody>
      </p:sp>
      <p:grpSp>
        <p:nvGrpSpPr>
          <p:cNvPr id="41" name="组合 40"/>
          <p:cNvGrpSpPr/>
          <p:nvPr/>
        </p:nvGrpSpPr>
        <p:grpSpPr>
          <a:xfrm>
            <a:off x="6665447" y="667054"/>
            <a:ext cx="1847894" cy="1775754"/>
            <a:chOff x="881038" y="1044484"/>
            <a:chExt cx="3588925" cy="3448817"/>
          </a:xfrm>
        </p:grpSpPr>
        <p:sp>
          <p:nvSpPr>
            <p:cNvPr id="4" name="Freeform 9"/>
            <p:cNvSpPr>
              <a:spLocks noEditPoints="1"/>
            </p:cNvSpPr>
            <p:nvPr/>
          </p:nvSpPr>
          <p:spPr bwMode="auto">
            <a:xfrm rot="2024094">
              <a:off x="881038" y="1044484"/>
              <a:ext cx="1223964" cy="2825851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50" y="134"/>
                </a:cxn>
                <a:cxn ang="0">
                  <a:pos x="61" y="133"/>
                </a:cxn>
                <a:cxn ang="0">
                  <a:pos x="61" y="148"/>
                </a:cxn>
                <a:cxn ang="0">
                  <a:pos x="73" y="154"/>
                </a:cxn>
                <a:cxn ang="0">
                  <a:pos x="73" y="278"/>
                </a:cxn>
                <a:cxn ang="0">
                  <a:pos x="61" y="284"/>
                </a:cxn>
                <a:cxn ang="0">
                  <a:pos x="61" y="377"/>
                </a:cxn>
                <a:cxn ang="0">
                  <a:pos x="75" y="392"/>
                </a:cxn>
                <a:cxn ang="0">
                  <a:pos x="93" y="392"/>
                </a:cxn>
                <a:cxn ang="0">
                  <a:pos x="107" y="377"/>
                </a:cxn>
                <a:cxn ang="0">
                  <a:pos x="107" y="357"/>
                </a:cxn>
                <a:cxn ang="0">
                  <a:pos x="143" y="357"/>
                </a:cxn>
                <a:cxn ang="0">
                  <a:pos x="157" y="343"/>
                </a:cxn>
                <a:cxn ang="0">
                  <a:pos x="143" y="329"/>
                </a:cxn>
                <a:cxn ang="0">
                  <a:pos x="107" y="329"/>
                </a:cxn>
                <a:cxn ang="0">
                  <a:pos x="107" y="321"/>
                </a:cxn>
                <a:cxn ang="0">
                  <a:pos x="143" y="321"/>
                </a:cxn>
                <a:cxn ang="0">
                  <a:pos x="157" y="307"/>
                </a:cxn>
                <a:cxn ang="0">
                  <a:pos x="143" y="293"/>
                </a:cxn>
                <a:cxn ang="0">
                  <a:pos x="107" y="293"/>
                </a:cxn>
                <a:cxn ang="0">
                  <a:pos x="107" y="283"/>
                </a:cxn>
                <a:cxn ang="0">
                  <a:pos x="95" y="277"/>
                </a:cxn>
                <a:cxn ang="0">
                  <a:pos x="95" y="156"/>
                </a:cxn>
                <a:cxn ang="0">
                  <a:pos x="107" y="150"/>
                </a:cxn>
                <a:cxn ang="0">
                  <a:pos x="107" y="133"/>
                </a:cxn>
                <a:cxn ang="0">
                  <a:pos x="117" y="134"/>
                </a:cxn>
                <a:cxn ang="0">
                  <a:pos x="168" y="84"/>
                </a:cxn>
                <a:cxn ang="0">
                  <a:pos x="132" y="36"/>
                </a:cxn>
                <a:cxn ang="0">
                  <a:pos x="84" y="0"/>
                </a:cxn>
                <a:cxn ang="0">
                  <a:pos x="36" y="36"/>
                </a:cxn>
                <a:cxn ang="0">
                  <a:pos x="0" y="84"/>
                </a:cxn>
                <a:cxn ang="0">
                  <a:pos x="84" y="31"/>
                </a:cxn>
                <a:cxn ang="0">
                  <a:pos x="107" y="54"/>
                </a:cxn>
                <a:cxn ang="0">
                  <a:pos x="106" y="62"/>
                </a:cxn>
                <a:cxn ang="0">
                  <a:pos x="129" y="87"/>
                </a:cxn>
                <a:cxn ang="0">
                  <a:pos x="105" y="111"/>
                </a:cxn>
                <a:cxn ang="0">
                  <a:pos x="84" y="100"/>
                </a:cxn>
                <a:cxn ang="0">
                  <a:pos x="63" y="111"/>
                </a:cxn>
                <a:cxn ang="0">
                  <a:pos x="38" y="87"/>
                </a:cxn>
                <a:cxn ang="0">
                  <a:pos x="62" y="62"/>
                </a:cxn>
                <a:cxn ang="0">
                  <a:pos x="61" y="54"/>
                </a:cxn>
                <a:cxn ang="0">
                  <a:pos x="84" y="31"/>
                </a:cxn>
                <a:cxn ang="0">
                  <a:pos x="84" y="31"/>
                </a:cxn>
                <a:cxn ang="0">
                  <a:pos x="84" y="31"/>
                </a:cxn>
              </a:cxnLst>
              <a:rect l="0" t="0" r="r" b="b"/>
              <a:pathLst>
                <a:path w="168" h="392">
                  <a:moveTo>
                    <a:pt x="0" y="84"/>
                  </a:moveTo>
                  <a:cubicBezTo>
                    <a:pt x="0" y="112"/>
                    <a:pt x="23" y="134"/>
                    <a:pt x="50" y="134"/>
                  </a:cubicBezTo>
                  <a:cubicBezTo>
                    <a:pt x="54" y="134"/>
                    <a:pt x="57" y="134"/>
                    <a:pt x="61" y="133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278"/>
                    <a:pt x="73" y="278"/>
                    <a:pt x="73" y="278"/>
                  </a:cubicBezTo>
                  <a:cubicBezTo>
                    <a:pt x="61" y="284"/>
                    <a:pt x="61" y="284"/>
                    <a:pt x="61" y="284"/>
                  </a:cubicBezTo>
                  <a:cubicBezTo>
                    <a:pt x="61" y="377"/>
                    <a:pt x="61" y="377"/>
                    <a:pt x="61" y="377"/>
                  </a:cubicBezTo>
                  <a:cubicBezTo>
                    <a:pt x="61" y="385"/>
                    <a:pt x="67" y="392"/>
                    <a:pt x="75" y="392"/>
                  </a:cubicBezTo>
                  <a:cubicBezTo>
                    <a:pt x="93" y="392"/>
                    <a:pt x="93" y="392"/>
                    <a:pt x="93" y="392"/>
                  </a:cubicBezTo>
                  <a:cubicBezTo>
                    <a:pt x="101" y="392"/>
                    <a:pt x="107" y="385"/>
                    <a:pt x="107" y="377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43" y="357"/>
                    <a:pt x="143" y="357"/>
                    <a:pt x="143" y="357"/>
                  </a:cubicBezTo>
                  <a:cubicBezTo>
                    <a:pt x="150" y="357"/>
                    <a:pt x="157" y="350"/>
                    <a:pt x="157" y="343"/>
                  </a:cubicBezTo>
                  <a:cubicBezTo>
                    <a:pt x="157" y="335"/>
                    <a:pt x="150" y="329"/>
                    <a:pt x="143" y="329"/>
                  </a:cubicBezTo>
                  <a:cubicBezTo>
                    <a:pt x="107" y="329"/>
                    <a:pt x="107" y="329"/>
                    <a:pt x="107" y="329"/>
                  </a:cubicBezTo>
                  <a:cubicBezTo>
                    <a:pt x="107" y="321"/>
                    <a:pt x="107" y="321"/>
                    <a:pt x="107" y="321"/>
                  </a:cubicBezTo>
                  <a:cubicBezTo>
                    <a:pt x="143" y="321"/>
                    <a:pt x="143" y="321"/>
                    <a:pt x="143" y="321"/>
                  </a:cubicBezTo>
                  <a:cubicBezTo>
                    <a:pt x="150" y="321"/>
                    <a:pt x="157" y="314"/>
                    <a:pt x="157" y="307"/>
                  </a:cubicBezTo>
                  <a:cubicBezTo>
                    <a:pt x="157" y="299"/>
                    <a:pt x="150" y="293"/>
                    <a:pt x="143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0" y="134"/>
                    <a:pt x="114" y="134"/>
                    <a:pt x="117" y="134"/>
                  </a:cubicBezTo>
                  <a:cubicBezTo>
                    <a:pt x="145" y="134"/>
                    <a:pt x="168" y="112"/>
                    <a:pt x="168" y="84"/>
                  </a:cubicBezTo>
                  <a:cubicBezTo>
                    <a:pt x="168" y="61"/>
                    <a:pt x="153" y="42"/>
                    <a:pt x="132" y="36"/>
                  </a:cubicBezTo>
                  <a:cubicBezTo>
                    <a:pt x="126" y="15"/>
                    <a:pt x="107" y="0"/>
                    <a:pt x="84" y="0"/>
                  </a:cubicBezTo>
                  <a:cubicBezTo>
                    <a:pt x="61" y="0"/>
                    <a:pt x="42" y="15"/>
                    <a:pt x="36" y="36"/>
                  </a:cubicBezTo>
                  <a:cubicBezTo>
                    <a:pt x="15" y="42"/>
                    <a:pt x="0" y="61"/>
                    <a:pt x="0" y="84"/>
                  </a:cubicBezTo>
                  <a:close/>
                  <a:moveTo>
                    <a:pt x="84" y="31"/>
                  </a:moveTo>
                  <a:cubicBezTo>
                    <a:pt x="97" y="31"/>
                    <a:pt x="107" y="41"/>
                    <a:pt x="107" y="54"/>
                  </a:cubicBezTo>
                  <a:cubicBezTo>
                    <a:pt x="107" y="57"/>
                    <a:pt x="106" y="59"/>
                    <a:pt x="106" y="62"/>
                  </a:cubicBezTo>
                  <a:cubicBezTo>
                    <a:pt x="119" y="62"/>
                    <a:pt x="129" y="73"/>
                    <a:pt x="129" y="87"/>
                  </a:cubicBezTo>
                  <a:cubicBezTo>
                    <a:pt x="129" y="100"/>
                    <a:pt x="118" y="111"/>
                    <a:pt x="105" y="111"/>
                  </a:cubicBezTo>
                  <a:cubicBezTo>
                    <a:pt x="96" y="111"/>
                    <a:pt x="88" y="107"/>
                    <a:pt x="84" y="100"/>
                  </a:cubicBezTo>
                  <a:cubicBezTo>
                    <a:pt x="79" y="107"/>
                    <a:pt x="72" y="111"/>
                    <a:pt x="63" y="111"/>
                  </a:cubicBezTo>
                  <a:cubicBezTo>
                    <a:pt x="49" y="111"/>
                    <a:pt x="38" y="100"/>
                    <a:pt x="38" y="87"/>
                  </a:cubicBezTo>
                  <a:cubicBezTo>
                    <a:pt x="38" y="73"/>
                    <a:pt x="49" y="62"/>
                    <a:pt x="62" y="62"/>
                  </a:cubicBezTo>
                  <a:cubicBezTo>
                    <a:pt x="61" y="59"/>
                    <a:pt x="61" y="57"/>
                    <a:pt x="61" y="54"/>
                  </a:cubicBezTo>
                  <a:cubicBezTo>
                    <a:pt x="61" y="41"/>
                    <a:pt x="71" y="31"/>
                    <a:pt x="84" y="31"/>
                  </a:cubicBezTo>
                  <a:close/>
                  <a:moveTo>
                    <a:pt x="84" y="31"/>
                  </a:moveTo>
                  <a:cubicBezTo>
                    <a:pt x="84" y="31"/>
                    <a:pt x="84" y="31"/>
                    <a:pt x="84" y="31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200"/>
            </a:p>
          </p:txBody>
        </p:sp>
        <p:grpSp>
          <p:nvGrpSpPr>
            <p:cNvPr id="5" name="Group 17"/>
            <p:cNvGrpSpPr/>
            <p:nvPr/>
          </p:nvGrpSpPr>
          <p:grpSpPr>
            <a:xfrm rot="5143364">
              <a:off x="726260" y="2763590"/>
              <a:ext cx="2662589" cy="796834"/>
              <a:chOff x="3047999" y="2196251"/>
              <a:chExt cx="2662589" cy="796834"/>
            </a:xfrm>
          </p:grpSpPr>
          <p:sp>
            <p:nvSpPr>
              <p:cNvPr id="6" name="Rounded Rectangle 52"/>
              <p:cNvSpPr/>
              <p:nvPr/>
            </p:nvSpPr>
            <p:spPr bwMode="auto">
              <a:xfrm>
                <a:off x="3616180" y="2242087"/>
                <a:ext cx="2094408" cy="750998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ctr" anchorCtr="0" compatLnSpc="1"/>
              <a:lstStyle/>
              <a:p>
                <a:pPr algn="ctr"/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Rounded Rectangle 5"/>
              <p:cNvSpPr/>
              <p:nvPr/>
            </p:nvSpPr>
            <p:spPr bwMode="auto">
              <a:xfrm>
                <a:off x="3581401" y="2196251"/>
                <a:ext cx="2094408" cy="750998"/>
              </a:xfrm>
              <a:prstGeom prst="roundRect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ctr" anchorCtr="0" compatLnSpc="1"/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</a:rPr>
                  <a:t>校企合作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" name="Group 22"/>
              <p:cNvGrpSpPr/>
              <p:nvPr/>
            </p:nvGrpSpPr>
            <p:grpSpPr>
              <a:xfrm rot="16200000">
                <a:off x="3369279" y="2174269"/>
                <a:ext cx="195640" cy="838200"/>
                <a:chOff x="3686186" y="1166322"/>
                <a:chExt cx="152400" cy="652944"/>
              </a:xfrm>
            </p:grpSpPr>
            <p:sp>
              <p:nvSpPr>
                <p:cNvPr id="9" name="Oval 15"/>
                <p:cNvSpPr/>
                <p:nvPr/>
              </p:nvSpPr>
              <p:spPr>
                <a:xfrm>
                  <a:off x="3686186" y="1666867"/>
                  <a:ext cx="152400" cy="1523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 dirty="0"/>
                </a:p>
              </p:txBody>
            </p:sp>
            <p:sp>
              <p:nvSpPr>
                <p:cNvPr id="10" name="Rounded Rectangle 16"/>
                <p:cNvSpPr/>
                <p:nvPr/>
              </p:nvSpPr>
              <p:spPr>
                <a:xfrm>
                  <a:off x="3737893" y="1166322"/>
                  <a:ext cx="48984" cy="610899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 dirty="0"/>
                </a:p>
              </p:txBody>
            </p:sp>
          </p:grpSp>
        </p:grpSp>
        <p:grpSp>
          <p:nvGrpSpPr>
            <p:cNvPr id="11" name="Group 18"/>
            <p:cNvGrpSpPr/>
            <p:nvPr/>
          </p:nvGrpSpPr>
          <p:grpSpPr>
            <a:xfrm rot="3715793">
              <a:off x="1376135" y="2705350"/>
              <a:ext cx="2663020" cy="792925"/>
              <a:chOff x="3047997" y="2196251"/>
              <a:chExt cx="2663020" cy="792925"/>
            </a:xfrm>
          </p:grpSpPr>
          <p:sp>
            <p:nvSpPr>
              <p:cNvPr id="12" name="Rounded Rectangle 53"/>
              <p:cNvSpPr/>
              <p:nvPr/>
            </p:nvSpPr>
            <p:spPr bwMode="auto">
              <a:xfrm>
                <a:off x="3616609" y="2238178"/>
                <a:ext cx="2094408" cy="750998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ctr" anchorCtr="0" compatLnSpc="1"/>
              <a:lstStyle/>
              <a:p>
                <a:pPr algn="ctr"/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Rounded Rectangle 19"/>
              <p:cNvSpPr/>
              <p:nvPr/>
            </p:nvSpPr>
            <p:spPr bwMode="auto">
              <a:xfrm>
                <a:off x="3581401" y="2196251"/>
                <a:ext cx="2094408" cy="750998"/>
              </a:xfrm>
              <a:prstGeom prst="roundRect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ctr" anchorCtr="0" compatLnSpc="1"/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</a:rPr>
                  <a:t>服务输出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4" name="Group 22"/>
              <p:cNvGrpSpPr/>
              <p:nvPr/>
            </p:nvGrpSpPr>
            <p:grpSpPr>
              <a:xfrm rot="16200000">
                <a:off x="3369277" y="2174270"/>
                <a:ext cx="195640" cy="838199"/>
                <a:chOff x="3686186" y="1166322"/>
                <a:chExt cx="152400" cy="652944"/>
              </a:xfrm>
            </p:grpSpPr>
            <p:sp>
              <p:nvSpPr>
                <p:cNvPr id="15" name="Oval 21"/>
                <p:cNvSpPr/>
                <p:nvPr/>
              </p:nvSpPr>
              <p:spPr>
                <a:xfrm>
                  <a:off x="3686186" y="1666867"/>
                  <a:ext cx="152400" cy="15239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 dirty="0"/>
                </a:p>
              </p:txBody>
            </p:sp>
            <p:sp>
              <p:nvSpPr>
                <p:cNvPr id="16" name="Rounded Rectangle 22"/>
                <p:cNvSpPr/>
                <p:nvPr/>
              </p:nvSpPr>
              <p:spPr>
                <a:xfrm>
                  <a:off x="3738410" y="1166322"/>
                  <a:ext cx="47949" cy="610899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 dirty="0"/>
                </a:p>
              </p:txBody>
            </p:sp>
          </p:grpSp>
        </p:grpSp>
        <p:grpSp>
          <p:nvGrpSpPr>
            <p:cNvPr id="17" name="Group 28"/>
            <p:cNvGrpSpPr/>
            <p:nvPr/>
          </p:nvGrpSpPr>
          <p:grpSpPr>
            <a:xfrm rot="2521203">
              <a:off x="1804841" y="2309151"/>
              <a:ext cx="2665122" cy="792405"/>
              <a:chOff x="3047997" y="2196251"/>
              <a:chExt cx="2665122" cy="792405"/>
            </a:xfrm>
          </p:grpSpPr>
          <p:sp>
            <p:nvSpPr>
              <p:cNvPr id="18" name="Rounded Rectangle 54"/>
              <p:cNvSpPr/>
              <p:nvPr/>
            </p:nvSpPr>
            <p:spPr bwMode="auto">
              <a:xfrm>
                <a:off x="3618711" y="2237658"/>
                <a:ext cx="2094408" cy="750998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ctr" anchorCtr="0" compatLnSpc="1"/>
              <a:lstStyle/>
              <a:p>
                <a:pPr algn="ctr"/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Rounded Rectangle 30"/>
              <p:cNvSpPr/>
              <p:nvPr/>
            </p:nvSpPr>
            <p:spPr bwMode="auto">
              <a:xfrm>
                <a:off x="3581401" y="2196251"/>
                <a:ext cx="2094408" cy="750998"/>
              </a:xfrm>
              <a:prstGeom prst="roundRect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rtlCol="0" anchor="ctr" anchorCtr="0" compatLnSpc="1"/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</a:rPr>
                  <a:t>协同育人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oup 22"/>
              <p:cNvGrpSpPr/>
              <p:nvPr/>
            </p:nvGrpSpPr>
            <p:grpSpPr>
              <a:xfrm rot="16200000">
                <a:off x="3369277" y="2174271"/>
                <a:ext cx="195640" cy="838199"/>
                <a:chOff x="3686186" y="1166322"/>
                <a:chExt cx="152400" cy="652944"/>
              </a:xfrm>
            </p:grpSpPr>
            <p:sp>
              <p:nvSpPr>
                <p:cNvPr id="21" name="Oval 32"/>
                <p:cNvSpPr/>
                <p:nvPr/>
              </p:nvSpPr>
              <p:spPr>
                <a:xfrm>
                  <a:off x="3686186" y="1666867"/>
                  <a:ext cx="152400" cy="15239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 dirty="0"/>
                </a:p>
              </p:txBody>
            </p:sp>
            <p:sp>
              <p:nvSpPr>
                <p:cNvPr id="22" name="Rounded Rectangle 33"/>
                <p:cNvSpPr/>
                <p:nvPr/>
              </p:nvSpPr>
              <p:spPr>
                <a:xfrm>
                  <a:off x="3738410" y="1166322"/>
                  <a:ext cx="47949" cy="610899"/>
                </a:xfrm>
                <a:prstGeom prst="roundRect">
                  <a:avLst>
                    <a:gd name="adj" fmla="val 38542"/>
                  </a:avLst>
                </a:prstGeom>
                <a:gradFill>
                  <a:gsLst>
                    <a:gs pos="2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 dirty="0"/>
                </a:p>
              </p:txBody>
            </p:sp>
          </p:grpSp>
        </p:grpSp>
      </p:grpSp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67808" y="1460380"/>
          <a:ext cx="5105400" cy="3126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6" name="" r:id="rId1" imgW="6913245" imgH="4004945" progId="Visio.Drawing.15">
                  <p:embed/>
                </p:oleObj>
              </mc:Choice>
              <mc:Fallback>
                <p:oleObj name="" r:id="rId1" imgW="6913245" imgH="4004945" progId="Visio.Drawing.15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08" y="1460380"/>
                        <a:ext cx="5105400" cy="31263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图片 2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024" y="2433733"/>
            <a:ext cx="3663083" cy="233012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 flipH="1">
            <a:off x="4989586" y="3043724"/>
            <a:ext cx="2379801" cy="411551"/>
          </a:xfrm>
          <a:custGeom>
            <a:avLst/>
            <a:gdLst>
              <a:gd name="connsiteX0" fmla="*/ 21158 w 31781"/>
              <a:gd name="connsiteY0" fmla="*/ 145 h 21600"/>
              <a:gd name="connsiteX1" fmla="*/ 0 w 31781"/>
              <a:gd name="connsiteY1" fmla="*/ 21142 h 21600"/>
              <a:gd name="connsiteX2" fmla="*/ 29014 w 31781"/>
              <a:gd name="connsiteY2" fmla="*/ 21600 h 21600"/>
              <a:gd name="connsiteX3" fmla="*/ 31781 w 31781"/>
              <a:gd name="connsiteY3" fmla="*/ 0 h 21600"/>
              <a:gd name="connsiteX4" fmla="*/ 21158 w 31781"/>
              <a:gd name="connsiteY4" fmla="*/ 145 h 21600"/>
              <a:gd name="connsiteX0-1" fmla="*/ 21158 w 31781"/>
              <a:gd name="connsiteY0-2" fmla="*/ 145 h 21142"/>
              <a:gd name="connsiteX1-3" fmla="*/ 0 w 31781"/>
              <a:gd name="connsiteY1-4" fmla="*/ 21142 h 21142"/>
              <a:gd name="connsiteX2-5" fmla="*/ 18386 w 31781"/>
              <a:gd name="connsiteY2-6" fmla="*/ 20739 h 21142"/>
              <a:gd name="connsiteX3-7" fmla="*/ 31781 w 31781"/>
              <a:gd name="connsiteY3-8" fmla="*/ 0 h 21142"/>
              <a:gd name="connsiteX4-9" fmla="*/ 21158 w 31781"/>
              <a:gd name="connsiteY4-10" fmla="*/ 145 h 211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781" h="21142" extrusionOk="0">
                <a:moveTo>
                  <a:pt x="21158" y="145"/>
                </a:moveTo>
                <a:lnTo>
                  <a:pt x="0" y="21142"/>
                </a:lnTo>
                <a:lnTo>
                  <a:pt x="18386" y="20739"/>
                </a:lnTo>
                <a:lnTo>
                  <a:pt x="31781" y="0"/>
                </a:lnTo>
                <a:lnTo>
                  <a:pt x="21158" y="145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CDEE0"/>
            </a:solidFill>
          </a:ln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2"/>
            </p:custDataLst>
          </p:nvPr>
        </p:nvSpPr>
        <p:spPr>
          <a:xfrm>
            <a:off x="3538000" y="3043724"/>
            <a:ext cx="1351567" cy="417587"/>
          </a:xfrm>
          <a:custGeom>
            <a:avLst/>
            <a:gdLst>
              <a:gd name="connsiteX0" fmla="*/ 10093 w 25854"/>
              <a:gd name="connsiteY0" fmla="*/ 146 h 21600"/>
              <a:gd name="connsiteX1" fmla="*/ 0 w 25854"/>
              <a:gd name="connsiteY1" fmla="*/ 21572 h 21600"/>
              <a:gd name="connsiteX2" fmla="*/ 25854 w 25854"/>
              <a:gd name="connsiteY2" fmla="*/ 21600 h 21600"/>
              <a:gd name="connsiteX3" fmla="*/ 21600 w 25854"/>
              <a:gd name="connsiteY3" fmla="*/ 0 h 21600"/>
              <a:gd name="connsiteX4" fmla="*/ 10093 w 25854"/>
              <a:gd name="connsiteY4" fmla="*/ 146 h 21600"/>
              <a:gd name="connsiteX0-1" fmla="*/ 3791 w 19552"/>
              <a:gd name="connsiteY0-2" fmla="*/ 146 h 21600"/>
              <a:gd name="connsiteX1-3" fmla="*/ 0 w 19552"/>
              <a:gd name="connsiteY1-4" fmla="*/ 21572 h 21600"/>
              <a:gd name="connsiteX2-5" fmla="*/ 19552 w 19552"/>
              <a:gd name="connsiteY2-6" fmla="*/ 21600 h 21600"/>
              <a:gd name="connsiteX3-7" fmla="*/ 15298 w 19552"/>
              <a:gd name="connsiteY3-8" fmla="*/ 0 h 21600"/>
              <a:gd name="connsiteX4-9" fmla="*/ 3791 w 19552"/>
              <a:gd name="connsiteY4-10" fmla="*/ 146 h 21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9552" h="21600" extrusionOk="0">
                <a:moveTo>
                  <a:pt x="3791" y="146"/>
                </a:moveTo>
                <a:lnTo>
                  <a:pt x="0" y="21572"/>
                </a:lnTo>
                <a:lnTo>
                  <a:pt x="19552" y="21600"/>
                </a:lnTo>
                <a:lnTo>
                  <a:pt x="15298" y="0"/>
                </a:lnTo>
                <a:lnTo>
                  <a:pt x="3791" y="146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CDEE0"/>
            </a:solidFill>
          </a:ln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1004860" y="3043724"/>
            <a:ext cx="2418644" cy="4147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96" y="147"/>
                </a:moveTo>
                <a:lnTo>
                  <a:pt x="0" y="21572"/>
                </a:lnTo>
                <a:lnTo>
                  <a:pt x="12565" y="21600"/>
                </a:lnTo>
                <a:lnTo>
                  <a:pt x="21600" y="0"/>
                </a:lnTo>
                <a:lnTo>
                  <a:pt x="14496" y="147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CDEE0"/>
            </a:solidFill>
          </a:ln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4"/>
            </p:custDataLst>
          </p:nvPr>
        </p:nvSpPr>
        <p:spPr>
          <a:xfrm>
            <a:off x="3784807" y="867609"/>
            <a:ext cx="821253" cy="8169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7" y="0"/>
                </a:moveTo>
                <a:cubicBezTo>
                  <a:pt x="10838" y="0"/>
                  <a:pt x="10819" y="1"/>
                  <a:pt x="10800" y="2"/>
                </a:cubicBezTo>
                <a:cubicBezTo>
                  <a:pt x="10781" y="1"/>
                  <a:pt x="10762" y="0"/>
                  <a:pt x="10743" y="0"/>
                </a:cubicBezTo>
                <a:cubicBezTo>
                  <a:pt x="4810" y="0"/>
                  <a:pt x="0" y="4835"/>
                  <a:pt x="0" y="10800"/>
                </a:cubicBezTo>
                <a:cubicBezTo>
                  <a:pt x="0" y="16765"/>
                  <a:pt x="4810" y="21600"/>
                  <a:pt x="10743" y="21600"/>
                </a:cubicBezTo>
                <a:cubicBezTo>
                  <a:pt x="10762" y="21600"/>
                  <a:pt x="10781" y="21599"/>
                  <a:pt x="10800" y="21598"/>
                </a:cubicBezTo>
                <a:cubicBezTo>
                  <a:pt x="10819" y="21599"/>
                  <a:pt x="10838" y="21600"/>
                  <a:pt x="10857" y="21600"/>
                </a:cubicBezTo>
                <a:cubicBezTo>
                  <a:pt x="16790" y="21600"/>
                  <a:pt x="21600" y="16765"/>
                  <a:pt x="21600" y="10800"/>
                </a:cubicBezTo>
                <a:cubicBezTo>
                  <a:pt x="21600" y="4835"/>
                  <a:pt x="16790" y="0"/>
                  <a:pt x="10857" y="0"/>
                </a:cubicBezTo>
                <a:close/>
              </a:path>
            </a:pathLst>
          </a:custGeom>
          <a:solidFill>
            <a:srgbClr val="3498DB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5"/>
            </p:custDataLst>
          </p:nvPr>
        </p:nvSpPr>
        <p:spPr>
          <a:xfrm>
            <a:off x="3095358" y="1823037"/>
            <a:ext cx="946683" cy="715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7" y="21600"/>
                </a:moveTo>
                <a:cubicBezTo>
                  <a:pt x="425" y="21600"/>
                  <a:pt x="213" y="21596"/>
                  <a:pt x="0" y="21588"/>
                </a:cubicBezTo>
                <a:lnTo>
                  <a:pt x="168" y="13486"/>
                </a:lnTo>
                <a:cubicBezTo>
                  <a:pt x="11154" y="13885"/>
                  <a:pt x="15974" y="139"/>
                  <a:pt x="16022" y="0"/>
                </a:cubicBezTo>
                <a:lnTo>
                  <a:pt x="21600" y="3340"/>
                </a:lnTo>
                <a:cubicBezTo>
                  <a:pt x="21534" y="3534"/>
                  <a:pt x="19936" y="8150"/>
                  <a:pt x="16542" y="12647"/>
                </a:cubicBezTo>
                <a:cubicBezTo>
                  <a:pt x="12114" y="18515"/>
                  <a:pt x="6626" y="21600"/>
                  <a:pt x="637" y="21600"/>
                </a:cubicBezTo>
                <a:close/>
              </a:path>
            </a:pathLst>
          </a:custGeom>
          <a:solidFill>
            <a:srgbClr val="3498DB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6"/>
            </p:custDataLst>
          </p:nvPr>
        </p:nvSpPr>
        <p:spPr>
          <a:xfrm>
            <a:off x="4351765" y="1826538"/>
            <a:ext cx="946675" cy="7179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7" y="21600"/>
                </a:moveTo>
                <a:cubicBezTo>
                  <a:pt x="15860" y="21600"/>
                  <a:pt x="13082" y="21258"/>
                  <a:pt x="10253" y="19438"/>
                </a:cubicBezTo>
                <a:cubicBezTo>
                  <a:pt x="6170" y="16810"/>
                  <a:pt x="2816" y="11540"/>
                  <a:pt x="0" y="3326"/>
                </a:cubicBezTo>
                <a:lnTo>
                  <a:pt x="5579" y="0"/>
                </a:lnTo>
                <a:cubicBezTo>
                  <a:pt x="10345" y="13898"/>
                  <a:pt x="14862" y="13708"/>
                  <a:pt x="20580" y="13466"/>
                </a:cubicBezTo>
                <a:cubicBezTo>
                  <a:pt x="20865" y="13454"/>
                  <a:pt x="21149" y="13442"/>
                  <a:pt x="21432" y="13432"/>
                </a:cubicBezTo>
                <a:lnTo>
                  <a:pt x="21600" y="21502"/>
                </a:lnTo>
                <a:cubicBezTo>
                  <a:pt x="21326" y="21512"/>
                  <a:pt x="21051" y="21523"/>
                  <a:pt x="20776" y="21535"/>
                </a:cubicBezTo>
                <a:cubicBezTo>
                  <a:pt x="20019" y="21567"/>
                  <a:pt x="19238" y="21600"/>
                  <a:pt x="18437" y="21600"/>
                </a:cubicBezTo>
                <a:close/>
              </a:path>
            </a:pathLst>
          </a:custGeom>
          <a:solidFill>
            <a:srgbClr val="3498DB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7"/>
            </p:custDataLst>
          </p:nvPr>
        </p:nvSpPr>
        <p:spPr>
          <a:xfrm>
            <a:off x="2615894" y="867609"/>
            <a:ext cx="821253" cy="8169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6" y="0"/>
                </a:moveTo>
                <a:cubicBezTo>
                  <a:pt x="10838" y="0"/>
                  <a:pt x="10819" y="1"/>
                  <a:pt x="10800" y="2"/>
                </a:cubicBezTo>
                <a:cubicBezTo>
                  <a:pt x="10781" y="1"/>
                  <a:pt x="10762" y="0"/>
                  <a:pt x="10743" y="0"/>
                </a:cubicBezTo>
                <a:cubicBezTo>
                  <a:pt x="4810" y="0"/>
                  <a:pt x="0" y="4835"/>
                  <a:pt x="0" y="10800"/>
                </a:cubicBezTo>
                <a:cubicBezTo>
                  <a:pt x="0" y="16765"/>
                  <a:pt x="4810" y="21600"/>
                  <a:pt x="10743" y="21600"/>
                </a:cubicBezTo>
                <a:cubicBezTo>
                  <a:pt x="10762" y="21600"/>
                  <a:pt x="10781" y="21599"/>
                  <a:pt x="10800" y="21598"/>
                </a:cubicBezTo>
                <a:cubicBezTo>
                  <a:pt x="10819" y="21599"/>
                  <a:pt x="10838" y="21600"/>
                  <a:pt x="10856" y="21600"/>
                </a:cubicBezTo>
                <a:cubicBezTo>
                  <a:pt x="16790" y="21600"/>
                  <a:pt x="21600" y="16765"/>
                  <a:pt x="21600" y="10800"/>
                </a:cubicBezTo>
                <a:cubicBezTo>
                  <a:pt x="21600" y="4835"/>
                  <a:pt x="16790" y="0"/>
                  <a:pt x="10856" y="0"/>
                </a:cubicBezTo>
                <a:close/>
              </a:path>
            </a:pathLst>
          </a:custGeom>
          <a:solidFill>
            <a:srgbClr val="1F74AD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8"/>
            </p:custDataLst>
          </p:nvPr>
        </p:nvSpPr>
        <p:spPr>
          <a:xfrm>
            <a:off x="2622894" y="1823037"/>
            <a:ext cx="796273" cy="12276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1F74AD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9"/>
            </p:custDataLst>
          </p:nvPr>
        </p:nvSpPr>
        <p:spPr>
          <a:xfrm>
            <a:off x="1915947" y="1823037"/>
            <a:ext cx="946685" cy="715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7" y="21600"/>
                </a:moveTo>
                <a:cubicBezTo>
                  <a:pt x="425" y="21600"/>
                  <a:pt x="213" y="21596"/>
                  <a:pt x="0" y="21588"/>
                </a:cubicBezTo>
                <a:lnTo>
                  <a:pt x="168" y="13486"/>
                </a:lnTo>
                <a:cubicBezTo>
                  <a:pt x="11154" y="13885"/>
                  <a:pt x="15974" y="139"/>
                  <a:pt x="16022" y="0"/>
                </a:cubicBezTo>
                <a:lnTo>
                  <a:pt x="21600" y="3339"/>
                </a:lnTo>
                <a:cubicBezTo>
                  <a:pt x="21534" y="3534"/>
                  <a:pt x="19936" y="8150"/>
                  <a:pt x="16542" y="12647"/>
                </a:cubicBezTo>
                <a:cubicBezTo>
                  <a:pt x="12114" y="18515"/>
                  <a:pt x="6626" y="21600"/>
                  <a:pt x="637" y="21600"/>
                </a:cubicBezTo>
                <a:close/>
              </a:path>
            </a:pathLst>
          </a:custGeom>
          <a:solidFill>
            <a:srgbClr val="1F74AD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10"/>
            </p:custDataLst>
          </p:nvPr>
        </p:nvSpPr>
        <p:spPr>
          <a:xfrm>
            <a:off x="3172353" y="1826538"/>
            <a:ext cx="946685" cy="715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63" y="21600"/>
                </a:moveTo>
                <a:cubicBezTo>
                  <a:pt x="14974" y="21600"/>
                  <a:pt x="9487" y="18518"/>
                  <a:pt x="5058" y="12653"/>
                </a:cubicBezTo>
                <a:cubicBezTo>
                  <a:pt x="1664" y="8159"/>
                  <a:pt x="66" y="3546"/>
                  <a:pt x="0" y="3352"/>
                </a:cubicBezTo>
                <a:lnTo>
                  <a:pt x="2789" y="1683"/>
                </a:lnTo>
                <a:lnTo>
                  <a:pt x="5573" y="0"/>
                </a:lnTo>
                <a:cubicBezTo>
                  <a:pt x="5586" y="36"/>
                  <a:pt x="6865" y="3653"/>
                  <a:pt x="9529" y="7112"/>
                </a:cubicBezTo>
                <a:cubicBezTo>
                  <a:pt x="12916" y="11508"/>
                  <a:pt x="16920" y="13656"/>
                  <a:pt x="21432" y="13491"/>
                </a:cubicBezTo>
                <a:lnTo>
                  <a:pt x="21600" y="21589"/>
                </a:lnTo>
                <a:cubicBezTo>
                  <a:pt x="21387" y="21596"/>
                  <a:pt x="21174" y="21600"/>
                  <a:pt x="20963" y="21600"/>
                </a:cubicBezTo>
                <a:close/>
              </a:path>
            </a:pathLst>
          </a:custGeom>
          <a:solidFill>
            <a:srgbClr val="1F74AD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11"/>
            </p:custDataLst>
          </p:nvPr>
        </p:nvSpPr>
        <p:spPr>
          <a:xfrm>
            <a:off x="4974719" y="867609"/>
            <a:ext cx="821264" cy="8169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56" y="0"/>
                </a:moveTo>
                <a:cubicBezTo>
                  <a:pt x="10838" y="0"/>
                  <a:pt x="10819" y="1"/>
                  <a:pt x="10800" y="2"/>
                </a:cubicBezTo>
                <a:cubicBezTo>
                  <a:pt x="10781" y="1"/>
                  <a:pt x="10762" y="0"/>
                  <a:pt x="10743" y="0"/>
                </a:cubicBezTo>
                <a:cubicBezTo>
                  <a:pt x="4810" y="0"/>
                  <a:pt x="0" y="4835"/>
                  <a:pt x="0" y="10800"/>
                </a:cubicBezTo>
                <a:cubicBezTo>
                  <a:pt x="0" y="16765"/>
                  <a:pt x="4810" y="21600"/>
                  <a:pt x="10743" y="21600"/>
                </a:cubicBezTo>
                <a:cubicBezTo>
                  <a:pt x="10762" y="21600"/>
                  <a:pt x="10781" y="21599"/>
                  <a:pt x="10800" y="21598"/>
                </a:cubicBezTo>
                <a:cubicBezTo>
                  <a:pt x="10819" y="21599"/>
                  <a:pt x="10838" y="21600"/>
                  <a:pt x="10856" y="21600"/>
                </a:cubicBezTo>
                <a:cubicBezTo>
                  <a:pt x="16790" y="21600"/>
                  <a:pt x="21600" y="16765"/>
                  <a:pt x="21600" y="10800"/>
                </a:cubicBezTo>
                <a:cubicBezTo>
                  <a:pt x="21600" y="4835"/>
                  <a:pt x="16790" y="0"/>
                  <a:pt x="10856" y="0"/>
                </a:cubicBezTo>
                <a:close/>
              </a:path>
            </a:pathLst>
          </a:custGeom>
          <a:solidFill>
            <a:srgbClr val="1AA3AA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12"/>
            </p:custDataLst>
          </p:nvPr>
        </p:nvSpPr>
        <p:spPr>
          <a:xfrm>
            <a:off x="4988717" y="1823037"/>
            <a:ext cx="796259" cy="1227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1AA3AA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13"/>
            </p:custDataLst>
          </p:nvPr>
        </p:nvSpPr>
        <p:spPr>
          <a:xfrm>
            <a:off x="4285270" y="1823037"/>
            <a:ext cx="946682" cy="715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7" y="21600"/>
                </a:moveTo>
                <a:cubicBezTo>
                  <a:pt x="425" y="21600"/>
                  <a:pt x="213" y="21596"/>
                  <a:pt x="0" y="21588"/>
                </a:cubicBezTo>
                <a:lnTo>
                  <a:pt x="168" y="13486"/>
                </a:lnTo>
                <a:cubicBezTo>
                  <a:pt x="11154" y="13885"/>
                  <a:pt x="15974" y="139"/>
                  <a:pt x="16022" y="0"/>
                </a:cubicBezTo>
                <a:lnTo>
                  <a:pt x="21600" y="3340"/>
                </a:lnTo>
                <a:cubicBezTo>
                  <a:pt x="21533" y="3534"/>
                  <a:pt x="19936" y="8150"/>
                  <a:pt x="16542" y="12647"/>
                </a:cubicBezTo>
                <a:cubicBezTo>
                  <a:pt x="12113" y="18515"/>
                  <a:pt x="6626" y="21600"/>
                  <a:pt x="637" y="21600"/>
                </a:cubicBezTo>
                <a:close/>
              </a:path>
            </a:pathLst>
          </a:custGeom>
          <a:solidFill>
            <a:srgbClr val="1AA3AA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14"/>
            </p:custDataLst>
          </p:nvPr>
        </p:nvSpPr>
        <p:spPr>
          <a:xfrm>
            <a:off x="5541675" y="1826538"/>
            <a:ext cx="946673" cy="7155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63" y="21600"/>
                </a:moveTo>
                <a:cubicBezTo>
                  <a:pt x="14974" y="21600"/>
                  <a:pt x="9487" y="18518"/>
                  <a:pt x="5058" y="12653"/>
                </a:cubicBezTo>
                <a:cubicBezTo>
                  <a:pt x="1664" y="8159"/>
                  <a:pt x="66" y="3546"/>
                  <a:pt x="0" y="3352"/>
                </a:cubicBezTo>
                <a:lnTo>
                  <a:pt x="2789" y="1684"/>
                </a:lnTo>
                <a:lnTo>
                  <a:pt x="5573" y="0"/>
                </a:lnTo>
                <a:cubicBezTo>
                  <a:pt x="5586" y="36"/>
                  <a:pt x="6865" y="3653"/>
                  <a:pt x="9529" y="7112"/>
                </a:cubicBezTo>
                <a:cubicBezTo>
                  <a:pt x="12916" y="11509"/>
                  <a:pt x="16923" y="13655"/>
                  <a:pt x="21432" y="13491"/>
                </a:cubicBezTo>
                <a:lnTo>
                  <a:pt x="21600" y="21589"/>
                </a:lnTo>
                <a:cubicBezTo>
                  <a:pt x="21387" y="21596"/>
                  <a:pt x="21175" y="21600"/>
                  <a:pt x="20963" y="21600"/>
                </a:cubicBezTo>
                <a:close/>
              </a:path>
            </a:pathLst>
          </a:custGeom>
          <a:solidFill>
            <a:srgbClr val="1AA3AA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15"/>
            </p:custDataLst>
          </p:nvPr>
        </p:nvSpPr>
        <p:spPr>
          <a:xfrm>
            <a:off x="3798806" y="1823037"/>
            <a:ext cx="796276" cy="1227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3498DB"/>
          </a:solidFill>
          <a:ln w="12700" cap="flat">
            <a:noFill/>
            <a:miter lim="400000"/>
          </a:ln>
          <a:effectLst/>
        </p:spPr>
        <p:txBody>
          <a:bodyPr anchor="ctr"/>
          <a:p>
            <a:pPr algn="ctr">
              <a:lnSpc>
                <a:spcPct val="130000"/>
              </a:lnSpc>
            </a:pPr>
            <a:endParaRPr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圆角矩形 7"/>
          <p:cNvSpPr/>
          <p:nvPr>
            <p:custDataLst>
              <p:tags r:id="rId16"/>
            </p:custDataLst>
          </p:nvPr>
        </p:nvSpPr>
        <p:spPr>
          <a:xfrm>
            <a:off x="1019719" y="3450723"/>
            <a:ext cx="1410908" cy="373848"/>
          </a:xfrm>
          <a:prstGeom prst="roundRect">
            <a:avLst>
              <a:gd name="adj" fmla="val 0"/>
            </a:avLst>
          </a:prstGeom>
          <a:solidFill>
            <a:srgbClr val="1F74AD"/>
          </a:solidFill>
          <a:ln w="12700">
            <a:miter lim="400000"/>
          </a:ln>
        </p:spPr>
        <p:txBody>
          <a:bodyPr wrap="square" lIns="67500" tIns="35100" rIns="67500" bIns="3510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350" b="1" spc="30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实战化</a:t>
            </a:r>
            <a:endParaRPr lang="zh-CN" altLang="en-US" sz="1350" b="1" spc="3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圆角矩形 8"/>
          <p:cNvSpPr/>
          <p:nvPr>
            <p:custDataLst>
              <p:tags r:id="rId17"/>
            </p:custDataLst>
          </p:nvPr>
        </p:nvSpPr>
        <p:spPr>
          <a:xfrm>
            <a:off x="3502875" y="3450723"/>
            <a:ext cx="1410908" cy="373848"/>
          </a:xfrm>
          <a:prstGeom prst="roundRect">
            <a:avLst>
              <a:gd name="adj" fmla="val 0"/>
            </a:avLst>
          </a:prstGeom>
          <a:solidFill>
            <a:srgbClr val="3498DB"/>
          </a:solidFill>
          <a:ln w="12700">
            <a:miter lim="400000"/>
          </a:ln>
        </p:spPr>
        <p:txBody>
          <a:bodyPr wrap="square" lIns="67500" tIns="35100" rIns="67500" bIns="3510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350" b="1" spc="30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体系化</a:t>
            </a:r>
            <a:endParaRPr lang="zh-CN" altLang="en-US" sz="1350" b="1" spc="3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圆角矩形 9"/>
          <p:cNvSpPr/>
          <p:nvPr>
            <p:custDataLst>
              <p:tags r:id="rId18"/>
            </p:custDataLst>
          </p:nvPr>
        </p:nvSpPr>
        <p:spPr>
          <a:xfrm>
            <a:off x="5966020" y="3458293"/>
            <a:ext cx="1410908" cy="373848"/>
          </a:xfrm>
          <a:prstGeom prst="roundRect">
            <a:avLst>
              <a:gd name="adj" fmla="val 0"/>
            </a:avLst>
          </a:prstGeom>
          <a:solidFill>
            <a:srgbClr val="1AA3AA"/>
          </a:solidFill>
          <a:ln w="12700">
            <a:miter lim="400000"/>
          </a:ln>
        </p:spPr>
        <p:txBody>
          <a:bodyPr wrap="square" lIns="67500" tIns="35100" rIns="67500" bIns="35100" anchor="ctr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1350" b="1" spc="30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常态化</a:t>
            </a:r>
            <a:endParaRPr lang="zh-CN" altLang="en-US" sz="1350" b="1" spc="3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9"/>
            </p:custDataLst>
          </p:nvPr>
        </p:nvSpPr>
        <p:spPr bwMode="auto">
          <a:xfrm>
            <a:off x="872112" y="4080040"/>
            <a:ext cx="1706654" cy="6284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500" tIns="0" rIns="67500" bIns="35100" anchor="ctr" anchorCtr="1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p>
            <a:pPr algn="l">
              <a:lnSpc>
                <a:spcPct val="130000"/>
              </a:lnSpc>
              <a:defRPr/>
            </a:pPr>
            <a:r>
              <a:rPr lang="zh-CN" altLang="en-US" sz="700" spc="150">
                <a:latin typeface="微软雅黑" panose="020B0503020204020204" charset="-122"/>
                <a:ea typeface="微软雅黑" panose="020B0503020204020204" charset="-122"/>
              </a:rPr>
              <a:t>网络安全工作向实战化转变，只有通过实战化的措施，才能不断提高抗击打能力，真正发现、消除重大风险隐患，守住网络安全底线。</a:t>
            </a:r>
            <a:endParaRPr lang="zh-CN" altLang="en-US" sz="7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20"/>
            </p:custDataLst>
          </p:nvPr>
        </p:nvSpPr>
        <p:spPr bwMode="auto">
          <a:xfrm>
            <a:off x="3288808" y="4080361"/>
            <a:ext cx="2180903" cy="628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500" tIns="0" rIns="67500" bIns="35100" anchor="ctr" anchorCtr="1">
            <a:noAutofit/>
            <a:scene3d>
              <a:camera prst="orthographicFront"/>
              <a:lightRig rig="threePt" dir="t"/>
            </a:scene3d>
            <a:sp3d>
              <a:bevelT w="0" h="0"/>
            </a:sp3d>
          </a:bodyPr>
          <a:p>
            <a:pPr algn="l">
              <a:lnSpc>
                <a:spcPct val="130000"/>
              </a:lnSpc>
              <a:defRPr/>
            </a:pPr>
            <a:r>
              <a:rPr lang="zh-CN" altLang="en-US" sz="800" spc="150">
                <a:latin typeface="微软雅黑" panose="020B0503020204020204" charset="-122"/>
                <a:ea typeface="微软雅黑" panose="020B0503020204020204" charset="-122"/>
              </a:rPr>
              <a:t>按照等级保护2.0政策要求，体系化推动制度机制、手段建设、人才培养等多方面工作，构建合理有序、协调配套的持续举措，保障关键信息基础设施安全。</a:t>
            </a:r>
            <a:endParaRPr lang="zh-CN" altLang="en-US" sz="8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21"/>
            </p:custDataLst>
          </p:nvPr>
        </p:nvSpPr>
        <p:spPr bwMode="auto">
          <a:xfrm>
            <a:off x="5784850" y="4079875"/>
            <a:ext cx="1804670" cy="709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500" tIns="0" rIns="67500" bIns="35100" anchor="ctr" anchorCtr="1">
            <a:normAutofit fontScale="90000"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p>
            <a:pPr algn="l">
              <a:lnSpc>
                <a:spcPct val="130000"/>
              </a:lnSpc>
              <a:defRPr/>
            </a:pPr>
            <a:r>
              <a:rPr lang="zh-CN" altLang="en-US" sz="800" spc="150">
                <a:latin typeface="微软雅黑" panose="020B0503020204020204" charset="-122"/>
                <a:ea typeface="微软雅黑" panose="020B0503020204020204" charset="-122"/>
              </a:rPr>
              <a:t>建立以安全事件为牵引的监控指挥体系，落实机构、平台、机制等措施，开展7*24小时全天候、常态化安全监测，有效提升应对网络安全事件的响应能力。</a:t>
            </a:r>
            <a:endParaRPr lang="zh-CN" altLang="en-US" sz="8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240" y="648335"/>
            <a:ext cx="1938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安全防护思路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AutoShape 91"/>
          <p:cNvSpPr>
            <a:spLocks noChangeArrowheads="1"/>
          </p:cNvSpPr>
          <p:nvPr/>
        </p:nvSpPr>
        <p:spPr bwMode="gray">
          <a:xfrm>
            <a:off x="734434" y="900866"/>
            <a:ext cx="2655435" cy="465345"/>
          </a:xfrm>
          <a:prstGeom prst="chevron">
            <a:avLst>
              <a:gd name="adj" fmla="val 38246"/>
            </a:avLst>
          </a:prstGeom>
          <a:solidFill>
            <a:srgbClr val="1F2A66"/>
          </a:solidFill>
          <a:ln w="19050" algn="ctr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endParaRPr lang="zh-CN" altLang="en-US" sz="1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734437" y="1358512"/>
            <a:ext cx="2479998" cy="24292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75000"/>
              </a:schemeClr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734437" y="3850881"/>
            <a:ext cx="2479998" cy="454511"/>
          </a:xfrm>
          <a:prstGeom prst="roundRect">
            <a:avLst>
              <a:gd name="adj" fmla="val 12917"/>
            </a:avLst>
          </a:prstGeom>
          <a:solidFill>
            <a:srgbClr val="1F2A66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81"/>
          <p:cNvSpPr>
            <a:spLocks noChangeArrowheads="1"/>
          </p:cNvSpPr>
          <p:nvPr/>
        </p:nvSpPr>
        <p:spPr bwMode="auto">
          <a:xfrm>
            <a:off x="1286820" y="991035"/>
            <a:ext cx="1242146" cy="287020"/>
          </a:xfrm>
          <a:prstGeom prst="rect">
            <a:avLst/>
          </a:prstGeom>
          <a:noFill/>
          <a:ln w="19050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事前检测</a:t>
            </a:r>
            <a:endParaRPr lang="zh-CN" altLang="en-US" sz="15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15834" y="3980074"/>
            <a:ext cx="2570154" cy="247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buClr>
                <a:srgbClr val="E40000"/>
              </a:buClr>
              <a:buSzPct val="80000"/>
              <a:buFont typeface="Wingdings 3" panose="05040102010807070707" pitchFamily="18" charset="2"/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识别风险协助优化机制</a:t>
            </a:r>
            <a:endParaRPr lang="zh-CN" altLang="en-US" sz="1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AutoShape 89"/>
          <p:cNvSpPr>
            <a:spLocks noChangeArrowheads="1"/>
          </p:cNvSpPr>
          <p:nvPr/>
        </p:nvSpPr>
        <p:spPr bwMode="auto">
          <a:xfrm>
            <a:off x="5982072" y="1366212"/>
            <a:ext cx="2355595" cy="242155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75000"/>
              </a:schemeClr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AutoShape 91"/>
          <p:cNvSpPr>
            <a:spLocks noChangeArrowheads="1"/>
          </p:cNvSpPr>
          <p:nvPr/>
        </p:nvSpPr>
        <p:spPr bwMode="gray">
          <a:xfrm>
            <a:off x="5968101" y="900866"/>
            <a:ext cx="2544955" cy="465345"/>
          </a:xfrm>
          <a:prstGeom prst="chevron">
            <a:avLst>
              <a:gd name="adj" fmla="val 38246"/>
            </a:avLst>
          </a:prstGeom>
          <a:solidFill>
            <a:srgbClr val="1F2A66"/>
          </a:solidFill>
          <a:ln w="19050" algn="ctr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endParaRPr lang="zh-CN" altLang="en-US" sz="15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92"/>
          <p:cNvSpPr>
            <a:spLocks noChangeArrowheads="1"/>
          </p:cNvSpPr>
          <p:nvPr/>
        </p:nvSpPr>
        <p:spPr bwMode="auto">
          <a:xfrm>
            <a:off x="6443132" y="1002256"/>
            <a:ext cx="1460021" cy="287020"/>
          </a:xfrm>
          <a:prstGeom prst="rect">
            <a:avLst/>
          </a:prstGeom>
          <a:noFill/>
          <a:ln w="19050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事后响应</a:t>
            </a:r>
            <a:endParaRPr lang="zh-CN" altLang="en-US" sz="15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97027" y="1846709"/>
            <a:ext cx="1561766" cy="1636264"/>
            <a:chOff x="7512317" y="2611520"/>
            <a:chExt cx="1657279" cy="1646903"/>
          </a:xfrm>
        </p:grpSpPr>
        <p:sp>
          <p:nvSpPr>
            <p:cNvPr id="93" name="Oval 94"/>
            <p:cNvSpPr>
              <a:spLocks noChangeArrowheads="1"/>
            </p:cNvSpPr>
            <p:nvPr/>
          </p:nvSpPr>
          <p:spPr bwMode="auto">
            <a:xfrm>
              <a:off x="7512317" y="2611520"/>
              <a:ext cx="1654576" cy="1646903"/>
            </a:xfrm>
            <a:prstGeom prst="ellipse">
              <a:avLst/>
            </a:prstGeom>
            <a:noFill/>
            <a:ln w="19050">
              <a:solidFill>
                <a:srgbClr val="1F2A66"/>
              </a:solidFill>
              <a:prstDash val="dash"/>
              <a:round/>
            </a:ln>
          </p:spPr>
          <p:txBody>
            <a:bodyPr wrap="none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Text Box 95"/>
            <p:cNvSpPr txBox="1">
              <a:spLocks noChangeArrowheads="1"/>
            </p:cNvSpPr>
            <p:nvPr/>
          </p:nvSpPr>
          <p:spPr bwMode="auto">
            <a:xfrm>
              <a:off x="7715657" y="2971934"/>
              <a:ext cx="760085" cy="2543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05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应急恢复</a:t>
              </a:r>
              <a:endParaRPr lang="zh-CN" altLang="en-US" sz="105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Text Box 96"/>
            <p:cNvSpPr txBox="1">
              <a:spLocks noChangeArrowheads="1"/>
            </p:cNvSpPr>
            <p:nvPr/>
          </p:nvSpPr>
          <p:spPr bwMode="auto">
            <a:xfrm>
              <a:off x="8409511" y="3581898"/>
              <a:ext cx="760085" cy="2543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05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事件规避</a:t>
              </a:r>
              <a:endParaRPr lang="zh-CN" altLang="en-US" sz="105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0" name="Group 99"/>
            <p:cNvGrpSpPr/>
            <p:nvPr/>
          </p:nvGrpSpPr>
          <p:grpSpPr bwMode="auto">
            <a:xfrm>
              <a:off x="7758493" y="3213290"/>
              <a:ext cx="206796" cy="213716"/>
              <a:chOff x="4162" y="2821"/>
              <a:chExt cx="193" cy="213"/>
            </a:xfrm>
          </p:grpSpPr>
          <p:sp>
            <p:nvSpPr>
              <p:cNvPr id="111" name="Arc 100"/>
              <p:cNvSpPr>
                <a:spLocks noChangeAspect="1"/>
              </p:cNvSpPr>
              <p:nvPr/>
            </p:nvSpPr>
            <p:spPr bwMode="auto">
              <a:xfrm rot="16314790" flipH="1">
                <a:off x="4176" y="2855"/>
                <a:ext cx="179" cy="179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12505" y="2007"/>
                    </a:moveTo>
                    <a:cubicBezTo>
                      <a:pt x="15355" y="685"/>
                      <a:pt x="18458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19680"/>
                      <a:pt x="255" y="17769"/>
                      <a:pt x="760" y="15917"/>
                    </a:cubicBezTo>
                  </a:path>
                  <a:path w="43200" h="43200" stroke="0" extrusionOk="0">
                    <a:moveTo>
                      <a:pt x="12505" y="2007"/>
                    </a:moveTo>
                    <a:cubicBezTo>
                      <a:pt x="15355" y="685"/>
                      <a:pt x="18458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19680"/>
                      <a:pt x="255" y="17769"/>
                      <a:pt x="760" y="1591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1F2A66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2" name="Line 101"/>
              <p:cNvSpPr>
                <a:spLocks noChangeShapeType="1"/>
              </p:cNvSpPr>
              <p:nvPr/>
            </p:nvSpPr>
            <p:spPr bwMode="auto">
              <a:xfrm flipH="1" flipV="1">
                <a:off x="4162" y="2821"/>
                <a:ext cx="108" cy="124"/>
              </a:xfrm>
              <a:prstGeom prst="line">
                <a:avLst/>
              </a:prstGeom>
              <a:noFill/>
              <a:ln w="38100">
                <a:solidFill>
                  <a:srgbClr val="1F2A66"/>
                </a:solidFill>
                <a:round/>
                <a:tailEnd type="triangle" w="med" len="sm"/>
              </a:ln>
            </p:spPr>
            <p:txBody>
              <a:bodyPr/>
              <a:lstStyle/>
              <a:p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06" name="Group 104"/>
            <p:cNvGrpSpPr/>
            <p:nvPr/>
          </p:nvGrpSpPr>
          <p:grpSpPr bwMode="auto">
            <a:xfrm>
              <a:off x="8103938" y="3522431"/>
              <a:ext cx="206796" cy="213716"/>
              <a:chOff x="4162" y="2821"/>
              <a:chExt cx="193" cy="213"/>
            </a:xfrm>
          </p:grpSpPr>
          <p:sp>
            <p:nvSpPr>
              <p:cNvPr id="107" name="Arc 105"/>
              <p:cNvSpPr>
                <a:spLocks noChangeAspect="1"/>
              </p:cNvSpPr>
              <p:nvPr/>
            </p:nvSpPr>
            <p:spPr bwMode="auto">
              <a:xfrm rot="16314790" flipH="1">
                <a:off x="4176" y="2855"/>
                <a:ext cx="179" cy="179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12505" y="2007"/>
                    </a:moveTo>
                    <a:cubicBezTo>
                      <a:pt x="15355" y="685"/>
                      <a:pt x="18458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19680"/>
                      <a:pt x="255" y="17769"/>
                      <a:pt x="760" y="15917"/>
                    </a:cubicBezTo>
                  </a:path>
                  <a:path w="43200" h="43200" stroke="0" extrusionOk="0">
                    <a:moveTo>
                      <a:pt x="12505" y="2007"/>
                    </a:moveTo>
                    <a:cubicBezTo>
                      <a:pt x="15355" y="685"/>
                      <a:pt x="18458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19680"/>
                      <a:pt x="255" y="17769"/>
                      <a:pt x="760" y="1591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1F2A66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Line 106"/>
              <p:cNvSpPr>
                <a:spLocks noChangeShapeType="1"/>
              </p:cNvSpPr>
              <p:nvPr/>
            </p:nvSpPr>
            <p:spPr bwMode="auto">
              <a:xfrm flipH="1" flipV="1">
                <a:off x="4162" y="2821"/>
                <a:ext cx="108" cy="124"/>
              </a:xfrm>
              <a:prstGeom prst="line">
                <a:avLst/>
              </a:prstGeom>
              <a:noFill/>
              <a:ln w="38100">
                <a:solidFill>
                  <a:srgbClr val="1F2A66"/>
                </a:solidFill>
                <a:round/>
                <a:tailEnd type="triangle" w="med" len="sm"/>
              </a:ln>
            </p:spPr>
            <p:txBody>
              <a:bodyPr/>
              <a:lstStyle/>
              <a:p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98" name="AutoShape 107"/>
            <p:cNvSpPr>
              <a:spLocks noChangeArrowheads="1"/>
            </p:cNvSpPr>
            <p:nvPr/>
          </p:nvSpPr>
          <p:spPr bwMode="auto">
            <a:xfrm rot="19419578">
              <a:off x="7574586" y="3850857"/>
              <a:ext cx="183842" cy="156650"/>
            </a:xfrm>
            <a:prstGeom prst="triangle">
              <a:avLst>
                <a:gd name="adj" fmla="val 50000"/>
              </a:avLst>
            </a:prstGeom>
            <a:solidFill>
              <a:srgbClr val="E8013A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35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Text Box 108"/>
            <p:cNvSpPr txBox="1">
              <a:spLocks noChangeArrowheads="1"/>
            </p:cNvSpPr>
            <p:nvPr/>
          </p:nvSpPr>
          <p:spPr bwMode="auto">
            <a:xfrm>
              <a:off x="8111510" y="3269985"/>
              <a:ext cx="760085" cy="2543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05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关联分析</a:t>
              </a:r>
              <a:endParaRPr lang="zh-CN" altLang="en-US" sz="105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2" name="Group 111"/>
            <p:cNvGrpSpPr/>
            <p:nvPr/>
          </p:nvGrpSpPr>
          <p:grpSpPr bwMode="auto">
            <a:xfrm>
              <a:off x="8459761" y="3842663"/>
              <a:ext cx="206796" cy="213716"/>
              <a:chOff x="4162" y="2821"/>
              <a:chExt cx="193" cy="213"/>
            </a:xfrm>
          </p:grpSpPr>
          <p:sp>
            <p:nvSpPr>
              <p:cNvPr id="103" name="Arc 112"/>
              <p:cNvSpPr>
                <a:spLocks noChangeAspect="1"/>
              </p:cNvSpPr>
              <p:nvPr/>
            </p:nvSpPr>
            <p:spPr bwMode="auto">
              <a:xfrm rot="16314790" flipH="1">
                <a:off x="4176" y="2855"/>
                <a:ext cx="179" cy="179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12505" y="2007"/>
                    </a:moveTo>
                    <a:cubicBezTo>
                      <a:pt x="15355" y="685"/>
                      <a:pt x="18458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19680"/>
                      <a:pt x="255" y="17769"/>
                      <a:pt x="760" y="15917"/>
                    </a:cubicBezTo>
                  </a:path>
                  <a:path w="43200" h="43200" stroke="0" extrusionOk="0">
                    <a:moveTo>
                      <a:pt x="12505" y="2007"/>
                    </a:moveTo>
                    <a:cubicBezTo>
                      <a:pt x="15355" y="685"/>
                      <a:pt x="18458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19680"/>
                      <a:pt x="255" y="17769"/>
                      <a:pt x="760" y="1591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1F2A66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4" name="Line 113"/>
              <p:cNvSpPr>
                <a:spLocks noChangeShapeType="1"/>
              </p:cNvSpPr>
              <p:nvPr/>
            </p:nvSpPr>
            <p:spPr bwMode="auto">
              <a:xfrm flipH="1" flipV="1">
                <a:off x="4162" y="2821"/>
                <a:ext cx="108" cy="124"/>
              </a:xfrm>
              <a:prstGeom prst="line">
                <a:avLst/>
              </a:prstGeom>
              <a:noFill/>
              <a:ln w="38100">
                <a:solidFill>
                  <a:srgbClr val="1F2A66"/>
                </a:solidFill>
                <a:round/>
                <a:tailEnd type="triangle" w="med" len="sm"/>
              </a:ln>
            </p:spPr>
            <p:txBody>
              <a:bodyPr/>
              <a:lstStyle/>
              <a:p>
                <a:endParaRPr lang="zh-CN" altLang="en-US" sz="135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5" name="AutoShape 88"/>
          <p:cNvSpPr>
            <a:spLocks noChangeArrowheads="1"/>
          </p:cNvSpPr>
          <p:nvPr/>
        </p:nvSpPr>
        <p:spPr bwMode="auto">
          <a:xfrm>
            <a:off x="5982072" y="3865869"/>
            <a:ext cx="2366771" cy="424535"/>
          </a:xfrm>
          <a:prstGeom prst="roundRect">
            <a:avLst>
              <a:gd name="adj" fmla="val 17227"/>
            </a:avLst>
          </a:prstGeom>
          <a:solidFill>
            <a:srgbClr val="1F2A66"/>
          </a:solidFill>
          <a:ln w="9525" algn="ctr">
            <a:noFill/>
            <a:round/>
          </a:ln>
        </p:spPr>
        <p:txBody>
          <a:bodyPr wrap="none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 Box 93"/>
          <p:cNvSpPr txBox="1">
            <a:spLocks noChangeArrowheads="1"/>
          </p:cNvSpPr>
          <p:nvPr/>
        </p:nvSpPr>
        <p:spPr bwMode="auto">
          <a:xfrm>
            <a:off x="5984867" y="3980074"/>
            <a:ext cx="2380743" cy="247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lnSpc>
                <a:spcPct val="85000"/>
              </a:lnSpc>
              <a:spcBef>
                <a:spcPct val="50000"/>
              </a:spcBef>
              <a:buClr>
                <a:srgbClr val="E40000"/>
              </a:buClr>
              <a:buSzPct val="80000"/>
              <a:buFont typeface="Wingdings 3" panose="05040102010807070707" pitchFamily="18" charset="2"/>
              <a:buNone/>
              <a:defRPr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200" dirty="0">
                <a:solidFill>
                  <a:srgbClr val="FFFFFF"/>
                </a:solidFill>
              </a:rPr>
              <a:t>应急响应机制</a:t>
            </a:r>
            <a:endParaRPr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82" name="AutoShape 116"/>
          <p:cNvSpPr>
            <a:spLocks noChangeArrowheads="1"/>
          </p:cNvSpPr>
          <p:nvPr/>
        </p:nvSpPr>
        <p:spPr bwMode="auto">
          <a:xfrm>
            <a:off x="3389870" y="1367109"/>
            <a:ext cx="2386270" cy="2420753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75000"/>
              </a:schemeClr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Text Box 118"/>
          <p:cNvSpPr txBox="1">
            <a:spLocks noChangeArrowheads="1"/>
          </p:cNvSpPr>
          <p:nvPr/>
        </p:nvSpPr>
        <p:spPr bwMode="auto">
          <a:xfrm>
            <a:off x="4729719" y="2383852"/>
            <a:ext cx="868680" cy="1407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最新漏洞</a:t>
            </a:r>
            <a:endParaRPr lang="en-US" altLang="zh-CN" sz="9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紧急补丁</a:t>
            </a:r>
            <a:endParaRPr lang="en-US" altLang="zh-CN" sz="9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监管要求</a:t>
            </a:r>
            <a:endParaRPr lang="en-US" altLang="zh-CN" sz="9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重大安全事件</a:t>
            </a:r>
            <a:endParaRPr lang="en-US" altLang="zh-CN" sz="9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endParaRPr lang="en-US" altLang="zh-CN" sz="9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Line 121"/>
          <p:cNvSpPr>
            <a:spLocks noChangeShapeType="1"/>
          </p:cNvSpPr>
          <p:nvPr/>
        </p:nvSpPr>
        <p:spPr bwMode="auto">
          <a:xfrm>
            <a:off x="4583005" y="1002535"/>
            <a:ext cx="0" cy="2785351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AutoShape 123"/>
          <p:cNvSpPr>
            <a:spLocks noChangeArrowheads="1"/>
          </p:cNvSpPr>
          <p:nvPr/>
        </p:nvSpPr>
        <p:spPr bwMode="gray">
          <a:xfrm>
            <a:off x="3384229" y="901006"/>
            <a:ext cx="2572696" cy="466103"/>
          </a:xfrm>
          <a:prstGeom prst="chevron">
            <a:avLst>
              <a:gd name="adj" fmla="val 38246"/>
            </a:avLst>
          </a:prstGeom>
          <a:solidFill>
            <a:srgbClr val="E8013A"/>
          </a:solidFill>
          <a:ln w="19050" algn="ctr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endParaRPr lang="zh-CN" altLang="en-US" sz="2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Rectangle 124"/>
          <p:cNvSpPr>
            <a:spLocks noChangeArrowheads="1"/>
          </p:cNvSpPr>
          <p:nvPr/>
        </p:nvSpPr>
        <p:spPr bwMode="auto">
          <a:xfrm>
            <a:off x="4017465" y="1014910"/>
            <a:ext cx="1293268" cy="287020"/>
          </a:xfrm>
          <a:prstGeom prst="rect">
            <a:avLst/>
          </a:prstGeom>
          <a:noFill/>
          <a:ln w="19050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事中监测</a:t>
            </a:r>
            <a:endParaRPr lang="en-US" altLang="zh-CN" sz="15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WordArt 135"/>
          <p:cNvSpPr>
            <a:spLocks noChangeAspect="1" noChangeArrowheads="1" noChangeShapeType="1" noTextEdit="1"/>
          </p:cNvSpPr>
          <p:nvPr/>
        </p:nvSpPr>
        <p:spPr bwMode="auto">
          <a:xfrm>
            <a:off x="3913100" y="1883068"/>
            <a:ext cx="234114" cy="1945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305" kern="10" dirty="0">
                <a:ln w="9525">
                  <a:noFill/>
                  <a:round/>
                </a:ln>
                <a:gradFill rotWithShape="1">
                  <a:gsLst>
                    <a:gs pos="0">
                      <a:srgbClr val="FFFFFF">
                        <a:alpha val="7999"/>
                      </a:srgbClr>
                    </a:gs>
                    <a:gs pos="100000">
                      <a:schemeClr val="bg1">
                        <a:alpha val="15999"/>
                      </a:schemeClr>
                    </a:gs>
                  </a:gsLst>
                  <a:lin ang="5400000" scaled="1"/>
                </a:gradFill>
                <a:latin typeface="微软雅黑" panose="020B0503020204020204" charset="-122"/>
                <a:ea typeface="微软雅黑" panose="020B0503020204020204" charset="-122"/>
              </a:rPr>
              <a:t>ü</a:t>
            </a:r>
            <a:endParaRPr lang="zh-CN" altLang="en-US" sz="3305" kern="10" dirty="0">
              <a:ln w="9525">
                <a:noFill/>
                <a:round/>
              </a:ln>
              <a:gradFill rotWithShape="1">
                <a:gsLst>
                  <a:gs pos="0">
                    <a:srgbClr val="FFFFFF">
                      <a:alpha val="7999"/>
                    </a:srgbClr>
                  </a:gs>
                  <a:gs pos="100000">
                    <a:schemeClr val="bg1">
                      <a:alpha val="15999"/>
                    </a:schemeClr>
                  </a:gs>
                </a:gsLst>
                <a:lin ang="5400000" scaled="1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Text Box 136"/>
          <p:cNvSpPr txBox="1">
            <a:spLocks noChangeArrowheads="1"/>
          </p:cNvSpPr>
          <p:nvPr/>
        </p:nvSpPr>
        <p:spPr bwMode="auto">
          <a:xfrm>
            <a:off x="4812244" y="1547833"/>
            <a:ext cx="792480" cy="275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2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安全通告</a:t>
            </a:r>
            <a:endParaRPr lang="zh-CN" altLang="en-US" sz="12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0" name="Picture 90" descr="computer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013154" y="1881688"/>
            <a:ext cx="362454" cy="4428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</p:pic>
      <p:sp>
        <p:nvSpPr>
          <p:cNvPr id="91" name="AutoShape 115"/>
          <p:cNvSpPr>
            <a:spLocks noChangeArrowheads="1"/>
          </p:cNvSpPr>
          <p:nvPr/>
        </p:nvSpPr>
        <p:spPr bwMode="auto">
          <a:xfrm>
            <a:off x="3389870" y="3859475"/>
            <a:ext cx="2386270" cy="437323"/>
          </a:xfrm>
          <a:prstGeom prst="roundRect">
            <a:avLst>
              <a:gd name="adj" fmla="val 17227"/>
            </a:avLst>
          </a:prstGeom>
          <a:solidFill>
            <a:srgbClr val="E8013A"/>
          </a:solidFill>
          <a:ln w="9525" algn="ctr">
            <a:noFill/>
            <a:round/>
          </a:ln>
        </p:spPr>
        <p:txBody>
          <a:bodyPr wrap="none" anchor="ctr"/>
          <a:lstStyle/>
          <a:p>
            <a:pPr algn="ctr"/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Text Box 117"/>
          <p:cNvSpPr txBox="1">
            <a:spLocks noChangeArrowheads="1"/>
          </p:cNvSpPr>
          <p:nvPr/>
        </p:nvSpPr>
        <p:spPr bwMode="auto">
          <a:xfrm>
            <a:off x="3447693" y="3980152"/>
            <a:ext cx="2328447" cy="247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  <a:buClr>
                <a:srgbClr val="E40000"/>
              </a:buClr>
              <a:buSzPct val="80000"/>
              <a:buFont typeface="Wingdings 3" panose="05040102010807070707" pitchFamily="18" charset="2"/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监控预警机制</a:t>
            </a:r>
            <a:endParaRPr lang="zh-CN" altLang="en-US" sz="12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21929" y="1556761"/>
            <a:ext cx="831458" cy="2240124"/>
            <a:chOff x="3485464" y="1892969"/>
            <a:chExt cx="882308" cy="2254690"/>
          </a:xfrm>
        </p:grpSpPr>
        <p:sp>
          <p:nvSpPr>
            <p:cNvPr id="79" name="Text Box 136"/>
            <p:cNvSpPr txBox="1">
              <a:spLocks noChangeArrowheads="1"/>
            </p:cNvSpPr>
            <p:nvPr/>
          </p:nvSpPr>
          <p:spPr bwMode="auto">
            <a:xfrm>
              <a:off x="3485464" y="1892969"/>
              <a:ext cx="840946" cy="2773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20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监控预警</a:t>
              </a:r>
              <a:endParaRPr lang="zh-CN" altLang="en-US" sz="12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80" name="Picture 90" descr="computer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3707904" y="2242812"/>
              <a:ext cx="384620" cy="44572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</p:pic>
        <p:sp>
          <p:nvSpPr>
            <p:cNvPr id="81" name="Text Box 118"/>
            <p:cNvSpPr txBox="1">
              <a:spLocks noChangeArrowheads="1"/>
            </p:cNvSpPr>
            <p:nvPr/>
          </p:nvSpPr>
          <p:spPr bwMode="auto">
            <a:xfrm>
              <a:off x="3567256" y="2731349"/>
              <a:ext cx="800516" cy="1416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90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网站可用性</a:t>
              </a:r>
              <a:endParaRPr lang="en-US" altLang="zh-CN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hangingPunct="0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90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网页挂马</a:t>
              </a:r>
              <a:endParaRPr lang="en-US" altLang="zh-CN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hangingPunct="0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90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web</a:t>
              </a:r>
              <a:r>
                <a:rPr lang="zh-CN" altLang="en-US" sz="90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漏洞</a:t>
              </a:r>
              <a:endParaRPr lang="en-US" altLang="zh-CN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hangingPunct="0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90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网页篡改</a:t>
              </a:r>
              <a:endParaRPr lang="zh-CN" altLang="en-US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hangingPunct="0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900" dirty="0">
                  <a:solidFill>
                    <a:srgbClr val="1F2A66"/>
                  </a:solidFill>
                  <a:latin typeface="微软雅黑" panose="020B0503020204020204" charset="-122"/>
                  <a:ea typeface="微软雅黑" panose="020B0503020204020204" charset="-122"/>
                </a:rPr>
                <a:t>…</a:t>
              </a:r>
              <a:endParaRPr lang="en-US" altLang="zh-CN" sz="9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" name="Text Box 136"/>
          <p:cNvSpPr txBox="1">
            <a:spLocks noChangeArrowheads="1"/>
          </p:cNvSpPr>
          <p:nvPr/>
        </p:nvSpPr>
        <p:spPr bwMode="auto">
          <a:xfrm>
            <a:off x="6401962" y="1496473"/>
            <a:ext cx="792480" cy="275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12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应急响应</a:t>
            </a:r>
            <a:endParaRPr lang="zh-CN" altLang="en-US" sz="12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Text Box 136"/>
          <p:cNvSpPr txBox="1">
            <a:spLocks noChangeArrowheads="1"/>
          </p:cNvSpPr>
          <p:nvPr/>
        </p:nvSpPr>
        <p:spPr bwMode="auto">
          <a:xfrm>
            <a:off x="406380" y="1327608"/>
            <a:ext cx="2178050" cy="2604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ts val="2800"/>
              </a:lnSpc>
            </a:pPr>
            <a:r>
              <a:rPr lang="zh-CN" altLang="en-US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代码审计</a:t>
            </a:r>
            <a:endParaRPr lang="en-US" altLang="zh-CN" sz="1125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ts val="2800"/>
              </a:lnSpc>
            </a:pPr>
            <a:r>
              <a:rPr lang="zh-CN" altLang="en-US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漏洞扫描</a:t>
            </a:r>
            <a:endParaRPr lang="en-US" altLang="zh-CN" sz="1125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ts val="2800"/>
              </a:lnSpc>
            </a:pPr>
            <a:r>
              <a:rPr lang="zh-CN" altLang="en-US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渗透测试</a:t>
            </a:r>
            <a:endParaRPr lang="en-US" altLang="zh-CN" sz="1125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ts val="2800"/>
              </a:lnSpc>
            </a:pPr>
            <a:r>
              <a:rPr lang="zh-CN" altLang="en-US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配置核查</a:t>
            </a:r>
            <a:endParaRPr lang="en-US" altLang="zh-CN" sz="1125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ts val="2800"/>
              </a:lnSpc>
            </a:pPr>
            <a:r>
              <a:rPr lang="en-US" altLang="zh-CN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测试</a:t>
            </a:r>
            <a:endParaRPr lang="en-US" altLang="zh-CN" sz="1125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ts val="2800"/>
              </a:lnSpc>
            </a:pPr>
            <a:r>
              <a:rPr lang="zh-CN" altLang="en-US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架构分析</a:t>
            </a:r>
            <a:endParaRPr lang="en-US" altLang="zh-CN" sz="1125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ts val="2800"/>
              </a:lnSpc>
            </a:pPr>
            <a:r>
              <a:rPr lang="zh-CN" altLang="en-US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可信众测</a:t>
            </a:r>
            <a:r>
              <a:rPr lang="en-US" altLang="zh-CN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&amp;</a:t>
            </a:r>
            <a:r>
              <a:rPr lang="zh-CN" altLang="en-US" sz="1125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红队服务</a:t>
            </a:r>
            <a:endParaRPr lang="en-US" altLang="zh-CN" sz="1125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右大括号 49"/>
          <p:cNvSpPr/>
          <p:nvPr/>
        </p:nvSpPr>
        <p:spPr>
          <a:xfrm>
            <a:off x="1891200" y="1476369"/>
            <a:ext cx="296583" cy="1484061"/>
          </a:xfrm>
          <a:prstGeom prst="rightBrace">
            <a:avLst/>
          </a:prstGeom>
          <a:ln>
            <a:solidFill>
              <a:srgbClr val="1F2A6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TextBox 225"/>
          <p:cNvSpPr txBox="1"/>
          <p:nvPr/>
        </p:nvSpPr>
        <p:spPr>
          <a:xfrm>
            <a:off x="2187783" y="2150770"/>
            <a:ext cx="98551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安全评估</a:t>
            </a:r>
            <a:endParaRPr lang="en-US" altLang="zh-CN" sz="105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05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风险评估</a:t>
            </a:r>
            <a:endParaRPr lang="zh-CN" altLang="en-US" sz="105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1861746" y="3341454"/>
            <a:ext cx="326037" cy="0"/>
          </a:xfrm>
          <a:prstGeom prst="straightConnector1">
            <a:avLst/>
          </a:prstGeom>
          <a:ln>
            <a:solidFill>
              <a:srgbClr val="1F2A66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229"/>
          <p:cNvSpPr txBox="1"/>
          <p:nvPr/>
        </p:nvSpPr>
        <p:spPr>
          <a:xfrm>
            <a:off x="2227554" y="3213944"/>
            <a:ext cx="874191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050" b="0" dirty="0">
                <a:solidFill>
                  <a:srgbClr val="1F2A66"/>
                </a:solidFill>
              </a:rPr>
              <a:t>解决建议</a:t>
            </a:r>
            <a:endParaRPr lang="zh-CN" altLang="en-US" sz="1050" b="0" dirty="0">
              <a:solidFill>
                <a:srgbClr val="1F2A66"/>
              </a:solidFill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1861745" y="3587839"/>
            <a:ext cx="326037" cy="0"/>
          </a:xfrm>
          <a:prstGeom prst="straightConnector1">
            <a:avLst/>
          </a:prstGeom>
          <a:ln>
            <a:solidFill>
              <a:srgbClr val="1F2A66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231"/>
          <p:cNvSpPr txBox="1"/>
          <p:nvPr/>
        </p:nvSpPr>
        <p:spPr>
          <a:xfrm>
            <a:off x="2238908" y="3495222"/>
            <a:ext cx="874191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050" b="0" dirty="0">
                <a:solidFill>
                  <a:srgbClr val="1F2A66"/>
                </a:solidFill>
              </a:rPr>
              <a:t>整改验证</a:t>
            </a:r>
            <a:endParaRPr lang="zh-CN" altLang="en-US" sz="1050" b="0" dirty="0">
              <a:solidFill>
                <a:srgbClr val="1F2A66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13486" y="3206659"/>
            <a:ext cx="1014813" cy="68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2300"/>
              </a:lnSpc>
            </a:pPr>
            <a:r>
              <a:rPr lang="zh-CN" altLang="en-US" sz="12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协助加固</a:t>
            </a:r>
            <a:endParaRPr lang="en-US" altLang="zh-CN" sz="12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>
              <a:lnSpc>
                <a:spcPts val="2300"/>
              </a:lnSpc>
            </a:pPr>
            <a:r>
              <a:rPr lang="zh-CN" altLang="en-US" sz="12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回归测试</a:t>
            </a:r>
            <a:endParaRPr lang="zh-CN" altLang="en-US" sz="12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3" name="右箭头 251"/>
          <p:cNvSpPr/>
          <p:nvPr/>
        </p:nvSpPr>
        <p:spPr>
          <a:xfrm>
            <a:off x="734434" y="4210066"/>
            <a:ext cx="7987764" cy="655455"/>
          </a:xfrm>
          <a:prstGeom prst="rightArrow">
            <a:avLst/>
          </a:prstGeom>
          <a:solidFill>
            <a:srgbClr val="E80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3396616" y="4399179"/>
            <a:ext cx="2247900" cy="299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安全培训可贯穿于项目始终</a:t>
            </a:r>
            <a:endParaRPr lang="zh-CN" altLang="en-US" sz="135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" name="文本框 27"/>
          <p:cNvSpPr txBox="1">
            <a:spLocks noChangeArrowheads="1"/>
          </p:cNvSpPr>
          <p:nvPr/>
        </p:nvSpPr>
        <p:spPr bwMode="auto">
          <a:xfrm>
            <a:off x="435739" y="323786"/>
            <a:ext cx="3795178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solidFill>
                  <a:srgbClr val="E8013A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全生命周期的安全方案</a:t>
            </a:r>
            <a:endParaRPr lang="zh-CN" altLang="en-US" sz="2100" b="1" dirty="0">
              <a:solidFill>
                <a:srgbClr val="E8013A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îṡ1iḓé"/>
          <p:cNvGrpSpPr/>
          <p:nvPr/>
        </p:nvGrpSpPr>
        <p:grpSpPr>
          <a:xfrm>
            <a:off x="1428255" y="2210728"/>
            <a:ext cx="6333423" cy="1666890"/>
            <a:chOff x="1835154" y="2146300"/>
            <a:chExt cx="8521692" cy="2242820"/>
          </a:xfrm>
        </p:grpSpPr>
        <p:sp>
          <p:nvSpPr>
            <p:cNvPr id="3" name="ïšḷîḓé"/>
            <p:cNvSpPr/>
            <p:nvPr/>
          </p:nvSpPr>
          <p:spPr>
            <a:xfrm rot="2280706" flipV="1">
              <a:off x="9788808" y="3249867"/>
              <a:ext cx="568038" cy="10787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2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iṣḻîḋe"/>
            <p:cNvSpPr/>
            <p:nvPr/>
          </p:nvSpPr>
          <p:spPr>
            <a:xfrm rot="19319294">
              <a:off x="1835154" y="3249867"/>
              <a:ext cx="568038" cy="10787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2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îṩlíďê"/>
            <p:cNvSpPr/>
            <p:nvPr/>
          </p:nvSpPr>
          <p:spPr>
            <a:xfrm flipV="1">
              <a:off x="3982306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1689A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2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í$ľïḍe"/>
            <p:cNvSpPr/>
            <p:nvPr/>
          </p:nvSpPr>
          <p:spPr>
            <a:xfrm>
              <a:off x="2229839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4276A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2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íš1îḋe"/>
            <p:cNvSpPr/>
            <p:nvPr/>
          </p:nvSpPr>
          <p:spPr>
            <a:xfrm flipV="1">
              <a:off x="7487239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76839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2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ïŝḻiḍé"/>
            <p:cNvSpPr/>
            <p:nvPr/>
          </p:nvSpPr>
          <p:spPr>
            <a:xfrm>
              <a:off x="5734772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5167A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52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iṡľídé"/>
          <p:cNvSpPr/>
          <p:nvPr/>
        </p:nvSpPr>
        <p:spPr bwMode="auto">
          <a:xfrm>
            <a:off x="1097960" y="2833992"/>
            <a:ext cx="503171" cy="503171"/>
          </a:xfrm>
          <a:prstGeom prst="ellipse">
            <a:avLst/>
          </a:prstGeom>
          <a:solidFill>
            <a:srgbClr val="01AF89"/>
          </a:solidFill>
          <a:ln w="127000">
            <a:solidFill>
              <a:schemeClr val="bg1"/>
            </a:solidFill>
            <a:round/>
          </a:ln>
        </p:spPr>
        <p:txBody>
          <a:bodyPr vert="horz" wrap="square" lIns="29031" tIns="14515" rIns="29031" bIns="14515" anchor="ctr" anchorCtr="0" compatLnSpc="1">
            <a:normAutofit/>
          </a:bodyPr>
          <a:lstStyle/>
          <a:p>
            <a:pPr algn="ctr"/>
            <a:r>
              <a:rPr lang="en-US" altLang="zh-CN" sz="152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152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ï$1ide"/>
          <p:cNvSpPr/>
          <p:nvPr/>
        </p:nvSpPr>
        <p:spPr bwMode="auto">
          <a:xfrm>
            <a:off x="4344529" y="3568512"/>
            <a:ext cx="503171" cy="503171"/>
          </a:xfrm>
          <a:prstGeom prst="ellipse">
            <a:avLst/>
          </a:prstGeom>
          <a:solidFill>
            <a:srgbClr val="00A1E5"/>
          </a:solidFill>
          <a:ln w="127000">
            <a:solidFill>
              <a:schemeClr val="bg1"/>
            </a:solidFill>
            <a:round/>
          </a:ln>
        </p:spPr>
        <p:txBody>
          <a:bodyPr vert="horz" wrap="square" lIns="29031" tIns="14515" rIns="29031" bIns="14515" anchor="ctr" anchorCtr="0" compatLnSpc="1">
            <a:normAutofit/>
          </a:bodyPr>
          <a:lstStyle/>
          <a:p>
            <a:pPr algn="ctr"/>
            <a:r>
              <a:rPr lang="en-US" altLang="zh-CN" sz="152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152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îṣḷíḑê"/>
          <p:cNvSpPr/>
          <p:nvPr/>
        </p:nvSpPr>
        <p:spPr bwMode="auto">
          <a:xfrm>
            <a:off x="7548089" y="2845807"/>
            <a:ext cx="503171" cy="503171"/>
          </a:xfrm>
          <a:prstGeom prst="ellipse">
            <a:avLst/>
          </a:prstGeom>
          <a:solidFill>
            <a:srgbClr val="0053A6"/>
          </a:solidFill>
          <a:ln w="127000">
            <a:solidFill>
              <a:schemeClr val="bg1"/>
            </a:solidFill>
            <a:round/>
          </a:ln>
        </p:spPr>
        <p:txBody>
          <a:bodyPr vert="horz" wrap="square" lIns="29031" tIns="14515" rIns="29031" bIns="14515" anchor="ctr" anchorCtr="0" compatLnSpc="1">
            <a:normAutofit/>
          </a:bodyPr>
          <a:lstStyle/>
          <a:p>
            <a:pPr algn="ctr"/>
            <a:r>
              <a:rPr lang="en-US" altLang="zh-CN" sz="152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1525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îşľîdè"/>
          <p:cNvSpPr/>
          <p:nvPr/>
        </p:nvSpPr>
        <p:spPr bwMode="auto">
          <a:xfrm>
            <a:off x="3042366" y="2016663"/>
            <a:ext cx="503171" cy="503171"/>
          </a:xfrm>
          <a:prstGeom prst="ellipse">
            <a:avLst/>
          </a:prstGeom>
          <a:solidFill>
            <a:srgbClr val="01A9AF"/>
          </a:solidFill>
          <a:ln w="127000">
            <a:solidFill>
              <a:schemeClr val="bg1"/>
            </a:solidFill>
            <a:round/>
          </a:ln>
        </p:spPr>
        <p:txBody>
          <a:bodyPr vert="horz" wrap="square" lIns="29031" tIns="14515" rIns="29031" bIns="14515" anchor="ctr" anchorCtr="0" compatLnSpc="1">
            <a:normAutofit/>
          </a:bodyPr>
          <a:lstStyle/>
          <a:p>
            <a:pPr algn="ctr"/>
            <a:r>
              <a:rPr lang="en-US" altLang="zh-CN" sz="152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152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iṥļídê"/>
          <p:cNvSpPr/>
          <p:nvPr/>
        </p:nvSpPr>
        <p:spPr bwMode="auto">
          <a:xfrm>
            <a:off x="5640889" y="2016663"/>
            <a:ext cx="503171" cy="503171"/>
          </a:xfrm>
          <a:prstGeom prst="ellipse">
            <a:avLst/>
          </a:prstGeom>
          <a:solidFill>
            <a:srgbClr val="0081D0"/>
          </a:solidFill>
          <a:ln w="127000">
            <a:solidFill>
              <a:schemeClr val="bg1"/>
            </a:solidFill>
            <a:round/>
          </a:ln>
        </p:spPr>
        <p:txBody>
          <a:bodyPr vert="horz" wrap="square" lIns="29031" tIns="14515" rIns="29031" bIns="14515" anchor="ctr" anchorCtr="0" compatLnSpc="1">
            <a:normAutofit/>
          </a:bodyPr>
          <a:lstStyle/>
          <a:p>
            <a:pPr algn="ctr"/>
            <a:r>
              <a:rPr lang="en-US" altLang="zh-CN" sz="152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1525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2129" y="2035117"/>
            <a:ext cx="1614833" cy="699280"/>
            <a:chOff x="1741385" y="4252571"/>
            <a:chExt cx="5086162" cy="2202490"/>
          </a:xfrm>
        </p:grpSpPr>
        <p:sp>
          <p:nvSpPr>
            <p:cNvPr id="15" name="ïş1îḋé"/>
            <p:cNvSpPr txBox="1"/>
            <p:nvPr/>
          </p:nvSpPr>
          <p:spPr bwMode="auto">
            <a:xfrm>
              <a:off x="1741385" y="4252571"/>
              <a:ext cx="5086162" cy="1005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525" b="1" dirty="0">
                  <a:latin typeface="微软雅黑" panose="020B0503020204020204" charset="-122"/>
                  <a:ea typeface="微软雅黑" panose="020B0503020204020204" charset="-122"/>
                </a:rPr>
                <a:t>资产范围明确</a:t>
              </a:r>
              <a:endParaRPr lang="zh-CN" altLang="en-US" sz="1525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išḷïḋê"/>
            <p:cNvSpPr/>
            <p:nvPr/>
          </p:nvSpPr>
          <p:spPr bwMode="auto">
            <a:xfrm>
              <a:off x="1741385" y="5258295"/>
              <a:ext cx="5086162" cy="1196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45" dirty="0">
                  <a:latin typeface="微软雅黑" panose="020B0503020204020204" charset="-122"/>
                  <a:ea typeface="微软雅黑" panose="020B0503020204020204" charset="-122"/>
                </a:rPr>
                <a:t>确定管辖的资产边界</a:t>
              </a:r>
              <a:endParaRPr lang="en-US" altLang="zh-CN" sz="114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88698" y="2035117"/>
            <a:ext cx="1614833" cy="699280"/>
            <a:chOff x="11865351" y="4252571"/>
            <a:chExt cx="5086162" cy="2202490"/>
          </a:xfrm>
        </p:grpSpPr>
        <p:sp>
          <p:nvSpPr>
            <p:cNvPr id="18" name="ïş1îḋé"/>
            <p:cNvSpPr txBox="1"/>
            <p:nvPr/>
          </p:nvSpPr>
          <p:spPr bwMode="auto">
            <a:xfrm>
              <a:off x="11865351" y="4252571"/>
              <a:ext cx="5086162" cy="1005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525" b="1" dirty="0">
                  <a:latin typeface="微软雅黑" panose="020B0503020204020204" charset="-122"/>
                  <a:ea typeface="微软雅黑" panose="020B0503020204020204" charset="-122"/>
                </a:rPr>
                <a:t>资产责任管理</a:t>
              </a:r>
              <a:endParaRPr lang="zh-CN" altLang="en-US" sz="1525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išḷïḋê"/>
            <p:cNvSpPr/>
            <p:nvPr/>
          </p:nvSpPr>
          <p:spPr bwMode="auto">
            <a:xfrm>
              <a:off x="11865351" y="5258295"/>
              <a:ext cx="5086162" cy="1196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45" dirty="0">
                  <a:latin typeface="微软雅黑" panose="020B0503020204020204" charset="-122"/>
                  <a:ea typeface="微软雅黑" panose="020B0503020204020204" charset="-122"/>
                </a:rPr>
                <a:t>强化信息安全意识</a:t>
              </a:r>
              <a:endParaRPr lang="en-US" altLang="zh-CN" sz="114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96425" y="2035117"/>
            <a:ext cx="1614833" cy="699280"/>
            <a:chOff x="21989319" y="4252571"/>
            <a:chExt cx="5086162" cy="2202490"/>
          </a:xfrm>
        </p:grpSpPr>
        <p:sp>
          <p:nvSpPr>
            <p:cNvPr id="21" name="ïş1îḋé"/>
            <p:cNvSpPr txBox="1"/>
            <p:nvPr/>
          </p:nvSpPr>
          <p:spPr bwMode="auto">
            <a:xfrm>
              <a:off x="21989319" y="4252571"/>
              <a:ext cx="5086162" cy="1005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525" b="1" dirty="0">
                  <a:latin typeface="微软雅黑" panose="020B0503020204020204" charset="-122"/>
                  <a:ea typeface="微软雅黑" panose="020B0503020204020204" charset="-122"/>
                </a:rPr>
                <a:t>资产生命周期监控</a:t>
              </a:r>
              <a:endParaRPr lang="zh-CN" altLang="en-US" sz="1525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išḷïḋê"/>
            <p:cNvSpPr/>
            <p:nvPr/>
          </p:nvSpPr>
          <p:spPr bwMode="auto">
            <a:xfrm>
              <a:off x="21989319" y="5258295"/>
              <a:ext cx="5086162" cy="1196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45" dirty="0">
                  <a:latin typeface="微软雅黑" panose="020B0503020204020204" charset="-122"/>
                  <a:ea typeface="微软雅黑" panose="020B0503020204020204" charset="-122"/>
                </a:rPr>
                <a:t>资产动态信息</a:t>
              </a:r>
              <a:endParaRPr lang="en-US" altLang="zh-CN" sz="114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86936" y="3644214"/>
            <a:ext cx="1614833" cy="699280"/>
            <a:chOff x="7782187" y="9800184"/>
            <a:chExt cx="5086162" cy="2202490"/>
          </a:xfrm>
        </p:grpSpPr>
        <p:sp>
          <p:nvSpPr>
            <p:cNvPr id="24" name="ïş1îḋé"/>
            <p:cNvSpPr txBox="1"/>
            <p:nvPr/>
          </p:nvSpPr>
          <p:spPr bwMode="auto">
            <a:xfrm>
              <a:off x="7782187" y="9800184"/>
              <a:ext cx="5086162" cy="1005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525" b="1" dirty="0">
                  <a:latin typeface="微软雅黑" panose="020B0503020204020204" charset="-122"/>
                  <a:ea typeface="微软雅黑" panose="020B0503020204020204" charset="-122"/>
                </a:rPr>
                <a:t>云</a:t>
              </a:r>
              <a:r>
                <a:rPr lang="en-US" altLang="zh-CN" sz="1525" b="1" dirty="0">
                  <a:latin typeface="微软雅黑" panose="020B0503020204020204" charset="-122"/>
                  <a:ea typeface="微软雅黑" panose="020B0503020204020204" charset="-122"/>
                </a:rPr>
                <a:t>+</a:t>
              </a:r>
              <a:r>
                <a:rPr lang="zh-CN" altLang="en-US" sz="1525" b="1" dirty="0">
                  <a:latin typeface="微软雅黑" panose="020B0503020204020204" charset="-122"/>
                  <a:ea typeface="微软雅黑" panose="020B0503020204020204" charset="-122"/>
                </a:rPr>
                <a:t>本地资产探测</a:t>
              </a:r>
              <a:endParaRPr lang="zh-CN" altLang="en-US" sz="1525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išḷïḋê"/>
            <p:cNvSpPr/>
            <p:nvPr/>
          </p:nvSpPr>
          <p:spPr bwMode="auto">
            <a:xfrm>
              <a:off x="7782187" y="10805908"/>
              <a:ext cx="5086162" cy="1196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45" dirty="0">
                  <a:latin typeface="微软雅黑" panose="020B0503020204020204" charset="-122"/>
                  <a:ea typeface="微软雅黑" panose="020B0503020204020204" charset="-122"/>
                </a:rPr>
                <a:t>覆盖互联网和局域网</a:t>
              </a:r>
              <a:endParaRPr lang="en-US" altLang="zh-CN" sz="114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98580" y="3644214"/>
            <a:ext cx="1614833" cy="699280"/>
            <a:chOff x="15940225" y="9800184"/>
            <a:chExt cx="5086162" cy="2202490"/>
          </a:xfrm>
        </p:grpSpPr>
        <p:sp>
          <p:nvSpPr>
            <p:cNvPr id="27" name="ïş1îḋé"/>
            <p:cNvSpPr txBox="1"/>
            <p:nvPr/>
          </p:nvSpPr>
          <p:spPr bwMode="auto">
            <a:xfrm>
              <a:off x="15940225" y="9800184"/>
              <a:ext cx="5086162" cy="1005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b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525" b="1" dirty="0">
                  <a:latin typeface="微软雅黑" panose="020B0503020204020204" charset="-122"/>
                  <a:ea typeface="微软雅黑" panose="020B0503020204020204" charset="-122"/>
                </a:rPr>
                <a:t>资产基线建立</a:t>
              </a:r>
              <a:endParaRPr lang="zh-CN" altLang="en-US" sz="1525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išḷïḋê"/>
            <p:cNvSpPr/>
            <p:nvPr/>
          </p:nvSpPr>
          <p:spPr bwMode="auto">
            <a:xfrm>
              <a:off x="15940225" y="10805908"/>
              <a:ext cx="5086162" cy="1196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9031" tIns="14515" rIns="29031" bIns="14515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45" dirty="0">
                  <a:latin typeface="微软雅黑" panose="020B0503020204020204" charset="-122"/>
                  <a:ea typeface="微软雅黑" panose="020B0503020204020204" charset="-122"/>
                </a:rPr>
                <a:t>资产动态管理基础</a:t>
              </a:r>
              <a:endParaRPr lang="en-US" altLang="zh-CN" sz="1145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20505" y="739087"/>
            <a:ext cx="561662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资产管理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13335"/>
            <a:ext cx="9126855" cy="48374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成组"/>
          <p:cNvGrpSpPr/>
          <p:nvPr/>
        </p:nvGrpSpPr>
        <p:grpSpPr>
          <a:xfrm>
            <a:off x="581261" y="3000309"/>
            <a:ext cx="2929160" cy="1934734"/>
            <a:chOff x="0" y="0"/>
            <a:chExt cx="2931880" cy="1936531"/>
          </a:xfrm>
        </p:grpSpPr>
        <p:pic>
          <p:nvPicPr>
            <p:cNvPr id="3" name="tpbg.png" descr="tpbg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931881" cy="1936532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4" name="database.png" descr="databas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2424" y="100988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router_blue.png" descr="router_blu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4270" y="226186"/>
              <a:ext cx="387307" cy="387308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6" name="router_green.png" descr="router_gree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55331" y="624230"/>
              <a:ext cx="387307" cy="387308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7" name="router_orange.png" descr="router_orang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3347" y="382607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8" name="router_red.png" descr="router_red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720687" y="404199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9" name="server_blank.png" descr="server_blank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760" y="312400"/>
              <a:ext cx="387308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0" name="router_blue.png" descr="router_blu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42971" y="382735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1" name="router_blue.png" descr="router_blu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42550" y="100988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2" name="database.png" descr="databas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5702" y="1453815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3" name="server_blank.png" descr="server_blank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309" y="1366253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4" name="server_blank.png" descr="server_blank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46691" y="1233755"/>
              <a:ext cx="387308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5" name="server_blank.png" descr="server_blank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43438" y="1119522"/>
              <a:ext cx="387307" cy="387308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6" name="server_blank.png" descr="server_blank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46444" y="1039023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7" name="server_blank.png" descr="server_blank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25408" y="910296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8" name="database.png" descr="databas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5404" y="1193397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19" name="database.png" descr="databas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560" y="964804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20" name="server_blue.png" descr="server_blue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42971" y="16117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21" name="server_blank.png" descr="server_blank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9994" y="859772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22" name="server_blank.png" descr="server_blank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3181" y="668637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23" name="server_blank.png" descr="server_blank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7662" y="507296"/>
              <a:ext cx="387308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24" name="database.png" descr="databas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6309" y="16117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25" name="router_blue.png" descr="router_blu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4240" y="275549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26" name="server_blank.png" descr="server_blank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786421" y="774612"/>
              <a:ext cx="387307" cy="387307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27" name="线条"/>
          <p:cNvSpPr/>
          <p:nvPr/>
        </p:nvSpPr>
        <p:spPr>
          <a:xfrm flipV="1">
            <a:off x="2111594" y="1182368"/>
            <a:ext cx="11272" cy="2580929"/>
          </a:xfrm>
          <a:prstGeom prst="line">
            <a:avLst/>
          </a:prstGeom>
          <a:ln w="19050" cap="rnd">
            <a:solidFill>
              <a:srgbClr val="1BA5F0"/>
            </a:solidFill>
            <a:miter lim="400000"/>
            <a:headEnd type="oval"/>
            <a:tailEnd type="oval"/>
          </a:ln>
        </p:spPr>
        <p:txBody>
          <a:bodyPr lIns="10161" tIns="10161" rIns="10161" bIns="10161" anchor="ctr"/>
          <a:lstStyle/>
          <a:p>
            <a:pPr algn="ctr" defTabSz="308610">
              <a:defRPr sz="9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900" dirty="0"/>
          </a:p>
        </p:txBody>
      </p:sp>
      <p:grpSp>
        <p:nvGrpSpPr>
          <p:cNvPr id="33" name="成组"/>
          <p:cNvGrpSpPr/>
          <p:nvPr/>
        </p:nvGrpSpPr>
        <p:grpSpPr>
          <a:xfrm>
            <a:off x="4274199" y="1600099"/>
            <a:ext cx="1381107" cy="1101554"/>
            <a:chOff x="-307295" y="159324"/>
            <a:chExt cx="1382389" cy="1102576"/>
          </a:xfrm>
        </p:grpSpPr>
        <p:sp>
          <p:nvSpPr>
            <p:cNvPr id="34" name="圆角矩形"/>
            <p:cNvSpPr/>
            <p:nvPr/>
          </p:nvSpPr>
          <p:spPr>
            <a:xfrm flipH="1">
              <a:off x="-307295" y="330184"/>
              <a:ext cx="1382389" cy="931716"/>
            </a:xfrm>
            <a:prstGeom prst="roundRect">
              <a:avLst>
                <a:gd name="adj" fmla="val 5797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10161" tIns="10161" rIns="10161" bIns="10161" numCol="1" anchor="ctr">
              <a:noAutofit/>
            </a:bodyPr>
            <a:lstStyle/>
            <a:p>
              <a:pPr algn="ctr" defTabSz="308610">
                <a:defRPr sz="9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900" dirty="0"/>
            </a:p>
          </p:txBody>
        </p:sp>
        <p:sp>
          <p:nvSpPr>
            <p:cNvPr id="35" name="AiLPHA大数据平台"/>
            <p:cNvSpPr txBox="1"/>
            <p:nvPr/>
          </p:nvSpPr>
          <p:spPr>
            <a:xfrm>
              <a:off x="-307295" y="159324"/>
              <a:ext cx="1197842" cy="30305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0161" tIns="10161" rIns="10161" bIns="10161" numCol="1" anchor="t">
              <a:noAutofit/>
            </a:bodyPr>
            <a:lstStyle>
              <a:lvl1pPr defTabSz="309245">
                <a:defRPr sz="900">
                  <a:solidFill>
                    <a:srgbClr val="FFFFFF"/>
                  </a:solidFill>
                  <a:latin typeface="PingFang SC Regular"/>
                  <a:ea typeface="PingFang SC Regular"/>
                  <a:cs typeface="PingFang SC Regular"/>
                  <a:sym typeface="PingFang SC Regular"/>
                </a:defRPr>
              </a:lvl1pPr>
            </a:lstStyle>
            <a:p>
              <a:r>
                <a:rPr lang="zh-CN" dirty="0" err="1"/>
                <a:t>态势感知平台</a:t>
              </a:r>
              <a:endParaRPr lang="zh-CN" dirty="0" err="1"/>
            </a:p>
          </p:txBody>
        </p: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1875" y="727368"/>
            <a:ext cx="944184" cy="565009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57326" y="1854432"/>
            <a:ext cx="809301" cy="786318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5704029" y="727365"/>
            <a:ext cx="1834838" cy="1097192"/>
            <a:chOff x="15201964" y="2135253"/>
            <a:chExt cx="4897131" cy="2928373"/>
          </a:xfrm>
        </p:grpSpPr>
        <p:sp>
          <p:nvSpPr>
            <p:cNvPr id="49" name="线条"/>
            <p:cNvSpPr/>
            <p:nvPr/>
          </p:nvSpPr>
          <p:spPr>
            <a:xfrm>
              <a:off x="15201964" y="3059724"/>
              <a:ext cx="3949514" cy="2003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343" extrusionOk="0">
                  <a:moveTo>
                    <a:pt x="0" y="18343"/>
                  </a:moveTo>
                  <a:cubicBezTo>
                    <a:pt x="1308" y="15392"/>
                    <a:pt x="2664" y="12679"/>
                    <a:pt x="4071" y="10270"/>
                  </a:cubicBezTo>
                  <a:cubicBezTo>
                    <a:pt x="9318" y="1286"/>
                    <a:pt x="15753" y="-3257"/>
                    <a:pt x="21600" y="2681"/>
                  </a:cubicBezTo>
                </a:path>
              </a:pathLst>
            </a:custGeom>
            <a:ln w="12700">
              <a:solidFill>
                <a:srgbClr val="F39019"/>
              </a:solidFill>
              <a:prstDash val="sysDot"/>
              <a:miter lim="400000"/>
              <a:headEnd type="triangle"/>
            </a:ln>
          </p:spPr>
          <p:txBody>
            <a:bodyPr lIns="10161" tIns="10161" rIns="10161" bIns="10161" anchor="ctr"/>
            <a:lstStyle/>
            <a:p>
              <a:pPr algn="ctr" defTabSz="308610">
                <a:defRPr sz="9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900"/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7579095" y="2135253"/>
              <a:ext cx="2520000" cy="1501920"/>
            </a:xfrm>
            <a:prstGeom prst="rect">
              <a:avLst/>
            </a:prstGeom>
          </p:spPr>
        </p:pic>
      </p:grpSp>
      <p:pic>
        <p:nvPicPr>
          <p:cNvPr id="73" name="图片 7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72042" y="2332751"/>
            <a:ext cx="190912" cy="190912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26322" y="2397933"/>
            <a:ext cx="284944" cy="284944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2510928" y="1948373"/>
            <a:ext cx="1763271" cy="1960151"/>
            <a:chOff x="2505172" y="2025162"/>
            <a:chExt cx="1764795" cy="1961845"/>
          </a:xfrm>
        </p:grpSpPr>
        <p:sp>
          <p:nvSpPr>
            <p:cNvPr id="40" name="线条"/>
            <p:cNvSpPr/>
            <p:nvPr/>
          </p:nvSpPr>
          <p:spPr>
            <a:xfrm>
              <a:off x="3317964" y="2276256"/>
              <a:ext cx="952003" cy="1"/>
            </a:xfrm>
            <a:prstGeom prst="line">
              <a:avLst/>
            </a:prstGeom>
            <a:ln w="12700">
              <a:solidFill>
                <a:srgbClr val="F39019"/>
              </a:solidFill>
              <a:prstDash val="sysDot"/>
              <a:miter lim="400000"/>
              <a:tailEnd type="triangle"/>
            </a:ln>
          </p:spPr>
          <p:txBody>
            <a:bodyPr lIns="10161" tIns="10161" rIns="10161" bIns="10161" anchor="ctr"/>
            <a:lstStyle/>
            <a:p>
              <a:pPr algn="ctr" defTabSz="308610">
                <a:defRPr sz="900"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900"/>
            </a:p>
          </p:txBody>
        </p:sp>
        <p:sp>
          <p:nvSpPr>
            <p:cNvPr id="44" name="线条"/>
            <p:cNvSpPr/>
            <p:nvPr/>
          </p:nvSpPr>
          <p:spPr>
            <a:xfrm rot="18540000">
              <a:off x="1682494" y="2859909"/>
              <a:ext cx="1949776" cy="304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2" extrusionOk="0">
                  <a:moveTo>
                    <a:pt x="0" y="21332"/>
                  </a:moveTo>
                  <a:cubicBezTo>
                    <a:pt x="3108" y="8680"/>
                    <a:pt x="7348" y="784"/>
                    <a:pt x="11854" y="55"/>
                  </a:cubicBezTo>
                  <a:cubicBezTo>
                    <a:pt x="13852" y="-268"/>
                    <a:pt x="15844" y="814"/>
                    <a:pt x="17642" y="3410"/>
                  </a:cubicBezTo>
                  <a:cubicBezTo>
                    <a:pt x="19193" y="5649"/>
                    <a:pt x="20548" y="8961"/>
                    <a:pt x="21600" y="13059"/>
                  </a:cubicBezTo>
                </a:path>
              </a:pathLst>
            </a:custGeom>
            <a:ln w="12700">
              <a:solidFill>
                <a:srgbClr val="009193"/>
              </a:solidFill>
              <a:headEnd type="oval"/>
              <a:tailEnd type="arrow"/>
            </a:ln>
          </p:spPr>
          <p:txBody>
            <a:bodyPr lIns="116211" tIns="116211" rIns="116211" bIns="116211"/>
            <a:lstStyle/>
            <a:p>
              <a:pPr defTabSz="4352290">
                <a:defRPr sz="8400"/>
              </a:pPr>
              <a:endParaRPr sz="8395" dirty="0"/>
            </a:p>
          </p:txBody>
        </p:sp>
        <p:pic>
          <p:nvPicPr>
            <p:cNvPr id="70" name="图像" descr="图像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294628" y="2025162"/>
              <a:ext cx="540000" cy="236418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72" name="图像" descr="图像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301946" y="2283273"/>
              <a:ext cx="540000" cy="236418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grpSp>
        <p:nvGrpSpPr>
          <p:cNvPr id="47" name="组合 46"/>
          <p:cNvGrpSpPr/>
          <p:nvPr/>
        </p:nvGrpSpPr>
        <p:grpSpPr>
          <a:xfrm>
            <a:off x="2425397" y="1567118"/>
            <a:ext cx="1837079" cy="1046018"/>
            <a:chOff x="2419567" y="1643579"/>
            <a:chExt cx="1838667" cy="1046922"/>
          </a:xfrm>
        </p:grpSpPr>
        <p:grpSp>
          <p:nvGrpSpPr>
            <p:cNvPr id="28" name="成组"/>
            <p:cNvGrpSpPr/>
            <p:nvPr/>
          </p:nvGrpSpPr>
          <p:grpSpPr>
            <a:xfrm>
              <a:off x="2419567" y="1765185"/>
              <a:ext cx="1838667" cy="925316"/>
              <a:chOff x="0" y="0"/>
              <a:chExt cx="1838786" cy="925374"/>
            </a:xfrm>
          </p:grpSpPr>
          <p:sp>
            <p:nvSpPr>
              <p:cNvPr id="29" name="线条"/>
              <p:cNvSpPr/>
              <p:nvPr/>
            </p:nvSpPr>
            <p:spPr>
              <a:xfrm flipV="1">
                <a:off x="25081" y="-1"/>
                <a:ext cx="925375" cy="925376"/>
              </a:xfrm>
              <a:prstGeom prst="line">
                <a:avLst/>
              </a:prstGeom>
              <a:noFill/>
              <a:ln w="12700" cap="flat">
                <a:solidFill>
                  <a:srgbClr val="F39019"/>
                </a:solidFill>
                <a:prstDash val="sysDot"/>
                <a:miter lim="400000"/>
              </a:ln>
              <a:effectLst/>
            </p:spPr>
            <p:txBody>
              <a:bodyPr wrap="square" lIns="10161" tIns="10161" rIns="10161" bIns="10161" numCol="1" anchor="ctr">
                <a:noAutofit/>
              </a:bodyPr>
              <a:lstStyle/>
              <a:p>
                <a:pPr algn="ctr" defTabSz="308610">
                  <a:defRPr sz="900"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/>
              </a:p>
            </p:txBody>
          </p:sp>
          <p:sp>
            <p:nvSpPr>
              <p:cNvPr id="30" name="线条"/>
              <p:cNvSpPr/>
              <p:nvPr/>
            </p:nvSpPr>
            <p:spPr>
              <a:xfrm flipV="1">
                <a:off x="0" y="9647"/>
                <a:ext cx="290386" cy="290386"/>
              </a:xfrm>
              <a:prstGeom prst="line">
                <a:avLst/>
              </a:prstGeom>
              <a:noFill/>
              <a:ln w="12700" cap="flat">
                <a:solidFill>
                  <a:srgbClr val="F39019"/>
                </a:solidFill>
                <a:prstDash val="sysDot"/>
                <a:miter lim="400000"/>
              </a:ln>
              <a:effectLst/>
            </p:spPr>
            <p:txBody>
              <a:bodyPr wrap="square" lIns="10161" tIns="10161" rIns="10161" bIns="10161" numCol="1" anchor="ctr">
                <a:noAutofit/>
              </a:bodyPr>
              <a:lstStyle/>
              <a:p>
                <a:pPr algn="ctr" defTabSz="308610">
                  <a:defRPr sz="900"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/>
              </a:p>
            </p:txBody>
          </p:sp>
          <p:sp>
            <p:nvSpPr>
              <p:cNvPr id="31" name="线条"/>
              <p:cNvSpPr/>
              <p:nvPr/>
            </p:nvSpPr>
            <p:spPr>
              <a:xfrm flipV="1">
                <a:off x="62960" y="442"/>
                <a:ext cx="566338" cy="566338"/>
              </a:xfrm>
              <a:prstGeom prst="line">
                <a:avLst/>
              </a:prstGeom>
              <a:noFill/>
              <a:ln w="12700" cap="flat">
                <a:solidFill>
                  <a:srgbClr val="F39019"/>
                </a:solidFill>
                <a:prstDash val="sysDot"/>
                <a:miter lim="400000"/>
              </a:ln>
              <a:effectLst/>
            </p:spPr>
            <p:txBody>
              <a:bodyPr wrap="square" lIns="10161" tIns="10161" rIns="10161" bIns="10161" numCol="1" anchor="ctr">
                <a:noAutofit/>
              </a:bodyPr>
              <a:lstStyle/>
              <a:p>
                <a:pPr algn="ctr" defTabSz="308610">
                  <a:defRPr sz="900"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/>
              </a:p>
            </p:txBody>
          </p:sp>
          <p:sp>
            <p:nvSpPr>
              <p:cNvPr id="32" name="线条"/>
              <p:cNvSpPr/>
              <p:nvPr/>
            </p:nvSpPr>
            <p:spPr>
              <a:xfrm>
                <a:off x="56764" y="1878"/>
                <a:ext cx="1782023" cy="4468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12"/>
                    </a:moveTo>
                    <a:lnTo>
                      <a:pt x="17256" y="0"/>
                    </a:lnTo>
                    <a:lnTo>
                      <a:pt x="21600" y="21600"/>
                    </a:lnTo>
                  </a:path>
                </a:pathLst>
              </a:custGeom>
              <a:noFill/>
              <a:ln w="12700" cap="flat">
                <a:solidFill>
                  <a:srgbClr val="F39019"/>
                </a:solidFill>
                <a:prstDash val="sysDot"/>
                <a:miter lim="400000"/>
                <a:tailEnd type="triangle" w="med" len="med"/>
              </a:ln>
              <a:effectLst/>
            </p:spPr>
            <p:txBody>
              <a:bodyPr wrap="square" lIns="10161" tIns="10161" rIns="10161" bIns="10161" numCol="1" anchor="ctr">
                <a:noAutofit/>
              </a:bodyPr>
              <a:lstStyle/>
              <a:p>
                <a:pPr algn="ctr" defTabSz="308610">
                  <a:defRPr sz="900"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/>
              </a:p>
            </p:txBody>
          </p:sp>
        </p:grpSp>
        <p:pic>
          <p:nvPicPr>
            <p:cNvPr id="78" name="图像" descr="图像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301138" y="1643579"/>
              <a:ext cx="540000" cy="236418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55702" y="1545864"/>
            <a:ext cx="767337" cy="26976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55701" y="2174454"/>
            <a:ext cx="738926" cy="269767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55701" y="2488749"/>
            <a:ext cx="776692" cy="269767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755701" y="1860159"/>
            <a:ext cx="782324" cy="269767"/>
          </a:xfrm>
          <a:prstGeom prst="rect">
            <a:avLst/>
          </a:prstGeom>
        </p:spPr>
      </p:pic>
      <p:sp>
        <p:nvSpPr>
          <p:cNvPr id="126" name="Rectangle 1"/>
          <p:cNvSpPr>
            <a:spLocks noChangeArrowheads="1"/>
          </p:cNvSpPr>
          <p:nvPr/>
        </p:nvSpPr>
        <p:spPr bwMode="auto">
          <a:xfrm>
            <a:off x="3683559" y="2044489"/>
            <a:ext cx="36596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chemeClr val="bg1"/>
                </a:solidFill>
                <a:latin typeface="Sosa" pitchFamily="2" charset="0"/>
              </a:rPr>
              <a:t>1</a:t>
            </a:r>
            <a:r>
              <a:rPr lang="en-US" sz="1100" dirty="0"/>
              <a:t> </a:t>
            </a:r>
            <a:endParaRPr lang="en-US" sz="2400" dirty="0">
              <a:latin typeface="Arial" panose="020B060402020209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039563" y="2581705"/>
            <a:ext cx="5760792" cy="2218139"/>
            <a:chOff x="3035594" y="2579323"/>
            <a:chExt cx="5760792" cy="2218139"/>
          </a:xfrm>
        </p:grpSpPr>
        <p:grpSp>
          <p:nvGrpSpPr>
            <p:cNvPr id="45" name="组合 44"/>
            <p:cNvGrpSpPr/>
            <p:nvPr/>
          </p:nvGrpSpPr>
          <p:grpSpPr>
            <a:xfrm>
              <a:off x="3035594" y="2579323"/>
              <a:ext cx="1425210" cy="493641"/>
              <a:chOff x="3034266" y="2659042"/>
              <a:chExt cx="1426442" cy="494068"/>
            </a:xfrm>
          </p:grpSpPr>
          <p:sp>
            <p:nvSpPr>
              <p:cNvPr id="46" name="线条"/>
              <p:cNvSpPr/>
              <p:nvPr/>
            </p:nvSpPr>
            <p:spPr>
              <a:xfrm rot="19440000" flipV="1">
                <a:off x="3034266" y="2740360"/>
                <a:ext cx="1426442" cy="214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206" extrusionOk="0">
                    <a:moveTo>
                      <a:pt x="0" y="14069"/>
                    </a:moveTo>
                    <a:cubicBezTo>
                      <a:pt x="2654" y="5999"/>
                      <a:pt x="5584" y="1289"/>
                      <a:pt x="8581" y="230"/>
                    </a:cubicBezTo>
                    <a:cubicBezTo>
                      <a:pt x="13175" y="-1394"/>
                      <a:pt x="17729" y="5624"/>
                      <a:pt x="21600" y="20206"/>
                    </a:cubicBezTo>
                  </a:path>
                </a:pathLst>
              </a:custGeom>
              <a:noFill/>
              <a:ln w="12700" cap="flat">
                <a:solidFill>
                  <a:srgbClr val="F39019"/>
                </a:solidFill>
                <a:prstDash val="sysDot"/>
                <a:miter lim="400000"/>
                <a:headEnd type="oval"/>
                <a:tailEnd type="triangle" w="med" len="med"/>
              </a:ln>
              <a:effectLst/>
            </p:spPr>
            <p:txBody>
              <a:bodyPr wrap="square" lIns="10161" tIns="10161" rIns="10161" bIns="10161" numCol="1" anchor="ctr">
                <a:noAutofit/>
              </a:bodyPr>
              <a:lstStyle/>
              <a:p>
                <a:pPr algn="ctr" defTabSz="308610">
                  <a:defRPr sz="900"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/>
              </a:p>
            </p:txBody>
          </p:sp>
          <p:pic>
            <p:nvPicPr>
              <p:cNvPr id="74" name="图像" descr="图像"/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295137" y="2659042"/>
                <a:ext cx="540000" cy="236418"/>
              </a:xfrm>
              <a:prstGeom prst="rect">
                <a:avLst/>
              </a:prstGeom>
              <a:ln w="12700">
                <a:miter lim="400000"/>
                <a:headEnd/>
                <a:tailEnd/>
              </a:ln>
            </p:spPr>
          </p:pic>
          <p:pic>
            <p:nvPicPr>
              <p:cNvPr id="77" name="图像" descr="图像"/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295137" y="2916692"/>
                <a:ext cx="540000" cy="236418"/>
              </a:xfrm>
              <a:prstGeom prst="rect">
                <a:avLst/>
              </a:prstGeom>
              <a:ln w="12700">
                <a:miter lim="400000"/>
                <a:headEnd/>
                <a:tailEnd/>
              </a:ln>
            </p:spPr>
          </p:pic>
        </p:grpSp>
        <p:sp>
          <p:nvSpPr>
            <p:cNvPr id="63" name="Rectangle 10"/>
            <p:cNvSpPr/>
            <p:nvPr/>
          </p:nvSpPr>
          <p:spPr>
            <a:xfrm flipH="1">
              <a:off x="3564759" y="3679006"/>
              <a:ext cx="2822224" cy="412467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8000">
                  <a:schemeClr val="accent3"/>
                </a:gs>
                <a:gs pos="100000">
                  <a:schemeClr val="accent3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4" name="Rectangle 11"/>
            <p:cNvSpPr/>
            <p:nvPr/>
          </p:nvSpPr>
          <p:spPr>
            <a:xfrm>
              <a:off x="6026886" y="4107125"/>
              <a:ext cx="2216283" cy="468325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6" name="Rectangle 12"/>
            <p:cNvSpPr/>
            <p:nvPr/>
          </p:nvSpPr>
          <p:spPr>
            <a:xfrm flipH="1">
              <a:off x="4253035" y="2951220"/>
              <a:ext cx="2813428" cy="39682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9" name="Rectangle 13"/>
            <p:cNvSpPr/>
            <p:nvPr/>
          </p:nvSpPr>
          <p:spPr>
            <a:xfrm>
              <a:off x="6594668" y="3381985"/>
              <a:ext cx="2201718" cy="44841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pSp>
          <p:nvGrpSpPr>
            <p:cNvPr id="80" name="Group 14"/>
            <p:cNvGrpSpPr/>
            <p:nvPr/>
          </p:nvGrpSpPr>
          <p:grpSpPr>
            <a:xfrm>
              <a:off x="5590814" y="2945831"/>
              <a:ext cx="1698438" cy="1799330"/>
              <a:chOff x="2997200" y="769938"/>
              <a:chExt cx="5232401" cy="5481084"/>
            </a:xfrm>
          </p:grpSpPr>
          <p:sp>
            <p:nvSpPr>
              <p:cNvPr id="81" name="Freeform 15"/>
              <p:cNvSpPr/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21 w 424"/>
                  <a:gd name="T1" fmla="*/ 190 h 404"/>
                  <a:gd name="T2" fmla="*/ 0 w 424"/>
                  <a:gd name="T3" fmla="*/ 0 h 404"/>
                  <a:gd name="T4" fmla="*/ 182 w 424"/>
                  <a:gd name="T5" fmla="*/ 83 h 404"/>
                  <a:gd name="T6" fmla="*/ 333 w 424"/>
                  <a:gd name="T7" fmla="*/ 227 h 404"/>
                  <a:gd name="T8" fmla="*/ 424 w 424"/>
                  <a:gd name="T9" fmla="*/ 404 h 404"/>
                  <a:gd name="T10" fmla="*/ 233 w 424"/>
                  <a:gd name="T11" fmla="*/ 393 h 404"/>
                  <a:gd name="T12" fmla="*/ 21 w 424"/>
                  <a:gd name="T13" fmla="*/ 19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  <a:close/>
                  </a:path>
                </a:pathLst>
              </a:custGeom>
              <a:solidFill>
                <a:srgbClr val="BCA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Freeform 16"/>
              <p:cNvSpPr/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21 w 424"/>
                  <a:gd name="T1" fmla="*/ 190 h 404"/>
                  <a:gd name="T2" fmla="*/ 0 w 424"/>
                  <a:gd name="T3" fmla="*/ 0 h 404"/>
                  <a:gd name="T4" fmla="*/ 182 w 424"/>
                  <a:gd name="T5" fmla="*/ 83 h 404"/>
                  <a:gd name="T6" fmla="*/ 333 w 424"/>
                  <a:gd name="T7" fmla="*/ 227 h 404"/>
                  <a:gd name="T8" fmla="*/ 424 w 424"/>
                  <a:gd name="T9" fmla="*/ 404 h 404"/>
                  <a:gd name="T10" fmla="*/ 233 w 424"/>
                  <a:gd name="T11" fmla="*/ 393 h 404"/>
                  <a:gd name="T12" fmla="*/ 21 w 424"/>
                  <a:gd name="T13" fmla="*/ 19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17"/>
              <p:cNvSpPr/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707 w 799"/>
                  <a:gd name="T1" fmla="*/ 501 h 817"/>
                  <a:gd name="T2" fmla="*/ 0 w 799"/>
                  <a:gd name="T3" fmla="*/ 817 h 817"/>
                  <a:gd name="T4" fmla="*/ 283 w 799"/>
                  <a:gd name="T5" fmla="*/ 96 h 817"/>
                  <a:gd name="T6" fmla="*/ 374 w 799"/>
                  <a:gd name="T7" fmla="*/ 0 h 817"/>
                  <a:gd name="T8" fmla="*/ 799 w 799"/>
                  <a:gd name="T9" fmla="*/ 404 h 817"/>
                  <a:gd name="T10" fmla="*/ 707 w 799"/>
                  <a:gd name="T11" fmla="*/ 501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  <a:close/>
                  </a:path>
                </a:pathLst>
              </a:custGeom>
              <a:solidFill>
                <a:srgbClr val="D3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18"/>
              <p:cNvSpPr/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707 w 799"/>
                  <a:gd name="T1" fmla="*/ 501 h 817"/>
                  <a:gd name="T2" fmla="*/ 0 w 799"/>
                  <a:gd name="T3" fmla="*/ 817 h 817"/>
                  <a:gd name="T4" fmla="*/ 283 w 799"/>
                  <a:gd name="T5" fmla="*/ 96 h 817"/>
                  <a:gd name="T6" fmla="*/ 374 w 799"/>
                  <a:gd name="T7" fmla="*/ 0 h 817"/>
                  <a:gd name="T8" fmla="*/ 799 w 799"/>
                  <a:gd name="T9" fmla="*/ 404 h 817"/>
                  <a:gd name="T10" fmla="*/ 707 w 799"/>
                  <a:gd name="T11" fmla="*/ 501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Freeform 19"/>
              <p:cNvSpPr/>
              <p:nvPr/>
            </p:nvSpPr>
            <p:spPr bwMode="auto">
              <a:xfrm>
                <a:off x="3430588" y="4019550"/>
                <a:ext cx="1249363" cy="1290638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4 w 675"/>
                  <a:gd name="T5" fmla="*/ 613 h 697"/>
                  <a:gd name="T6" fmla="*/ 14 w 675"/>
                  <a:gd name="T7" fmla="*/ 651 h 697"/>
                  <a:gd name="T8" fmla="*/ 51 w 675"/>
                  <a:gd name="T9" fmla="*/ 686 h 697"/>
                  <a:gd name="T10" fmla="*/ 88 w 675"/>
                  <a:gd name="T11" fmla="*/ 694 h 697"/>
                  <a:gd name="T12" fmla="*/ 139 w 675"/>
                  <a:gd name="T13" fmla="*/ 678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6" y="574"/>
                      <a:pt x="0" y="597"/>
                      <a:pt x="4" y="613"/>
                    </a:cubicBezTo>
                    <a:cubicBezTo>
                      <a:pt x="14" y="651"/>
                      <a:pt x="14" y="651"/>
                      <a:pt x="14" y="651"/>
                    </a:cubicBezTo>
                    <a:cubicBezTo>
                      <a:pt x="18" y="667"/>
                      <a:pt x="35" y="683"/>
                      <a:pt x="51" y="686"/>
                    </a:cubicBezTo>
                    <a:cubicBezTo>
                      <a:pt x="88" y="694"/>
                      <a:pt x="88" y="694"/>
                      <a:pt x="88" y="694"/>
                    </a:cubicBezTo>
                    <a:cubicBezTo>
                      <a:pt x="105" y="697"/>
                      <a:pt x="128" y="690"/>
                      <a:pt x="139" y="678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Freeform 20"/>
              <p:cNvSpPr/>
              <p:nvPr/>
            </p:nvSpPr>
            <p:spPr bwMode="auto">
              <a:xfrm>
                <a:off x="3654425" y="4235450"/>
                <a:ext cx="1249363" cy="1289050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5 w 675"/>
                  <a:gd name="T5" fmla="*/ 613 h 697"/>
                  <a:gd name="T6" fmla="*/ 14 w 675"/>
                  <a:gd name="T7" fmla="*/ 650 h 697"/>
                  <a:gd name="T8" fmla="*/ 51 w 675"/>
                  <a:gd name="T9" fmla="*/ 686 h 697"/>
                  <a:gd name="T10" fmla="*/ 89 w 675"/>
                  <a:gd name="T11" fmla="*/ 693 h 697"/>
                  <a:gd name="T12" fmla="*/ 139 w 675"/>
                  <a:gd name="T13" fmla="*/ 677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7" y="574"/>
                      <a:pt x="0" y="597"/>
                      <a:pt x="5" y="613"/>
                    </a:cubicBezTo>
                    <a:cubicBezTo>
                      <a:pt x="14" y="650"/>
                      <a:pt x="14" y="650"/>
                      <a:pt x="14" y="650"/>
                    </a:cubicBezTo>
                    <a:cubicBezTo>
                      <a:pt x="18" y="666"/>
                      <a:pt x="35" y="682"/>
                      <a:pt x="51" y="686"/>
                    </a:cubicBezTo>
                    <a:cubicBezTo>
                      <a:pt x="89" y="693"/>
                      <a:pt x="89" y="693"/>
                      <a:pt x="89" y="693"/>
                    </a:cubicBezTo>
                    <a:cubicBezTo>
                      <a:pt x="105" y="697"/>
                      <a:pt x="128" y="689"/>
                      <a:pt x="139" y="677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7" name="Freeform 21"/>
              <p:cNvSpPr/>
              <p:nvPr/>
            </p:nvSpPr>
            <p:spPr bwMode="auto">
              <a:xfrm>
                <a:off x="3879850" y="4449763"/>
                <a:ext cx="1247775" cy="1287463"/>
              </a:xfrm>
              <a:custGeom>
                <a:avLst/>
                <a:gdLst>
                  <a:gd name="T0" fmla="*/ 553 w 674"/>
                  <a:gd name="T1" fmla="*/ 0 h 696"/>
                  <a:gd name="T2" fmla="*/ 17 w 674"/>
                  <a:gd name="T3" fmla="*/ 561 h 696"/>
                  <a:gd name="T4" fmla="*/ 4 w 674"/>
                  <a:gd name="T5" fmla="*/ 613 h 696"/>
                  <a:gd name="T6" fmla="*/ 13 w 674"/>
                  <a:gd name="T7" fmla="*/ 650 h 696"/>
                  <a:gd name="T8" fmla="*/ 50 w 674"/>
                  <a:gd name="T9" fmla="*/ 685 h 696"/>
                  <a:gd name="T10" fmla="*/ 88 w 674"/>
                  <a:gd name="T11" fmla="*/ 693 h 696"/>
                  <a:gd name="T12" fmla="*/ 138 w 674"/>
                  <a:gd name="T13" fmla="*/ 677 h 696"/>
                  <a:gd name="T14" fmla="*/ 674 w 674"/>
                  <a:gd name="T15" fmla="*/ 115 h 696"/>
                  <a:gd name="T16" fmla="*/ 553 w 674"/>
                  <a:gd name="T17" fmla="*/ 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4" h="696">
                    <a:moveTo>
                      <a:pt x="553" y="0"/>
                    </a:moveTo>
                    <a:cubicBezTo>
                      <a:pt x="17" y="561"/>
                      <a:pt x="17" y="561"/>
                      <a:pt x="17" y="561"/>
                    </a:cubicBezTo>
                    <a:cubicBezTo>
                      <a:pt x="6" y="573"/>
                      <a:pt x="0" y="597"/>
                      <a:pt x="4" y="613"/>
                    </a:cubicBezTo>
                    <a:cubicBezTo>
                      <a:pt x="13" y="650"/>
                      <a:pt x="13" y="650"/>
                      <a:pt x="13" y="650"/>
                    </a:cubicBezTo>
                    <a:cubicBezTo>
                      <a:pt x="17" y="666"/>
                      <a:pt x="34" y="682"/>
                      <a:pt x="50" y="685"/>
                    </a:cubicBezTo>
                    <a:cubicBezTo>
                      <a:pt x="88" y="693"/>
                      <a:pt x="88" y="693"/>
                      <a:pt x="88" y="693"/>
                    </a:cubicBezTo>
                    <a:cubicBezTo>
                      <a:pt x="104" y="696"/>
                      <a:pt x="127" y="689"/>
                      <a:pt x="138" y="677"/>
                    </a:cubicBezTo>
                    <a:cubicBezTo>
                      <a:pt x="674" y="115"/>
                      <a:pt x="674" y="115"/>
                      <a:pt x="674" y="115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rgbClr val="B23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8" name="Freeform 14"/>
              <p:cNvSpPr/>
              <p:nvPr/>
            </p:nvSpPr>
            <p:spPr bwMode="auto">
              <a:xfrm>
                <a:off x="4456113" y="2963863"/>
                <a:ext cx="1231900" cy="1271588"/>
              </a:xfrm>
              <a:custGeom>
                <a:avLst/>
                <a:gdLst>
                  <a:gd name="T0" fmla="*/ 776 w 776"/>
                  <a:gd name="T1" fmla="*/ 135 h 801"/>
                  <a:gd name="T2" fmla="*/ 634 w 776"/>
                  <a:gd name="T3" fmla="*/ 0 h 801"/>
                  <a:gd name="T4" fmla="*/ 0 w 776"/>
                  <a:gd name="T5" fmla="*/ 665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9" name="Freeform 15"/>
              <p:cNvSpPr/>
              <p:nvPr/>
            </p:nvSpPr>
            <p:spPr bwMode="auto">
              <a:xfrm>
                <a:off x="4456113" y="2963863"/>
                <a:ext cx="1231900" cy="1271588"/>
              </a:xfrm>
              <a:custGeom>
                <a:avLst/>
                <a:gdLst>
                  <a:gd name="T0" fmla="*/ 776 w 776"/>
                  <a:gd name="T1" fmla="*/ 135 h 801"/>
                  <a:gd name="T2" fmla="*/ 634 w 776"/>
                  <a:gd name="T3" fmla="*/ 0 h 801"/>
                  <a:gd name="T4" fmla="*/ 0 w 776"/>
                  <a:gd name="T5" fmla="*/ 665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0" name="Freeform 16"/>
              <p:cNvSpPr/>
              <p:nvPr/>
            </p:nvSpPr>
            <p:spPr bwMode="auto">
              <a:xfrm>
                <a:off x="4679950" y="3178175"/>
                <a:ext cx="1231900" cy="1271588"/>
              </a:xfrm>
              <a:custGeom>
                <a:avLst/>
                <a:gdLst>
                  <a:gd name="T0" fmla="*/ 776 w 776"/>
                  <a:gd name="T1" fmla="*/ 135 h 801"/>
                  <a:gd name="T2" fmla="*/ 635 w 776"/>
                  <a:gd name="T3" fmla="*/ 0 h 801"/>
                  <a:gd name="T4" fmla="*/ 0 w 776"/>
                  <a:gd name="T5" fmla="*/ 666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1" name="Freeform 17"/>
              <p:cNvSpPr/>
              <p:nvPr/>
            </p:nvSpPr>
            <p:spPr bwMode="auto">
              <a:xfrm>
                <a:off x="4679950" y="3178175"/>
                <a:ext cx="1231900" cy="1271588"/>
              </a:xfrm>
              <a:custGeom>
                <a:avLst/>
                <a:gdLst>
                  <a:gd name="T0" fmla="*/ 776 w 776"/>
                  <a:gd name="T1" fmla="*/ 135 h 801"/>
                  <a:gd name="T2" fmla="*/ 635 w 776"/>
                  <a:gd name="T3" fmla="*/ 0 h 801"/>
                  <a:gd name="T4" fmla="*/ 0 w 776"/>
                  <a:gd name="T5" fmla="*/ 666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2" name="Freeform 18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776 w 776"/>
                  <a:gd name="T1" fmla="*/ 134 h 800"/>
                  <a:gd name="T2" fmla="*/ 635 w 776"/>
                  <a:gd name="T3" fmla="*/ 0 h 800"/>
                  <a:gd name="T4" fmla="*/ 0 w 776"/>
                  <a:gd name="T5" fmla="*/ 666 h 800"/>
                  <a:gd name="T6" fmla="*/ 141 w 776"/>
                  <a:gd name="T7" fmla="*/ 800 h 800"/>
                  <a:gd name="T8" fmla="*/ 776 w 776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  <a:close/>
                  </a:path>
                </a:pathLst>
              </a:custGeom>
              <a:solidFill>
                <a:srgbClr val="013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3" name="Freeform 19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776 w 776"/>
                  <a:gd name="T1" fmla="*/ 134 h 800"/>
                  <a:gd name="T2" fmla="*/ 635 w 776"/>
                  <a:gd name="T3" fmla="*/ 0 h 800"/>
                  <a:gd name="T4" fmla="*/ 0 w 776"/>
                  <a:gd name="T5" fmla="*/ 666 h 800"/>
                  <a:gd name="T6" fmla="*/ 141 w 776"/>
                  <a:gd name="T7" fmla="*/ 800 h 800"/>
                  <a:gd name="T8" fmla="*/ 776 w 776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4" name="Freeform 20"/>
              <p:cNvSpPr/>
              <p:nvPr/>
            </p:nvSpPr>
            <p:spPr bwMode="auto">
              <a:xfrm>
                <a:off x="5462588" y="1908175"/>
                <a:ext cx="1233488" cy="1270000"/>
              </a:xfrm>
              <a:custGeom>
                <a:avLst/>
                <a:gdLst>
                  <a:gd name="T0" fmla="*/ 777 w 777"/>
                  <a:gd name="T1" fmla="*/ 134 h 800"/>
                  <a:gd name="T2" fmla="*/ 635 w 777"/>
                  <a:gd name="T3" fmla="*/ 0 h 800"/>
                  <a:gd name="T4" fmla="*/ 0 w 777"/>
                  <a:gd name="T5" fmla="*/ 665 h 800"/>
                  <a:gd name="T6" fmla="*/ 142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5" name="Freeform 21"/>
              <p:cNvSpPr/>
              <p:nvPr/>
            </p:nvSpPr>
            <p:spPr bwMode="auto">
              <a:xfrm>
                <a:off x="5462588" y="1908175"/>
                <a:ext cx="1233488" cy="1270000"/>
              </a:xfrm>
              <a:custGeom>
                <a:avLst/>
                <a:gdLst>
                  <a:gd name="T0" fmla="*/ 777 w 777"/>
                  <a:gd name="T1" fmla="*/ 134 h 800"/>
                  <a:gd name="T2" fmla="*/ 635 w 777"/>
                  <a:gd name="T3" fmla="*/ 0 h 800"/>
                  <a:gd name="T4" fmla="*/ 0 w 777"/>
                  <a:gd name="T5" fmla="*/ 665 h 800"/>
                  <a:gd name="T6" fmla="*/ 142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6" name="Freeform 22"/>
              <p:cNvSpPr/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777 w 777"/>
                  <a:gd name="T1" fmla="*/ 135 h 801"/>
                  <a:gd name="T2" fmla="*/ 635 w 777"/>
                  <a:gd name="T3" fmla="*/ 0 h 801"/>
                  <a:gd name="T4" fmla="*/ 0 w 777"/>
                  <a:gd name="T5" fmla="*/ 666 h 801"/>
                  <a:gd name="T6" fmla="*/ 141 w 777"/>
                  <a:gd name="T7" fmla="*/ 801 h 801"/>
                  <a:gd name="T8" fmla="*/ 777 w 777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7" name="Freeform 23"/>
              <p:cNvSpPr/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777 w 777"/>
                  <a:gd name="T1" fmla="*/ 135 h 801"/>
                  <a:gd name="T2" fmla="*/ 635 w 777"/>
                  <a:gd name="T3" fmla="*/ 0 h 801"/>
                  <a:gd name="T4" fmla="*/ 0 w 777"/>
                  <a:gd name="T5" fmla="*/ 666 h 801"/>
                  <a:gd name="T6" fmla="*/ 141 w 777"/>
                  <a:gd name="T7" fmla="*/ 801 h 801"/>
                  <a:gd name="T8" fmla="*/ 777 w 777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8" name="Freeform 24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777 w 777"/>
                  <a:gd name="T1" fmla="*/ 134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0F8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9" name="Freeform 25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777 w 777"/>
                  <a:gd name="T1" fmla="*/ 134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0" name="Freeform 26"/>
              <p:cNvSpPr/>
              <p:nvPr/>
            </p:nvSpPr>
            <p:spPr bwMode="auto">
              <a:xfrm>
                <a:off x="6470651" y="769938"/>
                <a:ext cx="1233488" cy="1350963"/>
              </a:xfrm>
              <a:custGeom>
                <a:avLst/>
                <a:gdLst>
                  <a:gd name="T0" fmla="*/ 777 w 777"/>
                  <a:gd name="T1" fmla="*/ 185 h 851"/>
                  <a:gd name="T2" fmla="*/ 684 w 777"/>
                  <a:gd name="T3" fmla="*/ 0 h 851"/>
                  <a:gd name="T4" fmla="*/ 0 w 777"/>
                  <a:gd name="T5" fmla="*/ 717 h 851"/>
                  <a:gd name="T6" fmla="*/ 142 w 777"/>
                  <a:gd name="T7" fmla="*/ 851 h 851"/>
                  <a:gd name="T8" fmla="*/ 777 w 777"/>
                  <a:gd name="T9" fmla="*/ 185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1" name="Freeform 27"/>
              <p:cNvSpPr/>
              <p:nvPr/>
            </p:nvSpPr>
            <p:spPr bwMode="auto">
              <a:xfrm>
                <a:off x="6470651" y="769938"/>
                <a:ext cx="1233488" cy="1350963"/>
              </a:xfrm>
              <a:custGeom>
                <a:avLst/>
                <a:gdLst>
                  <a:gd name="T0" fmla="*/ 777 w 777"/>
                  <a:gd name="T1" fmla="*/ 185 h 851"/>
                  <a:gd name="T2" fmla="*/ 684 w 777"/>
                  <a:gd name="T3" fmla="*/ 0 h 851"/>
                  <a:gd name="T4" fmla="*/ 0 w 777"/>
                  <a:gd name="T5" fmla="*/ 717 h 851"/>
                  <a:gd name="T6" fmla="*/ 142 w 777"/>
                  <a:gd name="T7" fmla="*/ 851 h 851"/>
                  <a:gd name="T8" fmla="*/ 777 w 777"/>
                  <a:gd name="T9" fmla="*/ 185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2" name="Freeform 28"/>
              <p:cNvSpPr/>
              <p:nvPr/>
            </p:nvSpPr>
            <p:spPr bwMode="auto">
              <a:xfrm>
                <a:off x="6696076" y="1063625"/>
                <a:ext cx="1231900" cy="1271588"/>
              </a:xfrm>
              <a:custGeom>
                <a:avLst/>
                <a:gdLst>
                  <a:gd name="T0" fmla="*/ 776 w 776"/>
                  <a:gd name="T1" fmla="*/ 136 h 801"/>
                  <a:gd name="T2" fmla="*/ 635 w 776"/>
                  <a:gd name="T3" fmla="*/ 0 h 801"/>
                  <a:gd name="T4" fmla="*/ 0 w 776"/>
                  <a:gd name="T5" fmla="*/ 666 h 801"/>
                  <a:gd name="T6" fmla="*/ 142 w 776"/>
                  <a:gd name="T7" fmla="*/ 801 h 801"/>
                  <a:gd name="T8" fmla="*/ 776 w 776"/>
                  <a:gd name="T9" fmla="*/ 136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3" name="Freeform 29"/>
              <p:cNvSpPr/>
              <p:nvPr/>
            </p:nvSpPr>
            <p:spPr bwMode="auto">
              <a:xfrm>
                <a:off x="6696076" y="1063625"/>
                <a:ext cx="1231900" cy="1271588"/>
              </a:xfrm>
              <a:custGeom>
                <a:avLst/>
                <a:gdLst>
                  <a:gd name="T0" fmla="*/ 776 w 776"/>
                  <a:gd name="T1" fmla="*/ 136 h 801"/>
                  <a:gd name="T2" fmla="*/ 635 w 776"/>
                  <a:gd name="T3" fmla="*/ 0 h 801"/>
                  <a:gd name="T4" fmla="*/ 0 w 776"/>
                  <a:gd name="T5" fmla="*/ 666 h 801"/>
                  <a:gd name="T6" fmla="*/ 142 w 776"/>
                  <a:gd name="T7" fmla="*/ 801 h 801"/>
                  <a:gd name="T8" fmla="*/ 776 w 776"/>
                  <a:gd name="T9" fmla="*/ 136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30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824 w 824"/>
                  <a:gd name="T1" fmla="*/ 83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close/>
                  </a:path>
                </a:pathLst>
              </a:custGeom>
              <a:solidFill>
                <a:srgbClr val="ED97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Freeform 31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824 w 824"/>
                  <a:gd name="T1" fmla="*/ 83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32"/>
              <p:cNvSpPr/>
              <p:nvPr/>
            </p:nvSpPr>
            <p:spPr bwMode="auto">
              <a:xfrm>
                <a:off x="7781926" y="984250"/>
                <a:ext cx="222250" cy="212725"/>
              </a:xfrm>
              <a:custGeom>
                <a:avLst/>
                <a:gdLst>
                  <a:gd name="T0" fmla="*/ 112 w 120"/>
                  <a:gd name="T1" fmla="*/ 107 h 115"/>
                  <a:gd name="T2" fmla="*/ 46 w 120"/>
                  <a:gd name="T3" fmla="*/ 73 h 115"/>
                  <a:gd name="T4" fmla="*/ 8 w 120"/>
                  <a:gd name="T5" fmla="*/ 8 h 115"/>
                  <a:gd name="T6" fmla="*/ 74 w 120"/>
                  <a:gd name="T7" fmla="*/ 43 h 115"/>
                  <a:gd name="T8" fmla="*/ 112 w 120"/>
                  <a:gd name="T9" fmla="*/ 10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15">
                    <a:moveTo>
                      <a:pt x="112" y="107"/>
                    </a:moveTo>
                    <a:cubicBezTo>
                      <a:pt x="104" y="115"/>
                      <a:pt x="74" y="100"/>
                      <a:pt x="46" y="73"/>
                    </a:cubicBezTo>
                    <a:cubicBezTo>
                      <a:pt x="17" y="45"/>
                      <a:pt x="0" y="17"/>
                      <a:pt x="8" y="8"/>
                    </a:cubicBezTo>
                    <a:cubicBezTo>
                      <a:pt x="16" y="0"/>
                      <a:pt x="46" y="15"/>
                      <a:pt x="74" y="43"/>
                    </a:cubicBezTo>
                    <a:cubicBezTo>
                      <a:pt x="103" y="70"/>
                      <a:pt x="120" y="99"/>
                      <a:pt x="112" y="107"/>
                    </a:cubicBezTo>
                    <a:close/>
                  </a:path>
                </a:pathLst>
              </a:custGeom>
              <a:solidFill>
                <a:srgbClr val="32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Freeform 37"/>
              <p:cNvSpPr>
                <a:spLocks noEditPoints="1"/>
              </p:cNvSpPr>
              <p:nvPr/>
            </p:nvSpPr>
            <p:spPr bwMode="auto">
              <a:xfrm>
                <a:off x="4181475" y="4449763"/>
                <a:ext cx="971550" cy="1206500"/>
              </a:xfrm>
              <a:custGeom>
                <a:avLst/>
                <a:gdLst>
                  <a:gd name="T0" fmla="*/ 525 w 525"/>
                  <a:gd name="T1" fmla="*/ 101 h 652"/>
                  <a:gd name="T2" fmla="*/ 511 w 525"/>
                  <a:gd name="T3" fmla="*/ 115 h 652"/>
                  <a:gd name="T4" fmla="*/ 511 w 525"/>
                  <a:gd name="T5" fmla="*/ 115 h 652"/>
                  <a:gd name="T6" fmla="*/ 45 w 525"/>
                  <a:gd name="T7" fmla="*/ 604 h 652"/>
                  <a:gd name="T8" fmla="*/ 45 w 525"/>
                  <a:gd name="T9" fmla="*/ 604 h 652"/>
                  <a:gd name="T10" fmla="*/ 29 w 525"/>
                  <a:gd name="T11" fmla="*/ 621 h 652"/>
                  <a:gd name="T12" fmla="*/ 0 w 525"/>
                  <a:gd name="T13" fmla="*/ 652 h 652"/>
                  <a:gd name="T14" fmla="*/ 525 w 525"/>
                  <a:gd name="T15" fmla="*/ 101 h 652"/>
                  <a:gd name="T16" fmla="*/ 525 w 525"/>
                  <a:gd name="T17" fmla="*/ 101 h 652"/>
                  <a:gd name="T18" fmla="*/ 390 w 525"/>
                  <a:gd name="T19" fmla="*/ 0 h 652"/>
                  <a:gd name="T20" fmla="*/ 390 w 525"/>
                  <a:gd name="T21" fmla="*/ 0 h 652"/>
                  <a:gd name="T22" fmla="*/ 475 w 525"/>
                  <a:gd name="T23" fmla="*/ 80 h 652"/>
                  <a:gd name="T24" fmla="*/ 390 w 525"/>
                  <a:gd name="T25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5" h="652">
                    <a:moveTo>
                      <a:pt x="525" y="101"/>
                    </a:moveTo>
                    <a:cubicBezTo>
                      <a:pt x="511" y="115"/>
                      <a:pt x="511" y="115"/>
                      <a:pt x="511" y="115"/>
                    </a:cubicBezTo>
                    <a:cubicBezTo>
                      <a:pt x="511" y="115"/>
                      <a:pt x="511" y="115"/>
                      <a:pt x="511" y="115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29" y="621"/>
                      <a:pt x="29" y="621"/>
                      <a:pt x="29" y="621"/>
                    </a:cubicBezTo>
                    <a:cubicBezTo>
                      <a:pt x="19" y="631"/>
                      <a:pt x="10" y="641"/>
                      <a:pt x="0" y="652"/>
                    </a:cubicBezTo>
                    <a:cubicBezTo>
                      <a:pt x="525" y="101"/>
                      <a:pt x="525" y="101"/>
                      <a:pt x="525" y="101"/>
                    </a:cubicBezTo>
                    <a:cubicBezTo>
                      <a:pt x="525" y="101"/>
                      <a:pt x="525" y="101"/>
                      <a:pt x="525" y="101"/>
                    </a:cubicBezTo>
                    <a:moveTo>
                      <a:pt x="390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475" y="80"/>
                      <a:pt x="475" y="80"/>
                      <a:pt x="475" y="80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solidFill>
                <a:srgbClr val="C7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8" name="Freeform 38"/>
              <p:cNvSpPr/>
              <p:nvPr/>
            </p:nvSpPr>
            <p:spPr bwMode="auto">
              <a:xfrm>
                <a:off x="4235450" y="5567363"/>
                <a:ext cx="30163" cy="31750"/>
              </a:xfrm>
              <a:custGeom>
                <a:avLst/>
                <a:gdLst>
                  <a:gd name="T0" fmla="*/ 16 w 16"/>
                  <a:gd name="T1" fmla="*/ 0 h 17"/>
                  <a:gd name="T2" fmla="*/ 13 w 16"/>
                  <a:gd name="T3" fmla="*/ 4 h 17"/>
                  <a:gd name="T4" fmla="*/ 0 w 16"/>
                  <a:gd name="T5" fmla="*/ 17 h 17"/>
                  <a:gd name="T6" fmla="*/ 16 w 16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7">
                    <a:moveTo>
                      <a:pt x="16" y="0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9" y="8"/>
                      <a:pt x="4" y="12"/>
                      <a:pt x="0" y="17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A588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9" name="Freeform 40"/>
              <p:cNvSpPr/>
              <p:nvPr/>
            </p:nvSpPr>
            <p:spPr bwMode="auto">
              <a:xfrm>
                <a:off x="3886200" y="4449763"/>
                <a:ext cx="1241425" cy="1284288"/>
              </a:xfrm>
              <a:custGeom>
                <a:avLst/>
                <a:gdLst>
                  <a:gd name="T0" fmla="*/ 550 w 671"/>
                  <a:gd name="T1" fmla="*/ 0 h 694"/>
                  <a:gd name="T2" fmla="*/ 550 w 671"/>
                  <a:gd name="T3" fmla="*/ 0 h 694"/>
                  <a:gd name="T4" fmla="*/ 14 w 671"/>
                  <a:gd name="T5" fmla="*/ 561 h 694"/>
                  <a:gd name="T6" fmla="*/ 0 w 671"/>
                  <a:gd name="T7" fmla="*/ 602 h 694"/>
                  <a:gd name="T8" fmla="*/ 1 w 671"/>
                  <a:gd name="T9" fmla="*/ 613 h 694"/>
                  <a:gd name="T10" fmla="*/ 10 w 671"/>
                  <a:gd name="T11" fmla="*/ 650 h 694"/>
                  <a:gd name="T12" fmla="*/ 47 w 671"/>
                  <a:gd name="T13" fmla="*/ 685 h 694"/>
                  <a:gd name="T14" fmla="*/ 85 w 671"/>
                  <a:gd name="T15" fmla="*/ 693 h 694"/>
                  <a:gd name="T16" fmla="*/ 94 w 671"/>
                  <a:gd name="T17" fmla="*/ 694 h 694"/>
                  <a:gd name="T18" fmla="*/ 135 w 671"/>
                  <a:gd name="T19" fmla="*/ 677 h 694"/>
                  <a:gd name="T20" fmla="*/ 135 w 671"/>
                  <a:gd name="T21" fmla="*/ 677 h 694"/>
                  <a:gd name="T22" fmla="*/ 202 w 671"/>
                  <a:gd name="T23" fmla="*/ 608 h 694"/>
                  <a:gd name="T24" fmla="*/ 205 w 671"/>
                  <a:gd name="T25" fmla="*/ 604 h 694"/>
                  <a:gd name="T26" fmla="*/ 671 w 671"/>
                  <a:gd name="T27" fmla="*/ 115 h 694"/>
                  <a:gd name="T28" fmla="*/ 671 w 671"/>
                  <a:gd name="T29" fmla="*/ 115 h 694"/>
                  <a:gd name="T30" fmla="*/ 671 w 671"/>
                  <a:gd name="T31" fmla="*/ 115 h 694"/>
                  <a:gd name="T32" fmla="*/ 635 w 671"/>
                  <a:gd name="T33" fmla="*/ 80 h 694"/>
                  <a:gd name="T34" fmla="*/ 550 w 671"/>
                  <a:gd name="T35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1" h="694">
                    <a:moveTo>
                      <a:pt x="550" y="0"/>
                    </a:moveTo>
                    <a:cubicBezTo>
                      <a:pt x="550" y="0"/>
                      <a:pt x="550" y="0"/>
                      <a:pt x="550" y="0"/>
                    </a:cubicBezTo>
                    <a:cubicBezTo>
                      <a:pt x="14" y="561"/>
                      <a:pt x="14" y="561"/>
                      <a:pt x="14" y="561"/>
                    </a:cubicBezTo>
                    <a:cubicBezTo>
                      <a:pt x="5" y="571"/>
                      <a:pt x="0" y="587"/>
                      <a:pt x="0" y="602"/>
                    </a:cubicBezTo>
                    <a:cubicBezTo>
                      <a:pt x="0" y="606"/>
                      <a:pt x="0" y="609"/>
                      <a:pt x="1" y="613"/>
                    </a:cubicBezTo>
                    <a:cubicBezTo>
                      <a:pt x="10" y="650"/>
                      <a:pt x="10" y="650"/>
                      <a:pt x="10" y="650"/>
                    </a:cubicBezTo>
                    <a:cubicBezTo>
                      <a:pt x="14" y="666"/>
                      <a:pt x="31" y="682"/>
                      <a:pt x="47" y="685"/>
                    </a:cubicBezTo>
                    <a:cubicBezTo>
                      <a:pt x="85" y="693"/>
                      <a:pt x="85" y="693"/>
                      <a:pt x="85" y="693"/>
                    </a:cubicBezTo>
                    <a:cubicBezTo>
                      <a:pt x="88" y="693"/>
                      <a:pt x="91" y="694"/>
                      <a:pt x="94" y="694"/>
                    </a:cubicBezTo>
                    <a:cubicBezTo>
                      <a:pt x="108" y="694"/>
                      <a:pt x="126" y="687"/>
                      <a:pt x="135" y="677"/>
                    </a:cubicBezTo>
                    <a:cubicBezTo>
                      <a:pt x="135" y="677"/>
                      <a:pt x="135" y="677"/>
                      <a:pt x="135" y="677"/>
                    </a:cubicBezTo>
                    <a:cubicBezTo>
                      <a:pt x="202" y="608"/>
                      <a:pt x="202" y="608"/>
                      <a:pt x="202" y="608"/>
                    </a:cubicBezTo>
                    <a:cubicBezTo>
                      <a:pt x="205" y="604"/>
                      <a:pt x="205" y="604"/>
                      <a:pt x="205" y="604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35" y="80"/>
                      <a:pt x="635" y="80"/>
                      <a:pt x="635" y="80"/>
                    </a:cubicBezTo>
                    <a:cubicBezTo>
                      <a:pt x="550" y="0"/>
                      <a:pt x="550" y="0"/>
                      <a:pt x="55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0" name="Freeform 41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635 w 776"/>
                  <a:gd name="T1" fmla="*/ 0 h 800"/>
                  <a:gd name="T2" fmla="*/ 635 w 776"/>
                  <a:gd name="T3" fmla="*/ 0 h 800"/>
                  <a:gd name="T4" fmla="*/ 0 w 776"/>
                  <a:gd name="T5" fmla="*/ 666 h 800"/>
                  <a:gd name="T6" fmla="*/ 99 w 776"/>
                  <a:gd name="T7" fmla="*/ 759 h 800"/>
                  <a:gd name="T8" fmla="*/ 141 w 776"/>
                  <a:gd name="T9" fmla="*/ 800 h 800"/>
                  <a:gd name="T10" fmla="*/ 157 w 776"/>
                  <a:gd name="T11" fmla="*/ 784 h 800"/>
                  <a:gd name="T12" fmla="*/ 157 w 776"/>
                  <a:gd name="T13" fmla="*/ 784 h 800"/>
                  <a:gd name="T14" fmla="*/ 776 w 776"/>
                  <a:gd name="T15" fmla="*/ 134 h 800"/>
                  <a:gd name="T16" fmla="*/ 635 w 776"/>
                  <a:gd name="T17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1" name="Freeform 42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635 w 776"/>
                  <a:gd name="T1" fmla="*/ 0 h 800"/>
                  <a:gd name="T2" fmla="*/ 635 w 776"/>
                  <a:gd name="T3" fmla="*/ 0 h 800"/>
                  <a:gd name="T4" fmla="*/ 0 w 776"/>
                  <a:gd name="T5" fmla="*/ 666 h 800"/>
                  <a:gd name="T6" fmla="*/ 99 w 776"/>
                  <a:gd name="T7" fmla="*/ 759 h 800"/>
                  <a:gd name="T8" fmla="*/ 141 w 776"/>
                  <a:gd name="T9" fmla="*/ 800 h 800"/>
                  <a:gd name="T10" fmla="*/ 157 w 776"/>
                  <a:gd name="T11" fmla="*/ 784 h 800"/>
                  <a:gd name="T12" fmla="*/ 157 w 776"/>
                  <a:gd name="T13" fmla="*/ 784 h 800"/>
                  <a:gd name="T14" fmla="*/ 776 w 776"/>
                  <a:gd name="T15" fmla="*/ 134 h 800"/>
                  <a:gd name="T16" fmla="*/ 635 w 776"/>
                  <a:gd name="T17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" name="Freeform 43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636 w 777"/>
                  <a:gd name="T1" fmla="*/ 0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  <a:gd name="T10" fmla="*/ 636 w 777"/>
                  <a:gd name="T1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" name="Freeform 44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636 w 777"/>
                  <a:gd name="T1" fmla="*/ 0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  <a:gd name="T10" fmla="*/ 636 w 777"/>
                  <a:gd name="T1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" name="Freeform 45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634 w 824"/>
                  <a:gd name="T1" fmla="*/ 0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  <a:gd name="T10" fmla="*/ 634 w 824"/>
                  <a:gd name="T11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5" name="Freeform 46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634 w 824"/>
                  <a:gd name="T1" fmla="*/ 0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  <a:gd name="T10" fmla="*/ 634 w 824"/>
                  <a:gd name="T11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6" name="Freeform 22"/>
              <p:cNvSpPr/>
              <p:nvPr/>
            </p:nvSpPr>
            <p:spPr bwMode="auto">
              <a:xfrm rot="18810804">
                <a:off x="2967610" y="5986058"/>
                <a:ext cx="298085" cy="231844"/>
              </a:xfrm>
              <a:custGeom>
                <a:avLst/>
                <a:gdLst>
                  <a:gd name="T0" fmla="*/ 114 w 114"/>
                  <a:gd name="T1" fmla="*/ 49 h 88"/>
                  <a:gd name="T2" fmla="*/ 107 w 114"/>
                  <a:gd name="T3" fmla="*/ 0 h 88"/>
                  <a:gd name="T4" fmla="*/ 0 w 114"/>
                  <a:gd name="T5" fmla="*/ 44 h 88"/>
                  <a:gd name="T6" fmla="*/ 109 w 114"/>
                  <a:gd name="T7" fmla="*/ 88 h 88"/>
                  <a:gd name="T8" fmla="*/ 114 w 114"/>
                  <a:gd name="T9" fmla="*/ 4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88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sp>
          <p:nvSpPr>
            <p:cNvPr id="117" name="Content Placeholder 2"/>
            <p:cNvSpPr txBox="1"/>
            <p:nvPr/>
          </p:nvSpPr>
          <p:spPr>
            <a:xfrm>
              <a:off x="6983683" y="3379370"/>
              <a:ext cx="1430726" cy="5057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流量分析</a:t>
              </a:r>
              <a:endParaRPr lang="en-US" altLang="zh-CN" sz="1200" b="1" dirty="0">
                <a:solidFill>
                  <a:schemeClr val="bg1"/>
                </a:solidFill>
              </a:endParaRPr>
            </a:p>
            <a:p>
              <a:pPr marL="0" indent="0"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解决资产管理难题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18" name="Content Placeholder 2"/>
            <p:cNvSpPr txBox="1"/>
            <p:nvPr/>
          </p:nvSpPr>
          <p:spPr>
            <a:xfrm>
              <a:off x="6210529" y="4103257"/>
              <a:ext cx="1648456" cy="47219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威胁情报、关联分析</a:t>
              </a:r>
              <a:endParaRPr lang="en-US" altLang="zh-CN" sz="1200" b="1" dirty="0">
                <a:solidFill>
                  <a:schemeClr val="bg1"/>
                </a:solidFill>
              </a:endParaRPr>
            </a:p>
            <a:p>
              <a:pPr marL="0" indent="0"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解决威胁溯源难题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19" name="Content Placeholder 2"/>
            <p:cNvSpPr txBox="1"/>
            <p:nvPr/>
          </p:nvSpPr>
          <p:spPr>
            <a:xfrm>
              <a:off x="5095259" y="2896958"/>
              <a:ext cx="1426235" cy="45208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日志、流量探针</a:t>
              </a:r>
              <a:endParaRPr lang="en-US" altLang="zh-CN" sz="1200" b="1" dirty="0">
                <a:solidFill>
                  <a:schemeClr val="bg1"/>
                </a:solidFill>
              </a:endParaRPr>
            </a:p>
            <a:p>
              <a:pPr marL="0" indent="0" algn="r"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解决数据采集难题</a:t>
              </a:r>
              <a:r>
                <a:rPr lang="en-US" sz="1100" dirty="0">
                  <a:solidFill>
                    <a:schemeClr val="bg1"/>
                  </a:solidFill>
                </a:rPr>
                <a:t>. 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20" name="Content Placeholder 2"/>
            <p:cNvSpPr txBox="1"/>
            <p:nvPr/>
          </p:nvSpPr>
          <p:spPr>
            <a:xfrm>
              <a:off x="3134917" y="3646453"/>
              <a:ext cx="2699676" cy="89003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9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大数据架构</a:t>
              </a:r>
              <a:endParaRPr lang="en-US" altLang="zh-CN" sz="1200" b="1" dirty="0">
                <a:solidFill>
                  <a:schemeClr val="bg1"/>
                </a:solidFill>
              </a:endParaRPr>
            </a:p>
            <a:p>
              <a:pPr marL="0" indent="0" algn="r"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解决关联分析难题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21" name="Oval 68"/>
            <p:cNvSpPr>
              <a:spLocks noChangeArrowheads="1"/>
            </p:cNvSpPr>
            <p:nvPr/>
          </p:nvSpPr>
          <p:spPr bwMode="auto">
            <a:xfrm>
              <a:off x="4309089" y="2821462"/>
              <a:ext cx="571528" cy="577901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Oval 68"/>
            <p:cNvSpPr>
              <a:spLocks noChangeArrowheads="1"/>
            </p:cNvSpPr>
            <p:nvPr/>
          </p:nvSpPr>
          <p:spPr bwMode="auto">
            <a:xfrm>
              <a:off x="3438809" y="3531097"/>
              <a:ext cx="607201" cy="640274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Oval 68"/>
            <p:cNvSpPr>
              <a:spLocks noChangeArrowheads="1"/>
            </p:cNvSpPr>
            <p:nvPr/>
          </p:nvSpPr>
          <p:spPr bwMode="auto">
            <a:xfrm>
              <a:off x="8243169" y="3301144"/>
              <a:ext cx="550418" cy="557505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Oval 68"/>
            <p:cNvSpPr>
              <a:spLocks noChangeArrowheads="1"/>
            </p:cNvSpPr>
            <p:nvPr/>
          </p:nvSpPr>
          <p:spPr bwMode="auto">
            <a:xfrm>
              <a:off x="7858985" y="4102253"/>
              <a:ext cx="572184" cy="586808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Oval 59"/>
            <p:cNvSpPr/>
            <p:nvPr/>
          </p:nvSpPr>
          <p:spPr>
            <a:xfrm>
              <a:off x="8248343" y="3261157"/>
              <a:ext cx="540069" cy="568237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Sosa" pitchFamily="2" charset="0"/>
                </a:rPr>
                <a:t>2</a:t>
              </a:r>
              <a:endParaRPr lang="en-US" sz="40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27" name="Oval 61"/>
            <p:cNvSpPr/>
            <p:nvPr/>
          </p:nvSpPr>
          <p:spPr>
            <a:xfrm>
              <a:off x="7703899" y="3919878"/>
              <a:ext cx="877584" cy="877584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Sosa" pitchFamily="2" charset="0"/>
                </a:rPr>
                <a:t>4</a:t>
              </a:r>
              <a:endParaRPr lang="en-US" sz="40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28" name="Oval 62"/>
            <p:cNvSpPr/>
            <p:nvPr/>
          </p:nvSpPr>
          <p:spPr>
            <a:xfrm>
              <a:off x="3308778" y="3367930"/>
              <a:ext cx="877584" cy="877584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Sosa" pitchFamily="2" charset="0"/>
                </a:rPr>
                <a:t>3</a:t>
              </a:r>
              <a:endParaRPr lang="en-US" sz="40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39" name="Oval 59"/>
            <p:cNvSpPr/>
            <p:nvPr/>
          </p:nvSpPr>
          <p:spPr>
            <a:xfrm>
              <a:off x="4328068" y="2832575"/>
              <a:ext cx="540069" cy="568237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Sosa" pitchFamily="2" charset="0"/>
                </a:rPr>
                <a:t>1</a:t>
              </a:r>
              <a:endParaRPr lang="en-US" sz="40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sp>
        <p:nvSpPr>
          <p:cNvPr id="140" name="矩形 139"/>
          <p:cNvSpPr/>
          <p:nvPr/>
        </p:nvSpPr>
        <p:spPr>
          <a:xfrm>
            <a:off x="4601753" y="4136410"/>
            <a:ext cx="877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sym typeface="+mn-ea"/>
              </a:rPr>
              <a:t>180day</a:t>
            </a:r>
            <a:endParaRPr lang="en-US" altLang="zh-CN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69782" y="1928174"/>
            <a:ext cx="26468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安全管理中心</a:t>
            </a:r>
            <a:endParaRPr lang="zh-CN" altLang="en-US" sz="32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0" name="标题 37"/>
          <p:cNvSpPr>
            <a:spLocks noGrp="1"/>
          </p:cNvSpPr>
          <p:nvPr>
            <p:ph type="title"/>
          </p:nvPr>
        </p:nvSpPr>
        <p:spPr>
          <a:xfrm>
            <a:off x="188022" y="265539"/>
            <a:ext cx="7668948" cy="398780"/>
          </a:xfrm>
          <a:noFill/>
        </p:spPr>
        <p:txBody>
          <a:bodyPr wrap="square" rtlCol="0" anchor="t">
            <a:spAutoFit/>
          </a:bodyPr>
          <a:lstStyle/>
          <a:p>
            <a:pPr defTabSz="914400" hangingPunct="1"/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全天候全方位态势感知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-21600000">
                                          <p:cBhvr>
                                            <p:cTn id="58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60" dur="2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bldLvl="0" animBg="1"/>
          <p:bldP spid="140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-21600000">
                                          <p:cBhvr>
                                            <p:cTn id="58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60" dur="2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bldLvl="0" animBg="1"/>
          <p:bldP spid="140" grpId="0"/>
          <p:bldP spid="36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4690" y="149639"/>
            <a:ext cx="4535686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ym typeface="+mn-ea"/>
              </a:rPr>
              <a:t>人才培养</a:t>
            </a:r>
            <a:r>
              <a:rPr lang="en-US" altLang="zh-CN" dirty="0">
                <a:sym typeface="+mn-ea"/>
              </a:rPr>
              <a:t>—</a:t>
            </a:r>
            <a:r>
              <a:rPr lang="zh-CN" altLang="en-US" dirty="0">
                <a:sym typeface="+mn-ea"/>
              </a:rPr>
              <a:t>校企合作</a:t>
            </a:r>
            <a:endParaRPr lang="en-US" altLang="zh-CN" dirty="0"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3108" y="841376"/>
            <a:ext cx="7743860" cy="3750469"/>
            <a:chOff x="71" y="835"/>
            <a:chExt cx="14950" cy="7077"/>
          </a:xfrm>
        </p:grpSpPr>
        <p:sp>
          <p:nvSpPr>
            <p:cNvPr id="4" name="矩形 3"/>
            <p:cNvSpPr/>
            <p:nvPr/>
          </p:nvSpPr>
          <p:spPr>
            <a:xfrm>
              <a:off x="2424" y="2078"/>
              <a:ext cx="9338" cy="583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459" y="4389"/>
              <a:ext cx="1921" cy="119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000000"/>
                  </a:solidFill>
                  <a:latin typeface="Arial" panose="020B0604020202090204"/>
                  <a:ea typeface="微软雅黑"/>
                </a:rPr>
                <a:t>企业见习</a:t>
              </a:r>
              <a:endParaRPr lang="zh-CN" altLang="en-US" sz="1015" dirty="0">
                <a:solidFill>
                  <a:srgbClr val="000000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32" y="4389"/>
              <a:ext cx="1921" cy="119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000000"/>
                  </a:solidFill>
                  <a:latin typeface="Arial" panose="020B0604020202090204"/>
                  <a:ea typeface="微软雅黑"/>
                </a:rPr>
                <a:t>实践教学</a:t>
              </a:r>
              <a:endParaRPr lang="zh-CN" altLang="en-US" sz="1015" dirty="0">
                <a:solidFill>
                  <a:srgbClr val="000000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832" y="6381"/>
              <a:ext cx="1921" cy="119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000000"/>
                  </a:solidFill>
                  <a:latin typeface="Arial" panose="020B0604020202090204"/>
                  <a:ea typeface="微软雅黑"/>
                </a:rPr>
                <a:t>综合实训</a:t>
              </a:r>
              <a:endParaRPr lang="zh-CN" altLang="en-US" sz="1015" dirty="0">
                <a:solidFill>
                  <a:srgbClr val="000000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459" y="6381"/>
              <a:ext cx="1921" cy="119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000000"/>
                  </a:solidFill>
                  <a:latin typeface="Arial" panose="020B0604020202090204"/>
                  <a:ea typeface="微软雅黑"/>
                </a:rPr>
                <a:t>专业实习</a:t>
              </a:r>
              <a:endParaRPr lang="zh-CN" altLang="en-US" sz="1015" dirty="0">
                <a:solidFill>
                  <a:srgbClr val="000000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707" y="4389"/>
              <a:ext cx="1628" cy="3183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000000"/>
                  </a:solidFill>
                  <a:latin typeface="Arial" panose="020B0604020202090204"/>
                  <a:ea typeface="微软雅黑"/>
                </a:rPr>
                <a:t>混合式</a:t>
              </a:r>
              <a:endParaRPr lang="en-US" altLang="zh-CN" sz="1015" dirty="0">
                <a:solidFill>
                  <a:srgbClr val="000000"/>
                </a:solidFill>
                <a:latin typeface="Arial" panose="020B0604020202090204"/>
                <a:ea typeface="微软雅黑"/>
              </a:endParaRPr>
            </a:p>
            <a:p>
              <a:pPr algn="ctr"/>
              <a:endParaRPr lang="en-US" altLang="zh-CN" sz="1015" dirty="0">
                <a:solidFill>
                  <a:srgbClr val="000000"/>
                </a:solidFill>
                <a:latin typeface="Arial" panose="020B0604020202090204"/>
                <a:ea typeface="微软雅黑"/>
              </a:endParaRPr>
            </a:p>
            <a:p>
              <a:pPr algn="ctr"/>
              <a:r>
                <a:rPr lang="zh-CN" altLang="en-US" sz="1015" dirty="0">
                  <a:solidFill>
                    <a:srgbClr val="000000"/>
                  </a:solidFill>
                  <a:latin typeface="Arial" panose="020B0604020202090204"/>
                  <a:ea typeface="微软雅黑"/>
                </a:rPr>
                <a:t>教学</a:t>
              </a:r>
              <a:endParaRPr lang="zh-CN" altLang="en-US" sz="1015" dirty="0">
                <a:solidFill>
                  <a:srgbClr val="000000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832" y="2589"/>
              <a:ext cx="8211" cy="117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015" dirty="0">
                <a:solidFill>
                  <a:srgbClr val="000000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039" y="2794"/>
              <a:ext cx="1551" cy="77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FFFFFF"/>
                  </a:solidFill>
                  <a:latin typeface="Arial" panose="020B0604020202090204"/>
                  <a:ea typeface="微软雅黑"/>
                </a:rPr>
                <a:t>标准课程</a:t>
              </a:r>
              <a:endParaRPr lang="zh-CN" altLang="en-US" sz="1015" dirty="0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199" y="2800"/>
              <a:ext cx="1551" cy="77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FFFFFF"/>
                  </a:solidFill>
                  <a:latin typeface="Arial" panose="020B0604020202090204"/>
                  <a:ea typeface="微软雅黑"/>
                </a:rPr>
                <a:t>教学环境</a:t>
              </a:r>
              <a:endParaRPr lang="zh-CN" altLang="en-US" sz="1015" dirty="0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359" y="2771"/>
              <a:ext cx="1551" cy="77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FFFFFF"/>
                  </a:solidFill>
                  <a:latin typeface="Arial" panose="020B0604020202090204"/>
                  <a:ea typeface="微软雅黑"/>
                </a:rPr>
                <a:t>技术社区</a:t>
              </a:r>
              <a:endParaRPr lang="zh-CN" altLang="en-US" sz="1015" dirty="0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280" y="2800"/>
              <a:ext cx="1551" cy="77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FFFFFF"/>
                  </a:solidFill>
                  <a:latin typeface="Arial" panose="020B0604020202090204"/>
                  <a:ea typeface="微软雅黑"/>
                </a:rPr>
                <a:t>教学服务</a:t>
              </a:r>
              <a:endParaRPr lang="zh-CN" altLang="en-US" sz="1015" dirty="0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5" name="下箭头 18"/>
            <p:cNvSpPr/>
            <p:nvPr/>
          </p:nvSpPr>
          <p:spPr>
            <a:xfrm rot="18984446">
              <a:off x="4909" y="5034"/>
              <a:ext cx="446" cy="754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6" name="下箭头 19"/>
            <p:cNvSpPr/>
            <p:nvPr/>
          </p:nvSpPr>
          <p:spPr>
            <a:xfrm rot="13614562">
              <a:off x="4938" y="6073"/>
              <a:ext cx="446" cy="754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7" name="下箭头 20"/>
            <p:cNvSpPr/>
            <p:nvPr/>
          </p:nvSpPr>
          <p:spPr>
            <a:xfrm rot="13771351">
              <a:off x="5876" y="5080"/>
              <a:ext cx="446" cy="754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8" name="下箭头 21"/>
            <p:cNvSpPr/>
            <p:nvPr/>
          </p:nvSpPr>
          <p:spPr>
            <a:xfrm rot="18864574">
              <a:off x="5793" y="6062"/>
              <a:ext cx="446" cy="754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19" name="下箭头 22"/>
            <p:cNvSpPr/>
            <p:nvPr/>
          </p:nvSpPr>
          <p:spPr>
            <a:xfrm rot="16200000">
              <a:off x="8845" y="4344"/>
              <a:ext cx="446" cy="1280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20" name="下箭头 23"/>
            <p:cNvSpPr/>
            <p:nvPr/>
          </p:nvSpPr>
          <p:spPr>
            <a:xfrm rot="16200000">
              <a:off x="8845" y="6337"/>
              <a:ext cx="446" cy="1280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21" name="下箭头 24"/>
            <p:cNvSpPr/>
            <p:nvPr/>
          </p:nvSpPr>
          <p:spPr>
            <a:xfrm>
              <a:off x="3488" y="3792"/>
              <a:ext cx="653" cy="597"/>
            </a:xfrm>
            <a:prstGeom prst="downArrow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22" name="下箭头 25"/>
            <p:cNvSpPr/>
            <p:nvPr/>
          </p:nvSpPr>
          <p:spPr>
            <a:xfrm>
              <a:off x="7093" y="3770"/>
              <a:ext cx="653" cy="597"/>
            </a:xfrm>
            <a:prstGeom prst="downArrow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23" name="下箭头 26"/>
            <p:cNvSpPr/>
            <p:nvPr/>
          </p:nvSpPr>
          <p:spPr>
            <a:xfrm>
              <a:off x="10049" y="3777"/>
              <a:ext cx="653" cy="597"/>
            </a:xfrm>
            <a:prstGeom prst="downArrow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24" name="右箭头 27"/>
            <p:cNvSpPr/>
            <p:nvPr/>
          </p:nvSpPr>
          <p:spPr>
            <a:xfrm rot="5400000">
              <a:off x="7856" y="1631"/>
              <a:ext cx="471" cy="41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25" name="右箭头 28"/>
            <p:cNvSpPr/>
            <p:nvPr/>
          </p:nvSpPr>
          <p:spPr>
            <a:xfrm rot="5400000">
              <a:off x="10255" y="1631"/>
              <a:ext cx="471" cy="41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26" name="右箭头 29"/>
            <p:cNvSpPr/>
            <p:nvPr/>
          </p:nvSpPr>
          <p:spPr>
            <a:xfrm>
              <a:off x="11992" y="5033"/>
              <a:ext cx="745" cy="57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1" y="4030"/>
              <a:ext cx="1503" cy="2598"/>
            </a:xfrm>
            <a:prstGeom prst="rect">
              <a:avLst/>
            </a:prstGeom>
          </p:spPr>
        </p:pic>
        <p:sp>
          <p:nvSpPr>
            <p:cNvPr id="28" name="右箭头 31"/>
            <p:cNvSpPr/>
            <p:nvPr/>
          </p:nvSpPr>
          <p:spPr>
            <a:xfrm>
              <a:off x="1622" y="5026"/>
              <a:ext cx="745" cy="57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29" name="右箭头 32"/>
            <p:cNvSpPr/>
            <p:nvPr/>
          </p:nvSpPr>
          <p:spPr>
            <a:xfrm rot="5400000">
              <a:off x="3057" y="1631"/>
              <a:ext cx="471" cy="41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30" name="右箭头 33"/>
            <p:cNvSpPr/>
            <p:nvPr/>
          </p:nvSpPr>
          <p:spPr>
            <a:xfrm rot="5400000">
              <a:off x="5456" y="1631"/>
              <a:ext cx="471" cy="41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405" y="835"/>
              <a:ext cx="1381" cy="8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FFFFFF"/>
                  </a:solidFill>
                  <a:latin typeface="Arial" panose="020B0604020202090204"/>
                  <a:ea typeface="微软雅黑"/>
                </a:rPr>
                <a:t>研究成果</a:t>
              </a:r>
              <a:endParaRPr lang="zh-CN" altLang="en-US" sz="1015" dirty="0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9793" y="835"/>
              <a:ext cx="1381" cy="8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FFFFFF"/>
                  </a:solidFill>
                  <a:latin typeface="Arial" panose="020B0604020202090204"/>
                  <a:ea typeface="微软雅黑"/>
                </a:rPr>
                <a:t>武器装备</a:t>
              </a:r>
              <a:endParaRPr lang="zh-CN" altLang="en-US" sz="1015" dirty="0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627" y="835"/>
              <a:ext cx="1381" cy="8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FFFFFF"/>
                  </a:solidFill>
                  <a:latin typeface="Arial" panose="020B0604020202090204"/>
                  <a:ea typeface="微软雅黑"/>
                </a:rPr>
                <a:t>攻防经验</a:t>
              </a:r>
              <a:endParaRPr lang="zh-CN" altLang="en-US" sz="1015" dirty="0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016" y="835"/>
              <a:ext cx="1381" cy="8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5" dirty="0">
                  <a:solidFill>
                    <a:srgbClr val="FFFFFF"/>
                  </a:solidFill>
                  <a:latin typeface="Arial" panose="020B0604020202090204"/>
                  <a:ea typeface="微软雅黑"/>
                </a:rPr>
                <a:t>实际案例</a:t>
              </a:r>
              <a:endParaRPr lang="zh-CN" altLang="en-US" sz="1015" dirty="0">
                <a:solidFill>
                  <a:srgbClr val="FFFFFF"/>
                </a:solidFill>
                <a:latin typeface="Arial" panose="020B0604020202090204"/>
                <a:ea typeface="微软雅黑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97" y="3621"/>
              <a:ext cx="2124" cy="36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50" y="2510460"/>
            <a:ext cx="689545" cy="689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93042" y="2779388"/>
            <a:ext cx="985134" cy="4616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教育部威胁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algn="ctr"/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共享平台</a:t>
            </a:r>
            <a:endParaRPr lang="zh-CN" altLang="en-US" sz="1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243" y="1716010"/>
            <a:ext cx="1103095" cy="1103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6255" y="2089288"/>
            <a:ext cx="1374152" cy="2539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5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安恒</a:t>
            </a:r>
            <a:r>
              <a:rPr lang="en-US" altLang="en-US" sz="105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风暴中心</a:t>
            </a:r>
            <a:endParaRPr lang="zh-CN" altLang="en-US" sz="1050" dirty="0"/>
          </a:p>
        </p:txBody>
      </p:sp>
      <p:cxnSp>
        <p:nvCxnSpPr>
          <p:cNvPr id="6" name="直线箭头连接符 38"/>
          <p:cNvCxnSpPr/>
          <p:nvPr/>
        </p:nvCxnSpPr>
        <p:spPr>
          <a:xfrm flipV="1">
            <a:off x="1122625" y="2521259"/>
            <a:ext cx="965649" cy="632396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rot="20076769">
            <a:off x="1195794" y="2473835"/>
            <a:ext cx="820621" cy="2769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漏洞</a:t>
            </a:r>
            <a:endParaRPr lang="zh-CN" altLang="en-US" sz="1200" dirty="0"/>
          </a:p>
        </p:txBody>
      </p:sp>
      <p:cxnSp>
        <p:nvCxnSpPr>
          <p:cNvPr id="8" name="直线箭头连接符 38"/>
          <p:cNvCxnSpPr/>
          <p:nvPr/>
        </p:nvCxnSpPr>
        <p:spPr>
          <a:xfrm>
            <a:off x="1189381" y="1754205"/>
            <a:ext cx="894679" cy="307066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564" y="3199757"/>
            <a:ext cx="1356643" cy="2539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05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第三方平台</a:t>
            </a:r>
            <a:endParaRPr lang="zh-CN" altLang="en-US" sz="1050" dirty="0"/>
          </a:p>
        </p:txBody>
      </p:sp>
      <p:sp>
        <p:nvSpPr>
          <p:cNvPr id="10" name="文本框 9"/>
          <p:cNvSpPr txBox="1"/>
          <p:nvPr/>
        </p:nvSpPr>
        <p:spPr>
          <a:xfrm rot="1341192">
            <a:off x="1259258" y="1616583"/>
            <a:ext cx="820621" cy="2769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监测数据</a:t>
            </a:r>
            <a:endParaRPr lang="zh-CN" altLang="en-US" sz="1200" dirty="0"/>
          </a:p>
        </p:txBody>
      </p:sp>
      <p:cxnSp>
        <p:nvCxnSpPr>
          <p:cNvPr id="11" name="直线箭头连接符 38"/>
          <p:cNvCxnSpPr>
            <a:stCxn id="4" idx="3"/>
            <a:endCxn id="15" idx="10"/>
          </p:cNvCxnSpPr>
          <p:nvPr/>
        </p:nvCxnSpPr>
        <p:spPr>
          <a:xfrm>
            <a:off x="3206340" y="2267557"/>
            <a:ext cx="1018640" cy="19049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141254" y="2007922"/>
            <a:ext cx="820621" cy="2769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数据同步</a:t>
            </a:r>
            <a:endParaRPr lang="zh-CN" altLang="en-US" sz="12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029282" y="2286706"/>
            <a:ext cx="985134" cy="1018375"/>
            <a:chOff x="4173799" y="1997696"/>
            <a:chExt cx="985448" cy="1018699"/>
          </a:xfrm>
        </p:grpSpPr>
        <p:sp>
          <p:nvSpPr>
            <p:cNvPr id="14" name="文本框 13"/>
            <p:cNvSpPr txBox="1"/>
            <p:nvPr/>
          </p:nvSpPr>
          <p:spPr>
            <a:xfrm>
              <a:off x="4173799" y="2554610"/>
              <a:ext cx="985448" cy="46178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en-US" sz="1200" dirty="0">
                  <a:latin typeface="微软雅黑" panose="020B0503020204020204" charset="-122"/>
                  <a:ea typeface="微软雅黑" panose="020B0503020204020204" charset="-122"/>
                  <a:cs typeface="Calibri" panose="020F0502020204030204" pitchFamily="34" charset="0"/>
                  <a:sym typeface="Calibri" panose="020F0502020204030204" pitchFamily="34" charset="0"/>
                </a:rPr>
                <a:t>江苏省通报预警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Calibri" panose="020F0502020204030204" pitchFamily="34" charset="0"/>
                  <a:sym typeface="Calibri" panose="020F0502020204030204" pitchFamily="34" charset="0"/>
                </a:rPr>
                <a:t>平台</a:t>
              </a:r>
              <a:endParaRPr lang="zh-CN" altLang="en-US" sz="1200" dirty="0"/>
            </a:p>
          </p:txBody>
        </p:sp>
        <p:sp>
          <p:nvSpPr>
            <p:cNvPr id="15" name="Freeform 131"/>
            <p:cNvSpPr>
              <a:spLocks noEditPoints="1"/>
            </p:cNvSpPr>
            <p:nvPr/>
          </p:nvSpPr>
          <p:spPr bwMode="auto">
            <a:xfrm>
              <a:off x="4369544" y="1997696"/>
              <a:ext cx="593999" cy="561483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88"/>
                </a:cxn>
                <a:cxn ang="0">
                  <a:pos x="12" y="100"/>
                </a:cxn>
                <a:cxn ang="0">
                  <a:pos x="50" y="100"/>
                </a:cxn>
                <a:cxn ang="0">
                  <a:pos x="50" y="104"/>
                </a:cxn>
                <a:cxn ang="0">
                  <a:pos x="26" y="108"/>
                </a:cxn>
                <a:cxn ang="0">
                  <a:pos x="23" y="111"/>
                </a:cxn>
                <a:cxn ang="0">
                  <a:pos x="27" y="115"/>
                </a:cxn>
                <a:cxn ang="0">
                  <a:pos x="96" y="115"/>
                </a:cxn>
                <a:cxn ang="0">
                  <a:pos x="100" y="111"/>
                </a:cxn>
                <a:cxn ang="0">
                  <a:pos x="97" y="108"/>
                </a:cxn>
                <a:cxn ang="0">
                  <a:pos x="73" y="104"/>
                </a:cxn>
                <a:cxn ang="0">
                  <a:pos x="73" y="100"/>
                </a:cxn>
                <a:cxn ang="0">
                  <a:pos x="111" y="100"/>
                </a:cxn>
                <a:cxn ang="0">
                  <a:pos x="123" y="88"/>
                </a:cxn>
                <a:cxn ang="0">
                  <a:pos x="123" y="12"/>
                </a:cxn>
                <a:cxn ang="0">
                  <a:pos x="111" y="0"/>
                </a:cxn>
                <a:cxn ang="0">
                  <a:pos x="115" y="88"/>
                </a:cxn>
                <a:cxn ang="0">
                  <a:pos x="111" y="92"/>
                </a:cxn>
                <a:cxn ang="0">
                  <a:pos x="12" y="92"/>
                </a:cxn>
                <a:cxn ang="0">
                  <a:pos x="8" y="88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111" y="8"/>
                </a:cxn>
                <a:cxn ang="0">
                  <a:pos x="115" y="12"/>
                </a:cxn>
                <a:cxn ang="0">
                  <a:pos x="115" y="88"/>
                </a:cxn>
                <a:cxn ang="0">
                  <a:pos x="104" y="15"/>
                </a:cxn>
                <a:cxn ang="0">
                  <a:pos x="19" y="15"/>
                </a:cxn>
                <a:cxn ang="0">
                  <a:pos x="16" y="19"/>
                </a:cxn>
                <a:cxn ang="0">
                  <a:pos x="16" y="73"/>
                </a:cxn>
                <a:cxn ang="0">
                  <a:pos x="19" y="77"/>
                </a:cxn>
                <a:cxn ang="0">
                  <a:pos x="104" y="77"/>
                </a:cxn>
                <a:cxn ang="0">
                  <a:pos x="108" y="73"/>
                </a:cxn>
                <a:cxn ang="0">
                  <a:pos x="108" y="19"/>
                </a:cxn>
                <a:cxn ang="0">
                  <a:pos x="104" y="15"/>
                </a:cxn>
                <a:cxn ang="0">
                  <a:pos x="104" y="73"/>
                </a:cxn>
                <a:cxn ang="0">
                  <a:pos x="19" y="73"/>
                </a:cxn>
                <a:cxn ang="0">
                  <a:pos x="19" y="19"/>
                </a:cxn>
                <a:cxn ang="0">
                  <a:pos x="104" y="19"/>
                </a:cxn>
                <a:cxn ang="0">
                  <a:pos x="104" y="73"/>
                </a:cxn>
                <a:cxn ang="0">
                  <a:pos x="104" y="73"/>
                </a:cxn>
                <a:cxn ang="0">
                  <a:pos x="104" y="73"/>
                </a:cxn>
              </a:cxnLst>
              <a:rect l="0" t="0" r="r" b="b"/>
              <a:pathLst>
                <a:path w="123" h="115">
                  <a:moveTo>
                    <a:pt x="11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5"/>
                    <a:pt x="5" y="100"/>
                    <a:pt x="12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4" y="108"/>
                    <a:pt x="23" y="109"/>
                    <a:pt x="23" y="111"/>
                  </a:cubicBezTo>
                  <a:cubicBezTo>
                    <a:pt x="23" y="113"/>
                    <a:pt x="25" y="115"/>
                    <a:pt x="27" y="115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8" y="115"/>
                    <a:pt x="100" y="113"/>
                    <a:pt x="100" y="111"/>
                  </a:cubicBezTo>
                  <a:cubicBezTo>
                    <a:pt x="100" y="109"/>
                    <a:pt x="99" y="108"/>
                    <a:pt x="97" y="108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8" y="100"/>
                    <a:pt x="123" y="95"/>
                    <a:pt x="123" y="88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5"/>
                    <a:pt x="118" y="0"/>
                    <a:pt x="111" y="0"/>
                  </a:cubicBezTo>
                  <a:close/>
                  <a:moveTo>
                    <a:pt x="115" y="88"/>
                  </a:moveTo>
                  <a:cubicBezTo>
                    <a:pt x="115" y="90"/>
                    <a:pt x="114" y="92"/>
                    <a:pt x="111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0" y="92"/>
                    <a:pt x="8" y="90"/>
                    <a:pt x="8" y="8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4" y="8"/>
                    <a:pt x="115" y="9"/>
                    <a:pt x="115" y="12"/>
                  </a:cubicBezTo>
                  <a:lnTo>
                    <a:pt x="115" y="88"/>
                  </a:lnTo>
                  <a:close/>
                  <a:moveTo>
                    <a:pt x="104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6" y="17"/>
                    <a:pt x="16" y="19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5"/>
                    <a:pt x="17" y="77"/>
                    <a:pt x="19" y="77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6" y="77"/>
                    <a:pt x="108" y="75"/>
                    <a:pt x="108" y="73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7"/>
                    <a:pt x="106" y="15"/>
                    <a:pt x="104" y="15"/>
                  </a:cubicBezTo>
                  <a:close/>
                  <a:moveTo>
                    <a:pt x="104" y="73"/>
                  </a:moveTo>
                  <a:cubicBezTo>
                    <a:pt x="19" y="73"/>
                    <a:pt x="19" y="73"/>
                    <a:pt x="19" y="7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04" y="19"/>
                    <a:pt x="104" y="19"/>
                    <a:pt x="104" y="19"/>
                  </a:cubicBezTo>
                  <a:lnTo>
                    <a:pt x="104" y="73"/>
                  </a:lnTo>
                  <a:close/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91410" tIns="45706" rIns="91410" bIns="45706" numCol="1" anchor="t" anchorCtr="0" compatLnSpc="1"/>
            <a:lstStyle/>
            <a:p>
              <a:endParaRPr lang="en-US" sz="24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2881" y="1430886"/>
            <a:ext cx="689545" cy="689545"/>
            <a:chOff x="435381" y="1286513"/>
            <a:chExt cx="689765" cy="68976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381" y="1286513"/>
              <a:ext cx="689765" cy="689765"/>
            </a:xfrm>
            <a:prstGeom prst="rect">
              <a:avLst/>
            </a:prstGeom>
          </p:spPr>
        </p:pic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586764" y="1428750"/>
              <a:ext cx="428470" cy="254155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10" tIns="45706" rIns="91410" bIns="45706" numCol="1" anchor="t" anchorCtr="0" compatLnSpc="1"/>
            <a:lstStyle/>
            <a:p>
              <a:endParaRPr lang="en-US" sz="24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82713" y="1432586"/>
            <a:ext cx="1096483" cy="1166435"/>
            <a:chOff x="5588986" y="909532"/>
            <a:chExt cx="1096832" cy="1101896"/>
          </a:xfrm>
        </p:grpSpPr>
        <p:grpSp>
          <p:nvGrpSpPr>
            <p:cNvPr id="23" name="组合 22"/>
            <p:cNvGrpSpPr/>
            <p:nvPr/>
          </p:nvGrpSpPr>
          <p:grpSpPr>
            <a:xfrm>
              <a:off x="5796014" y="909532"/>
              <a:ext cx="614463" cy="853520"/>
              <a:chOff x="5766291" y="2373434"/>
              <a:chExt cx="614463" cy="853520"/>
            </a:xfrm>
            <a:solidFill>
              <a:schemeClr val="accent4"/>
            </a:solidFill>
          </p:grpSpPr>
          <p:sp>
            <p:nvSpPr>
              <p:cNvPr id="25" name="Freeform 72"/>
              <p:cNvSpPr>
                <a:spLocks noEditPoints="1"/>
              </p:cNvSpPr>
              <p:nvPr/>
            </p:nvSpPr>
            <p:spPr bwMode="auto">
              <a:xfrm>
                <a:off x="5766291" y="2373434"/>
                <a:ext cx="614463" cy="547313"/>
              </a:xfrm>
              <a:custGeom>
                <a:avLst/>
                <a:gdLst/>
                <a:ahLst/>
                <a:cxnLst>
                  <a:cxn ang="0">
                    <a:pos x="73" y="14"/>
                  </a:cxn>
                  <a:cxn ang="0">
                    <a:pos x="73" y="19"/>
                  </a:cxn>
                  <a:cxn ang="0">
                    <a:pos x="68" y="19"/>
                  </a:cxn>
                  <a:cxn ang="0">
                    <a:pos x="65" y="22"/>
                  </a:cxn>
                  <a:cxn ang="0">
                    <a:pos x="7" y="22"/>
                  </a:cxn>
                  <a:cxn ang="0">
                    <a:pos x="5" y="19"/>
                  </a:cxn>
                  <a:cxn ang="0">
                    <a:pos x="0" y="19"/>
                  </a:cxn>
                  <a:cxn ang="0">
                    <a:pos x="0" y="14"/>
                  </a:cxn>
                  <a:cxn ang="0">
                    <a:pos x="36" y="0"/>
                  </a:cxn>
                  <a:cxn ang="0">
                    <a:pos x="73" y="14"/>
                  </a:cxn>
                  <a:cxn ang="0">
                    <a:pos x="73" y="63"/>
                  </a:cxn>
                  <a:cxn ang="0">
                    <a:pos x="73" y="68"/>
                  </a:cxn>
                  <a:cxn ang="0">
                    <a:pos x="0" y="68"/>
                  </a:cxn>
                  <a:cxn ang="0">
                    <a:pos x="0" y="63"/>
                  </a:cxn>
                  <a:cxn ang="0">
                    <a:pos x="2" y="60"/>
                  </a:cxn>
                  <a:cxn ang="0">
                    <a:pos x="70" y="60"/>
                  </a:cxn>
                  <a:cxn ang="0">
                    <a:pos x="73" y="63"/>
                  </a:cxn>
                  <a:cxn ang="0">
                    <a:pos x="19" y="24"/>
                  </a:cxn>
                  <a:cxn ang="0">
                    <a:pos x="19" y="53"/>
                  </a:cxn>
                  <a:cxn ang="0">
                    <a:pos x="24" y="53"/>
                  </a:cxn>
                  <a:cxn ang="0">
                    <a:pos x="24" y="24"/>
                  </a:cxn>
                  <a:cxn ang="0">
                    <a:pos x="34" y="24"/>
                  </a:cxn>
                  <a:cxn ang="0">
                    <a:pos x="34" y="53"/>
                  </a:cxn>
                  <a:cxn ang="0">
                    <a:pos x="39" y="53"/>
                  </a:cxn>
                  <a:cxn ang="0">
                    <a:pos x="39" y="24"/>
                  </a:cxn>
                  <a:cxn ang="0">
                    <a:pos x="48" y="24"/>
                  </a:cxn>
                  <a:cxn ang="0">
                    <a:pos x="48" y="53"/>
                  </a:cxn>
                  <a:cxn ang="0">
                    <a:pos x="53" y="53"/>
                  </a:cxn>
                  <a:cxn ang="0">
                    <a:pos x="53" y="24"/>
                  </a:cxn>
                  <a:cxn ang="0">
                    <a:pos x="63" y="24"/>
                  </a:cxn>
                  <a:cxn ang="0">
                    <a:pos x="63" y="53"/>
                  </a:cxn>
                  <a:cxn ang="0">
                    <a:pos x="65" y="53"/>
                  </a:cxn>
                  <a:cxn ang="0">
                    <a:pos x="68" y="56"/>
                  </a:cxn>
                  <a:cxn ang="0">
                    <a:pos x="68" y="58"/>
                  </a:cxn>
                  <a:cxn ang="0">
                    <a:pos x="5" y="58"/>
                  </a:cxn>
                  <a:cxn ang="0">
                    <a:pos x="5" y="56"/>
                  </a:cxn>
                  <a:cxn ang="0">
                    <a:pos x="7" y="53"/>
                  </a:cxn>
                  <a:cxn ang="0">
                    <a:pos x="9" y="53"/>
                  </a:cxn>
                  <a:cxn ang="0">
                    <a:pos x="9" y="24"/>
                  </a:cxn>
                  <a:cxn ang="0">
                    <a:pos x="19" y="24"/>
                  </a:cxn>
                </a:cxnLst>
                <a:rect l="0" t="0" r="r" b="b"/>
                <a:pathLst>
                  <a:path w="73" h="68">
                    <a:moveTo>
                      <a:pt x="73" y="14"/>
                    </a:moveTo>
                    <a:cubicBezTo>
                      <a:pt x="73" y="19"/>
                      <a:pt x="73" y="19"/>
                      <a:pt x="73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20"/>
                      <a:pt x="67" y="22"/>
                      <a:pt x="65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5" y="20"/>
                      <a:pt x="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73" y="14"/>
                    </a:lnTo>
                    <a:close/>
                    <a:moveTo>
                      <a:pt x="73" y="63"/>
                    </a:moveTo>
                    <a:cubicBezTo>
                      <a:pt x="73" y="68"/>
                      <a:pt x="73" y="68"/>
                      <a:pt x="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2"/>
                      <a:pt x="1" y="60"/>
                      <a:pt x="2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1" y="60"/>
                      <a:pt x="73" y="62"/>
                      <a:pt x="73" y="63"/>
                    </a:cubicBezTo>
                    <a:close/>
                    <a:moveTo>
                      <a:pt x="19" y="24"/>
                    </a:moveTo>
                    <a:cubicBezTo>
                      <a:pt x="19" y="53"/>
                      <a:pt x="19" y="53"/>
                      <a:pt x="19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53"/>
                      <a:pt x="68" y="54"/>
                      <a:pt x="68" y="56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5" y="54"/>
                      <a:pt x="6" y="53"/>
                      <a:pt x="7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24"/>
                      <a:pt x="9" y="24"/>
                      <a:pt x="9" y="24"/>
                    </a:cubicBezTo>
                    <a:lnTo>
                      <a:pt x="1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0" tIns="45706" rIns="91410" bIns="45706" numCol="1" anchor="t" anchorCtr="0" compatLnSpc="1"/>
              <a:lstStyle/>
              <a:p>
                <a:endParaRPr lang="en-US" sz="2400" dirty="0"/>
              </a:p>
            </p:txBody>
          </p:sp>
          <p:sp>
            <p:nvSpPr>
              <p:cNvPr id="26" name="Freeform 135"/>
              <p:cNvSpPr>
                <a:spLocks noEditPoints="1"/>
              </p:cNvSpPr>
              <p:nvPr/>
            </p:nvSpPr>
            <p:spPr bwMode="auto">
              <a:xfrm>
                <a:off x="5893983" y="2942793"/>
                <a:ext cx="303361" cy="284161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0" tIns="45706" rIns="91410" bIns="45706" numCol="1" anchor="t" anchorCtr="0" compatLnSpc="1"/>
              <a:lstStyle/>
              <a:p>
                <a:endParaRPr lang="en-US" sz="2400" dirty="0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588986" y="1765483"/>
              <a:ext cx="1096832" cy="245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100" dirty="0">
                  <a:latin typeface="微软雅黑" panose="020B0503020204020204" charset="-122"/>
                  <a:ea typeface="微软雅黑" panose="020B0503020204020204" charset="-122"/>
                </a:rPr>
                <a:t>市教育局</a:t>
              </a:r>
              <a:endParaRPr kumimoji="1" lang="zh-CN" altLang="en-US" sz="11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57848" y="1494444"/>
            <a:ext cx="889936" cy="792261"/>
            <a:chOff x="5359281" y="2798225"/>
            <a:chExt cx="890218" cy="792513"/>
          </a:xfrm>
        </p:grpSpPr>
        <p:grpSp>
          <p:nvGrpSpPr>
            <p:cNvPr id="28" name="Group 60"/>
            <p:cNvGrpSpPr/>
            <p:nvPr/>
          </p:nvGrpSpPr>
          <p:grpSpPr>
            <a:xfrm>
              <a:off x="5573025" y="2798225"/>
              <a:ext cx="483935" cy="537219"/>
              <a:chOff x="4108423" y="4061201"/>
              <a:chExt cx="1476341" cy="1505022"/>
            </a:xfrm>
          </p:grpSpPr>
          <p:sp>
            <p:nvSpPr>
              <p:cNvPr id="30" name="Freeform 61"/>
              <p:cNvSpPr/>
              <p:nvPr/>
            </p:nvSpPr>
            <p:spPr>
              <a:xfrm>
                <a:off x="4108423" y="4061201"/>
                <a:ext cx="1476341" cy="1505022"/>
              </a:xfrm>
              <a:custGeom>
                <a:avLst/>
                <a:gdLst>
                  <a:gd name="connsiteX0" fmla="*/ 1205855 w 2187259"/>
                  <a:gd name="connsiteY0" fmla="*/ 0 h 2229751"/>
                  <a:gd name="connsiteX1" fmla="*/ 1395041 w 2187259"/>
                  <a:gd name="connsiteY1" fmla="*/ 70944 h 2229751"/>
                  <a:gd name="connsiteX2" fmla="*/ 1473869 w 2187259"/>
                  <a:gd name="connsiteY2" fmla="*/ 173421 h 2229751"/>
                  <a:gd name="connsiteX3" fmla="*/ 1532990 w 2187259"/>
                  <a:gd name="connsiteY3" fmla="*/ 201010 h 2229751"/>
                  <a:gd name="connsiteX4" fmla="*/ 1655173 w 2187259"/>
                  <a:gd name="connsiteY4" fmla="*/ 417786 h 2229751"/>
                  <a:gd name="connsiteX5" fmla="*/ 1722176 w 2187259"/>
                  <a:gd name="connsiteY5" fmla="*/ 827690 h 2229751"/>
                  <a:gd name="connsiteX6" fmla="*/ 1670938 w 2187259"/>
                  <a:gd name="connsiteY6" fmla="*/ 1119352 h 2229751"/>
                  <a:gd name="connsiteX7" fmla="*/ 1639407 w 2187259"/>
                  <a:gd name="connsiteY7" fmla="*/ 1308538 h 2229751"/>
                  <a:gd name="connsiteX8" fmla="*/ 1749766 w 2187259"/>
                  <a:gd name="connsiteY8" fmla="*/ 1450428 h 2229751"/>
                  <a:gd name="connsiteX9" fmla="*/ 1879831 w 2187259"/>
                  <a:gd name="connsiteY9" fmla="*/ 1501666 h 2229751"/>
                  <a:gd name="connsiteX10" fmla="*/ 1787733 w 2187259"/>
                  <a:gd name="connsiteY10" fmla="*/ 1589423 h 2229751"/>
                  <a:gd name="connsiteX11" fmla="*/ 1726096 w 2187259"/>
                  <a:gd name="connsiteY11" fmla="*/ 1610673 h 2229751"/>
                  <a:gd name="connsiteX12" fmla="*/ 1788770 w 2187259"/>
                  <a:gd name="connsiteY12" fmla="*/ 1626818 h 2229751"/>
                  <a:gd name="connsiteX13" fmla="*/ 1886070 w 2187259"/>
                  <a:gd name="connsiteY13" fmla="*/ 1652094 h 2229751"/>
                  <a:gd name="connsiteX14" fmla="*/ 2007752 w 2187259"/>
                  <a:gd name="connsiteY14" fmla="*/ 1691462 h 2229751"/>
                  <a:gd name="connsiteX15" fmla="*/ 2111540 w 2187259"/>
                  <a:gd name="connsiteY15" fmla="*/ 1730829 h 2229751"/>
                  <a:gd name="connsiteX16" fmla="*/ 2143749 w 2187259"/>
                  <a:gd name="connsiteY16" fmla="*/ 1870406 h 2229751"/>
                  <a:gd name="connsiteX17" fmla="*/ 2168802 w 2187259"/>
                  <a:gd name="connsiteY17" fmla="*/ 2052928 h 2229751"/>
                  <a:gd name="connsiteX18" fmla="*/ 2186696 w 2187259"/>
                  <a:gd name="connsiteY18" fmla="*/ 2217557 h 2229751"/>
                  <a:gd name="connsiteX19" fmla="*/ 2183118 w 2187259"/>
                  <a:gd name="connsiteY19" fmla="*/ 2217557 h 2229751"/>
                  <a:gd name="connsiteX20" fmla="*/ 1116611 w 2187259"/>
                  <a:gd name="connsiteY20" fmla="*/ 2221135 h 2229751"/>
                  <a:gd name="connsiteX21" fmla="*/ 0 w 2187259"/>
                  <a:gd name="connsiteY21" fmla="*/ 2217557 h 2229751"/>
                  <a:gd name="connsiteX22" fmla="*/ 53683 w 2187259"/>
                  <a:gd name="connsiteY22" fmla="*/ 1856091 h 2229751"/>
                  <a:gd name="connsiteX23" fmla="*/ 96629 w 2187259"/>
                  <a:gd name="connsiteY23" fmla="*/ 1727251 h 2229751"/>
                  <a:gd name="connsiteX24" fmla="*/ 200417 w 2187259"/>
                  <a:gd name="connsiteY24" fmla="*/ 1677146 h 2229751"/>
                  <a:gd name="connsiteX25" fmla="*/ 429860 w 2187259"/>
                  <a:gd name="connsiteY25" fmla="*/ 1611216 h 2229751"/>
                  <a:gd name="connsiteX26" fmla="*/ 450554 w 2187259"/>
                  <a:gd name="connsiteY26" fmla="*/ 1605451 h 2229751"/>
                  <a:gd name="connsiteX27" fmla="*/ 449457 w 2187259"/>
                  <a:gd name="connsiteY27" fmla="*/ 1605046 h 2229751"/>
                  <a:gd name="connsiteX28" fmla="*/ 350576 w 2187259"/>
                  <a:gd name="connsiteY28" fmla="*/ 1505607 h 2229751"/>
                  <a:gd name="connsiteX29" fmla="*/ 484583 w 2187259"/>
                  <a:gd name="connsiteY29" fmla="*/ 1430721 h 2229751"/>
                  <a:gd name="connsiteX30" fmla="*/ 575235 w 2187259"/>
                  <a:gd name="connsiteY30" fmla="*/ 1280948 h 2229751"/>
                  <a:gd name="connsiteX31" fmla="*/ 512173 w 2187259"/>
                  <a:gd name="connsiteY31" fmla="*/ 997169 h 2229751"/>
                  <a:gd name="connsiteX32" fmla="*/ 508231 w 2187259"/>
                  <a:gd name="connsiteY32" fmla="*/ 520262 h 2229751"/>
                  <a:gd name="connsiteX33" fmla="*/ 638297 w 2187259"/>
                  <a:gd name="connsiteY33" fmla="*/ 216776 h 2229751"/>
                  <a:gd name="connsiteX34" fmla="*/ 859014 w 2187259"/>
                  <a:gd name="connsiteY34" fmla="*/ 70945 h 2229751"/>
                  <a:gd name="connsiteX35" fmla="*/ 1205855 w 2187259"/>
                  <a:gd name="connsiteY35" fmla="*/ 0 h 2229751"/>
                  <a:gd name="connsiteX0-1" fmla="*/ 1205855 w 2187259"/>
                  <a:gd name="connsiteY0-2" fmla="*/ 0 h 2229751"/>
                  <a:gd name="connsiteX1-3" fmla="*/ 1395041 w 2187259"/>
                  <a:gd name="connsiteY1-4" fmla="*/ 70944 h 2229751"/>
                  <a:gd name="connsiteX2-5" fmla="*/ 1473869 w 2187259"/>
                  <a:gd name="connsiteY2-6" fmla="*/ 173421 h 2229751"/>
                  <a:gd name="connsiteX3-7" fmla="*/ 1532990 w 2187259"/>
                  <a:gd name="connsiteY3-8" fmla="*/ 201010 h 2229751"/>
                  <a:gd name="connsiteX4-9" fmla="*/ 1655173 w 2187259"/>
                  <a:gd name="connsiteY4-10" fmla="*/ 417786 h 2229751"/>
                  <a:gd name="connsiteX5-11" fmla="*/ 1722176 w 2187259"/>
                  <a:gd name="connsiteY5-12" fmla="*/ 827690 h 2229751"/>
                  <a:gd name="connsiteX6-13" fmla="*/ 1670938 w 2187259"/>
                  <a:gd name="connsiteY6-14" fmla="*/ 1119352 h 2229751"/>
                  <a:gd name="connsiteX7-15" fmla="*/ 1639407 w 2187259"/>
                  <a:gd name="connsiteY7-16" fmla="*/ 1308538 h 2229751"/>
                  <a:gd name="connsiteX8-17" fmla="*/ 1749766 w 2187259"/>
                  <a:gd name="connsiteY8-18" fmla="*/ 1450428 h 2229751"/>
                  <a:gd name="connsiteX9-19" fmla="*/ 1879831 w 2187259"/>
                  <a:gd name="connsiteY9-20" fmla="*/ 1501666 h 2229751"/>
                  <a:gd name="connsiteX10-21" fmla="*/ 1787733 w 2187259"/>
                  <a:gd name="connsiteY10-22" fmla="*/ 1589423 h 2229751"/>
                  <a:gd name="connsiteX11-23" fmla="*/ 1726096 w 2187259"/>
                  <a:gd name="connsiteY11-24" fmla="*/ 1610673 h 2229751"/>
                  <a:gd name="connsiteX12-25" fmla="*/ 1788770 w 2187259"/>
                  <a:gd name="connsiteY12-26" fmla="*/ 1626818 h 2229751"/>
                  <a:gd name="connsiteX13-27" fmla="*/ 1886070 w 2187259"/>
                  <a:gd name="connsiteY13-28" fmla="*/ 1652094 h 2229751"/>
                  <a:gd name="connsiteX14-29" fmla="*/ 2007752 w 2187259"/>
                  <a:gd name="connsiteY14-30" fmla="*/ 1691462 h 2229751"/>
                  <a:gd name="connsiteX15-31" fmla="*/ 2111540 w 2187259"/>
                  <a:gd name="connsiteY15-32" fmla="*/ 1730829 h 2229751"/>
                  <a:gd name="connsiteX16-33" fmla="*/ 2143749 w 2187259"/>
                  <a:gd name="connsiteY16-34" fmla="*/ 1870406 h 2229751"/>
                  <a:gd name="connsiteX17-35" fmla="*/ 2168802 w 2187259"/>
                  <a:gd name="connsiteY17-36" fmla="*/ 2052928 h 2229751"/>
                  <a:gd name="connsiteX18-37" fmla="*/ 2186696 w 2187259"/>
                  <a:gd name="connsiteY18-38" fmla="*/ 2217557 h 2229751"/>
                  <a:gd name="connsiteX19-39" fmla="*/ 2183118 w 2187259"/>
                  <a:gd name="connsiteY19-40" fmla="*/ 2217557 h 2229751"/>
                  <a:gd name="connsiteX20-41" fmla="*/ 1116611 w 2187259"/>
                  <a:gd name="connsiteY20-42" fmla="*/ 2221135 h 2229751"/>
                  <a:gd name="connsiteX21-43" fmla="*/ 0 w 2187259"/>
                  <a:gd name="connsiteY21-44" fmla="*/ 2217557 h 2229751"/>
                  <a:gd name="connsiteX22-45" fmla="*/ 53683 w 2187259"/>
                  <a:gd name="connsiteY22-46" fmla="*/ 1856091 h 2229751"/>
                  <a:gd name="connsiteX23-47" fmla="*/ 96629 w 2187259"/>
                  <a:gd name="connsiteY23-48" fmla="*/ 1727251 h 2229751"/>
                  <a:gd name="connsiteX24-49" fmla="*/ 200417 w 2187259"/>
                  <a:gd name="connsiteY24-50" fmla="*/ 1677146 h 2229751"/>
                  <a:gd name="connsiteX25-51" fmla="*/ 429860 w 2187259"/>
                  <a:gd name="connsiteY25-52" fmla="*/ 1611216 h 2229751"/>
                  <a:gd name="connsiteX26-53" fmla="*/ 450554 w 2187259"/>
                  <a:gd name="connsiteY26-54" fmla="*/ 1605451 h 2229751"/>
                  <a:gd name="connsiteX27-55" fmla="*/ 449457 w 2187259"/>
                  <a:gd name="connsiteY27-56" fmla="*/ 1605046 h 2229751"/>
                  <a:gd name="connsiteX28-57" fmla="*/ 350576 w 2187259"/>
                  <a:gd name="connsiteY28-58" fmla="*/ 1505607 h 2229751"/>
                  <a:gd name="connsiteX29-59" fmla="*/ 484583 w 2187259"/>
                  <a:gd name="connsiteY29-60" fmla="*/ 1430721 h 2229751"/>
                  <a:gd name="connsiteX30-61" fmla="*/ 575235 w 2187259"/>
                  <a:gd name="connsiteY30-62" fmla="*/ 1280948 h 2229751"/>
                  <a:gd name="connsiteX31-63" fmla="*/ 512173 w 2187259"/>
                  <a:gd name="connsiteY31-64" fmla="*/ 997169 h 2229751"/>
                  <a:gd name="connsiteX32-65" fmla="*/ 508231 w 2187259"/>
                  <a:gd name="connsiteY32-66" fmla="*/ 520262 h 2229751"/>
                  <a:gd name="connsiteX33-67" fmla="*/ 638297 w 2187259"/>
                  <a:gd name="connsiteY33-68" fmla="*/ 216776 h 2229751"/>
                  <a:gd name="connsiteX34-69" fmla="*/ 859014 w 2187259"/>
                  <a:gd name="connsiteY34-70" fmla="*/ 70945 h 2229751"/>
                  <a:gd name="connsiteX35-71" fmla="*/ 1205855 w 2187259"/>
                  <a:gd name="connsiteY35-72" fmla="*/ 0 h 2229751"/>
                  <a:gd name="connsiteX0-73" fmla="*/ 1205855 w 2187259"/>
                  <a:gd name="connsiteY0-74" fmla="*/ 0 h 2229751"/>
                  <a:gd name="connsiteX1-75" fmla="*/ 1395041 w 2187259"/>
                  <a:gd name="connsiteY1-76" fmla="*/ 70944 h 2229751"/>
                  <a:gd name="connsiteX2-77" fmla="*/ 1473869 w 2187259"/>
                  <a:gd name="connsiteY2-78" fmla="*/ 173421 h 2229751"/>
                  <a:gd name="connsiteX3-79" fmla="*/ 1532990 w 2187259"/>
                  <a:gd name="connsiteY3-80" fmla="*/ 201010 h 2229751"/>
                  <a:gd name="connsiteX4-81" fmla="*/ 1655173 w 2187259"/>
                  <a:gd name="connsiteY4-82" fmla="*/ 417786 h 2229751"/>
                  <a:gd name="connsiteX5-83" fmla="*/ 1722176 w 2187259"/>
                  <a:gd name="connsiteY5-84" fmla="*/ 827690 h 2229751"/>
                  <a:gd name="connsiteX6-85" fmla="*/ 1670938 w 2187259"/>
                  <a:gd name="connsiteY6-86" fmla="*/ 1119352 h 2229751"/>
                  <a:gd name="connsiteX7-87" fmla="*/ 1639407 w 2187259"/>
                  <a:gd name="connsiteY7-88" fmla="*/ 1308538 h 2229751"/>
                  <a:gd name="connsiteX8-89" fmla="*/ 1749766 w 2187259"/>
                  <a:gd name="connsiteY8-90" fmla="*/ 1450428 h 2229751"/>
                  <a:gd name="connsiteX9-91" fmla="*/ 1879831 w 2187259"/>
                  <a:gd name="connsiteY9-92" fmla="*/ 1501666 h 2229751"/>
                  <a:gd name="connsiteX10-93" fmla="*/ 1787733 w 2187259"/>
                  <a:gd name="connsiteY10-94" fmla="*/ 1589423 h 2229751"/>
                  <a:gd name="connsiteX11-95" fmla="*/ 1726096 w 2187259"/>
                  <a:gd name="connsiteY11-96" fmla="*/ 1610673 h 2229751"/>
                  <a:gd name="connsiteX12-97" fmla="*/ 1788770 w 2187259"/>
                  <a:gd name="connsiteY12-98" fmla="*/ 1626818 h 2229751"/>
                  <a:gd name="connsiteX13-99" fmla="*/ 1886070 w 2187259"/>
                  <a:gd name="connsiteY13-100" fmla="*/ 1652094 h 2229751"/>
                  <a:gd name="connsiteX14-101" fmla="*/ 2007752 w 2187259"/>
                  <a:gd name="connsiteY14-102" fmla="*/ 1691462 h 2229751"/>
                  <a:gd name="connsiteX15-103" fmla="*/ 2111540 w 2187259"/>
                  <a:gd name="connsiteY15-104" fmla="*/ 1730829 h 2229751"/>
                  <a:gd name="connsiteX16-105" fmla="*/ 2143749 w 2187259"/>
                  <a:gd name="connsiteY16-106" fmla="*/ 1870406 h 2229751"/>
                  <a:gd name="connsiteX17-107" fmla="*/ 2168802 w 2187259"/>
                  <a:gd name="connsiteY17-108" fmla="*/ 2052928 h 2229751"/>
                  <a:gd name="connsiteX18-109" fmla="*/ 2186696 w 2187259"/>
                  <a:gd name="connsiteY18-110" fmla="*/ 2217557 h 2229751"/>
                  <a:gd name="connsiteX19-111" fmla="*/ 2183118 w 2187259"/>
                  <a:gd name="connsiteY19-112" fmla="*/ 2217557 h 2229751"/>
                  <a:gd name="connsiteX20-113" fmla="*/ 1116611 w 2187259"/>
                  <a:gd name="connsiteY20-114" fmla="*/ 2221135 h 2229751"/>
                  <a:gd name="connsiteX21-115" fmla="*/ 0 w 2187259"/>
                  <a:gd name="connsiteY21-116" fmla="*/ 2217557 h 2229751"/>
                  <a:gd name="connsiteX22-117" fmla="*/ 53683 w 2187259"/>
                  <a:gd name="connsiteY22-118" fmla="*/ 1856091 h 2229751"/>
                  <a:gd name="connsiteX23-119" fmla="*/ 96629 w 2187259"/>
                  <a:gd name="connsiteY23-120" fmla="*/ 1727251 h 2229751"/>
                  <a:gd name="connsiteX24-121" fmla="*/ 200417 w 2187259"/>
                  <a:gd name="connsiteY24-122" fmla="*/ 1677146 h 2229751"/>
                  <a:gd name="connsiteX25-123" fmla="*/ 429860 w 2187259"/>
                  <a:gd name="connsiteY25-124" fmla="*/ 1611216 h 2229751"/>
                  <a:gd name="connsiteX26-125" fmla="*/ 450554 w 2187259"/>
                  <a:gd name="connsiteY26-126" fmla="*/ 1605451 h 2229751"/>
                  <a:gd name="connsiteX27-127" fmla="*/ 449457 w 2187259"/>
                  <a:gd name="connsiteY27-128" fmla="*/ 1605046 h 2229751"/>
                  <a:gd name="connsiteX28-129" fmla="*/ 350576 w 2187259"/>
                  <a:gd name="connsiteY28-130" fmla="*/ 1505607 h 2229751"/>
                  <a:gd name="connsiteX29-131" fmla="*/ 484583 w 2187259"/>
                  <a:gd name="connsiteY29-132" fmla="*/ 1430721 h 2229751"/>
                  <a:gd name="connsiteX30-133" fmla="*/ 575235 w 2187259"/>
                  <a:gd name="connsiteY30-134" fmla="*/ 1280948 h 2229751"/>
                  <a:gd name="connsiteX31-135" fmla="*/ 512173 w 2187259"/>
                  <a:gd name="connsiteY31-136" fmla="*/ 997169 h 2229751"/>
                  <a:gd name="connsiteX32-137" fmla="*/ 508231 w 2187259"/>
                  <a:gd name="connsiteY32-138" fmla="*/ 520262 h 2229751"/>
                  <a:gd name="connsiteX33-139" fmla="*/ 638297 w 2187259"/>
                  <a:gd name="connsiteY33-140" fmla="*/ 216776 h 2229751"/>
                  <a:gd name="connsiteX34-141" fmla="*/ 859014 w 2187259"/>
                  <a:gd name="connsiteY34-142" fmla="*/ 70945 h 2229751"/>
                  <a:gd name="connsiteX35-143" fmla="*/ 1205855 w 2187259"/>
                  <a:gd name="connsiteY35-144" fmla="*/ 0 h 2229751"/>
                  <a:gd name="connsiteX0-145" fmla="*/ 1205855 w 2187259"/>
                  <a:gd name="connsiteY0-146" fmla="*/ 0 h 2229751"/>
                  <a:gd name="connsiteX1-147" fmla="*/ 1395041 w 2187259"/>
                  <a:gd name="connsiteY1-148" fmla="*/ 70944 h 2229751"/>
                  <a:gd name="connsiteX2-149" fmla="*/ 1462044 w 2187259"/>
                  <a:gd name="connsiteY2-150" fmla="*/ 149772 h 2229751"/>
                  <a:gd name="connsiteX3-151" fmla="*/ 1532990 w 2187259"/>
                  <a:gd name="connsiteY3-152" fmla="*/ 201010 h 2229751"/>
                  <a:gd name="connsiteX4-153" fmla="*/ 1655173 w 2187259"/>
                  <a:gd name="connsiteY4-154" fmla="*/ 417786 h 2229751"/>
                  <a:gd name="connsiteX5-155" fmla="*/ 1722176 w 2187259"/>
                  <a:gd name="connsiteY5-156" fmla="*/ 827690 h 2229751"/>
                  <a:gd name="connsiteX6-157" fmla="*/ 1670938 w 2187259"/>
                  <a:gd name="connsiteY6-158" fmla="*/ 1119352 h 2229751"/>
                  <a:gd name="connsiteX7-159" fmla="*/ 1639407 w 2187259"/>
                  <a:gd name="connsiteY7-160" fmla="*/ 1308538 h 2229751"/>
                  <a:gd name="connsiteX8-161" fmla="*/ 1749766 w 2187259"/>
                  <a:gd name="connsiteY8-162" fmla="*/ 1450428 h 2229751"/>
                  <a:gd name="connsiteX9-163" fmla="*/ 1879831 w 2187259"/>
                  <a:gd name="connsiteY9-164" fmla="*/ 1501666 h 2229751"/>
                  <a:gd name="connsiteX10-165" fmla="*/ 1787733 w 2187259"/>
                  <a:gd name="connsiteY10-166" fmla="*/ 1589423 h 2229751"/>
                  <a:gd name="connsiteX11-167" fmla="*/ 1726096 w 2187259"/>
                  <a:gd name="connsiteY11-168" fmla="*/ 1610673 h 2229751"/>
                  <a:gd name="connsiteX12-169" fmla="*/ 1788770 w 2187259"/>
                  <a:gd name="connsiteY12-170" fmla="*/ 1626818 h 2229751"/>
                  <a:gd name="connsiteX13-171" fmla="*/ 1886070 w 2187259"/>
                  <a:gd name="connsiteY13-172" fmla="*/ 1652094 h 2229751"/>
                  <a:gd name="connsiteX14-173" fmla="*/ 2007752 w 2187259"/>
                  <a:gd name="connsiteY14-174" fmla="*/ 1691462 h 2229751"/>
                  <a:gd name="connsiteX15-175" fmla="*/ 2111540 w 2187259"/>
                  <a:gd name="connsiteY15-176" fmla="*/ 1730829 h 2229751"/>
                  <a:gd name="connsiteX16-177" fmla="*/ 2143749 w 2187259"/>
                  <a:gd name="connsiteY16-178" fmla="*/ 1870406 h 2229751"/>
                  <a:gd name="connsiteX17-179" fmla="*/ 2168802 w 2187259"/>
                  <a:gd name="connsiteY17-180" fmla="*/ 2052928 h 2229751"/>
                  <a:gd name="connsiteX18-181" fmla="*/ 2186696 w 2187259"/>
                  <a:gd name="connsiteY18-182" fmla="*/ 2217557 h 2229751"/>
                  <a:gd name="connsiteX19-183" fmla="*/ 2183118 w 2187259"/>
                  <a:gd name="connsiteY19-184" fmla="*/ 2217557 h 2229751"/>
                  <a:gd name="connsiteX20-185" fmla="*/ 1116611 w 2187259"/>
                  <a:gd name="connsiteY20-186" fmla="*/ 2221135 h 2229751"/>
                  <a:gd name="connsiteX21-187" fmla="*/ 0 w 2187259"/>
                  <a:gd name="connsiteY21-188" fmla="*/ 2217557 h 2229751"/>
                  <a:gd name="connsiteX22-189" fmla="*/ 53683 w 2187259"/>
                  <a:gd name="connsiteY22-190" fmla="*/ 1856091 h 2229751"/>
                  <a:gd name="connsiteX23-191" fmla="*/ 96629 w 2187259"/>
                  <a:gd name="connsiteY23-192" fmla="*/ 1727251 h 2229751"/>
                  <a:gd name="connsiteX24-193" fmla="*/ 200417 w 2187259"/>
                  <a:gd name="connsiteY24-194" fmla="*/ 1677146 h 2229751"/>
                  <a:gd name="connsiteX25-195" fmla="*/ 429860 w 2187259"/>
                  <a:gd name="connsiteY25-196" fmla="*/ 1611216 h 2229751"/>
                  <a:gd name="connsiteX26-197" fmla="*/ 450554 w 2187259"/>
                  <a:gd name="connsiteY26-198" fmla="*/ 1605451 h 2229751"/>
                  <a:gd name="connsiteX27-199" fmla="*/ 449457 w 2187259"/>
                  <a:gd name="connsiteY27-200" fmla="*/ 1605046 h 2229751"/>
                  <a:gd name="connsiteX28-201" fmla="*/ 350576 w 2187259"/>
                  <a:gd name="connsiteY28-202" fmla="*/ 1505607 h 2229751"/>
                  <a:gd name="connsiteX29-203" fmla="*/ 484583 w 2187259"/>
                  <a:gd name="connsiteY29-204" fmla="*/ 1430721 h 2229751"/>
                  <a:gd name="connsiteX30-205" fmla="*/ 575235 w 2187259"/>
                  <a:gd name="connsiteY30-206" fmla="*/ 1280948 h 2229751"/>
                  <a:gd name="connsiteX31-207" fmla="*/ 512173 w 2187259"/>
                  <a:gd name="connsiteY31-208" fmla="*/ 997169 h 2229751"/>
                  <a:gd name="connsiteX32-209" fmla="*/ 508231 w 2187259"/>
                  <a:gd name="connsiteY32-210" fmla="*/ 520262 h 2229751"/>
                  <a:gd name="connsiteX33-211" fmla="*/ 638297 w 2187259"/>
                  <a:gd name="connsiteY33-212" fmla="*/ 216776 h 2229751"/>
                  <a:gd name="connsiteX34-213" fmla="*/ 859014 w 2187259"/>
                  <a:gd name="connsiteY34-214" fmla="*/ 70945 h 2229751"/>
                  <a:gd name="connsiteX35-215" fmla="*/ 1205855 w 2187259"/>
                  <a:gd name="connsiteY35-216" fmla="*/ 0 h 2229751"/>
                  <a:gd name="connsiteX0-217" fmla="*/ 1205855 w 2187259"/>
                  <a:gd name="connsiteY0-218" fmla="*/ 0 h 2229751"/>
                  <a:gd name="connsiteX1-219" fmla="*/ 1395041 w 2187259"/>
                  <a:gd name="connsiteY1-220" fmla="*/ 70944 h 2229751"/>
                  <a:gd name="connsiteX2-221" fmla="*/ 1462044 w 2187259"/>
                  <a:gd name="connsiteY2-222" fmla="*/ 149772 h 2229751"/>
                  <a:gd name="connsiteX3-223" fmla="*/ 1532990 w 2187259"/>
                  <a:gd name="connsiteY3-224" fmla="*/ 201010 h 2229751"/>
                  <a:gd name="connsiteX4-225" fmla="*/ 1655173 w 2187259"/>
                  <a:gd name="connsiteY4-226" fmla="*/ 417786 h 2229751"/>
                  <a:gd name="connsiteX5-227" fmla="*/ 1722176 w 2187259"/>
                  <a:gd name="connsiteY5-228" fmla="*/ 827690 h 2229751"/>
                  <a:gd name="connsiteX6-229" fmla="*/ 1670938 w 2187259"/>
                  <a:gd name="connsiteY6-230" fmla="*/ 1119352 h 2229751"/>
                  <a:gd name="connsiteX7-231" fmla="*/ 1639407 w 2187259"/>
                  <a:gd name="connsiteY7-232" fmla="*/ 1308538 h 2229751"/>
                  <a:gd name="connsiteX8-233" fmla="*/ 1749766 w 2187259"/>
                  <a:gd name="connsiteY8-234" fmla="*/ 1450428 h 2229751"/>
                  <a:gd name="connsiteX9-235" fmla="*/ 1879831 w 2187259"/>
                  <a:gd name="connsiteY9-236" fmla="*/ 1501666 h 2229751"/>
                  <a:gd name="connsiteX10-237" fmla="*/ 1787733 w 2187259"/>
                  <a:gd name="connsiteY10-238" fmla="*/ 1589423 h 2229751"/>
                  <a:gd name="connsiteX11-239" fmla="*/ 1726096 w 2187259"/>
                  <a:gd name="connsiteY11-240" fmla="*/ 1610673 h 2229751"/>
                  <a:gd name="connsiteX12-241" fmla="*/ 1788770 w 2187259"/>
                  <a:gd name="connsiteY12-242" fmla="*/ 1626818 h 2229751"/>
                  <a:gd name="connsiteX13-243" fmla="*/ 1886070 w 2187259"/>
                  <a:gd name="connsiteY13-244" fmla="*/ 1652094 h 2229751"/>
                  <a:gd name="connsiteX14-245" fmla="*/ 2007752 w 2187259"/>
                  <a:gd name="connsiteY14-246" fmla="*/ 1691462 h 2229751"/>
                  <a:gd name="connsiteX15-247" fmla="*/ 2111540 w 2187259"/>
                  <a:gd name="connsiteY15-248" fmla="*/ 1730829 h 2229751"/>
                  <a:gd name="connsiteX16-249" fmla="*/ 2143749 w 2187259"/>
                  <a:gd name="connsiteY16-250" fmla="*/ 1870406 h 2229751"/>
                  <a:gd name="connsiteX17-251" fmla="*/ 2168802 w 2187259"/>
                  <a:gd name="connsiteY17-252" fmla="*/ 2052928 h 2229751"/>
                  <a:gd name="connsiteX18-253" fmla="*/ 2186696 w 2187259"/>
                  <a:gd name="connsiteY18-254" fmla="*/ 2217557 h 2229751"/>
                  <a:gd name="connsiteX19-255" fmla="*/ 2183118 w 2187259"/>
                  <a:gd name="connsiteY19-256" fmla="*/ 2217557 h 2229751"/>
                  <a:gd name="connsiteX20-257" fmla="*/ 1116611 w 2187259"/>
                  <a:gd name="connsiteY20-258" fmla="*/ 2221135 h 2229751"/>
                  <a:gd name="connsiteX21-259" fmla="*/ 0 w 2187259"/>
                  <a:gd name="connsiteY21-260" fmla="*/ 2217557 h 2229751"/>
                  <a:gd name="connsiteX22-261" fmla="*/ 53683 w 2187259"/>
                  <a:gd name="connsiteY22-262" fmla="*/ 1856091 h 2229751"/>
                  <a:gd name="connsiteX23-263" fmla="*/ 96629 w 2187259"/>
                  <a:gd name="connsiteY23-264" fmla="*/ 1727251 h 2229751"/>
                  <a:gd name="connsiteX24-265" fmla="*/ 200417 w 2187259"/>
                  <a:gd name="connsiteY24-266" fmla="*/ 1677146 h 2229751"/>
                  <a:gd name="connsiteX25-267" fmla="*/ 429860 w 2187259"/>
                  <a:gd name="connsiteY25-268" fmla="*/ 1611216 h 2229751"/>
                  <a:gd name="connsiteX26-269" fmla="*/ 450554 w 2187259"/>
                  <a:gd name="connsiteY26-270" fmla="*/ 1605451 h 2229751"/>
                  <a:gd name="connsiteX27-271" fmla="*/ 449457 w 2187259"/>
                  <a:gd name="connsiteY27-272" fmla="*/ 1605046 h 2229751"/>
                  <a:gd name="connsiteX28-273" fmla="*/ 350576 w 2187259"/>
                  <a:gd name="connsiteY28-274" fmla="*/ 1505607 h 2229751"/>
                  <a:gd name="connsiteX29-275" fmla="*/ 484583 w 2187259"/>
                  <a:gd name="connsiteY29-276" fmla="*/ 1430721 h 2229751"/>
                  <a:gd name="connsiteX30-277" fmla="*/ 575235 w 2187259"/>
                  <a:gd name="connsiteY30-278" fmla="*/ 1280948 h 2229751"/>
                  <a:gd name="connsiteX31-279" fmla="*/ 512173 w 2187259"/>
                  <a:gd name="connsiteY31-280" fmla="*/ 997169 h 2229751"/>
                  <a:gd name="connsiteX32-281" fmla="*/ 508231 w 2187259"/>
                  <a:gd name="connsiteY32-282" fmla="*/ 520262 h 2229751"/>
                  <a:gd name="connsiteX33-283" fmla="*/ 638297 w 2187259"/>
                  <a:gd name="connsiteY33-284" fmla="*/ 216776 h 2229751"/>
                  <a:gd name="connsiteX34-285" fmla="*/ 859014 w 2187259"/>
                  <a:gd name="connsiteY34-286" fmla="*/ 70945 h 2229751"/>
                  <a:gd name="connsiteX35-287" fmla="*/ 1205855 w 2187259"/>
                  <a:gd name="connsiteY35-288" fmla="*/ 0 h 22297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  <a:cxn ang="0">
                    <a:pos x="connsiteX34-69" y="connsiteY34-70"/>
                  </a:cxn>
                  <a:cxn ang="0">
                    <a:pos x="connsiteX35-71" y="connsiteY35-72"/>
                  </a:cxn>
                </a:cxnLst>
                <a:rect l="l" t="t" r="r" b="b"/>
                <a:pathLst>
                  <a:path w="2187259" h="2229751">
                    <a:moveTo>
                      <a:pt x="1205855" y="0"/>
                    </a:moveTo>
                    <a:cubicBezTo>
                      <a:pt x="1295193" y="0"/>
                      <a:pt x="1352343" y="45982"/>
                      <a:pt x="1395041" y="70944"/>
                    </a:cubicBezTo>
                    <a:cubicBezTo>
                      <a:pt x="1437739" y="95906"/>
                      <a:pt x="1454818" y="120212"/>
                      <a:pt x="1462044" y="149772"/>
                    </a:cubicBezTo>
                    <a:cubicBezTo>
                      <a:pt x="1496860" y="155684"/>
                      <a:pt x="1500802" y="156341"/>
                      <a:pt x="1532990" y="201010"/>
                    </a:cubicBezTo>
                    <a:cubicBezTo>
                      <a:pt x="1565178" y="245679"/>
                      <a:pt x="1623642" y="313339"/>
                      <a:pt x="1655173" y="417786"/>
                    </a:cubicBezTo>
                    <a:cubicBezTo>
                      <a:pt x="1686704" y="522233"/>
                      <a:pt x="1719549" y="710762"/>
                      <a:pt x="1722176" y="827690"/>
                    </a:cubicBezTo>
                    <a:cubicBezTo>
                      <a:pt x="1724803" y="944618"/>
                      <a:pt x="1684733" y="1039211"/>
                      <a:pt x="1670938" y="1119352"/>
                    </a:cubicBezTo>
                    <a:cubicBezTo>
                      <a:pt x="1657143" y="1199493"/>
                      <a:pt x="1626269" y="1253359"/>
                      <a:pt x="1639407" y="1308538"/>
                    </a:cubicBezTo>
                    <a:cubicBezTo>
                      <a:pt x="1652545" y="1363717"/>
                      <a:pt x="1709695" y="1418240"/>
                      <a:pt x="1749766" y="1450428"/>
                    </a:cubicBezTo>
                    <a:cubicBezTo>
                      <a:pt x="1789837" y="1482616"/>
                      <a:pt x="1833191" y="1498382"/>
                      <a:pt x="1879831" y="1501666"/>
                    </a:cubicBezTo>
                    <a:cubicBezTo>
                      <a:pt x="1876383" y="1521865"/>
                      <a:pt x="1844852" y="1561649"/>
                      <a:pt x="1787733" y="1589423"/>
                    </a:cubicBezTo>
                    <a:lnTo>
                      <a:pt x="1726096" y="1610673"/>
                    </a:lnTo>
                    <a:lnTo>
                      <a:pt x="1788770" y="1626818"/>
                    </a:lnTo>
                    <a:lnTo>
                      <a:pt x="1886070" y="1652094"/>
                    </a:lnTo>
                    <a:cubicBezTo>
                      <a:pt x="1940947" y="1667602"/>
                      <a:pt x="1970173" y="1678339"/>
                      <a:pt x="2007752" y="1691462"/>
                    </a:cubicBezTo>
                    <a:cubicBezTo>
                      <a:pt x="2045331" y="1704584"/>
                      <a:pt x="2088874" y="1701005"/>
                      <a:pt x="2111540" y="1730829"/>
                    </a:cubicBezTo>
                    <a:cubicBezTo>
                      <a:pt x="2134206" y="1760653"/>
                      <a:pt x="2134206" y="1816722"/>
                      <a:pt x="2143749" y="1870406"/>
                    </a:cubicBezTo>
                    <a:cubicBezTo>
                      <a:pt x="2153293" y="1924089"/>
                      <a:pt x="2161644" y="1995070"/>
                      <a:pt x="2168802" y="2052928"/>
                    </a:cubicBezTo>
                    <a:cubicBezTo>
                      <a:pt x="2175960" y="2110787"/>
                      <a:pt x="2184310" y="2190119"/>
                      <a:pt x="2186696" y="2217557"/>
                    </a:cubicBezTo>
                    <a:cubicBezTo>
                      <a:pt x="2189082" y="2244995"/>
                      <a:pt x="2183118" y="2217557"/>
                      <a:pt x="2183118" y="2217557"/>
                    </a:cubicBezTo>
                    <a:lnTo>
                      <a:pt x="1116611" y="2221135"/>
                    </a:lnTo>
                    <a:cubicBezTo>
                      <a:pt x="863704" y="2227696"/>
                      <a:pt x="558305" y="2219346"/>
                      <a:pt x="0" y="2217557"/>
                    </a:cubicBezTo>
                    <a:cubicBezTo>
                      <a:pt x="1790" y="2178190"/>
                      <a:pt x="37579" y="1937809"/>
                      <a:pt x="53683" y="1856091"/>
                    </a:cubicBezTo>
                    <a:cubicBezTo>
                      <a:pt x="69788" y="1774373"/>
                      <a:pt x="75753" y="1746338"/>
                      <a:pt x="96629" y="1727251"/>
                    </a:cubicBezTo>
                    <a:cubicBezTo>
                      <a:pt x="117506" y="1708163"/>
                      <a:pt x="87086" y="1712935"/>
                      <a:pt x="200417" y="1677146"/>
                    </a:cubicBezTo>
                    <a:cubicBezTo>
                      <a:pt x="242916" y="1663725"/>
                      <a:pt x="333143" y="1638226"/>
                      <a:pt x="429860" y="1611216"/>
                    </a:cubicBezTo>
                    <a:lnTo>
                      <a:pt x="450554" y="1605451"/>
                    </a:lnTo>
                    <a:lnTo>
                      <a:pt x="449457" y="1605046"/>
                    </a:lnTo>
                    <a:cubicBezTo>
                      <a:pt x="370437" y="1569655"/>
                      <a:pt x="349344" y="1527367"/>
                      <a:pt x="350576" y="1505607"/>
                    </a:cubicBezTo>
                    <a:cubicBezTo>
                      <a:pt x="388019" y="1502322"/>
                      <a:pt x="447140" y="1468164"/>
                      <a:pt x="484583" y="1430721"/>
                    </a:cubicBezTo>
                    <a:cubicBezTo>
                      <a:pt x="522026" y="1393278"/>
                      <a:pt x="570637" y="1353207"/>
                      <a:pt x="575235" y="1280948"/>
                    </a:cubicBezTo>
                    <a:cubicBezTo>
                      <a:pt x="579833" y="1208689"/>
                      <a:pt x="523340" y="1123950"/>
                      <a:pt x="512173" y="997169"/>
                    </a:cubicBezTo>
                    <a:cubicBezTo>
                      <a:pt x="501006" y="870388"/>
                      <a:pt x="487210" y="650327"/>
                      <a:pt x="508231" y="520262"/>
                    </a:cubicBezTo>
                    <a:cubicBezTo>
                      <a:pt x="529252" y="390197"/>
                      <a:pt x="579833" y="291662"/>
                      <a:pt x="638297" y="216776"/>
                    </a:cubicBezTo>
                    <a:cubicBezTo>
                      <a:pt x="696761" y="141890"/>
                      <a:pt x="764421" y="107074"/>
                      <a:pt x="859014" y="70945"/>
                    </a:cubicBezTo>
                    <a:cubicBezTo>
                      <a:pt x="953607" y="34816"/>
                      <a:pt x="1116517" y="0"/>
                      <a:pt x="12058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1" name="Freeform 62"/>
              <p:cNvSpPr/>
              <p:nvPr/>
            </p:nvSpPr>
            <p:spPr>
              <a:xfrm>
                <a:off x="4572782" y="5172776"/>
                <a:ext cx="482232" cy="335501"/>
              </a:xfrm>
              <a:custGeom>
                <a:avLst/>
                <a:gdLst>
                  <a:gd name="connsiteX0" fmla="*/ 63401 w 367760"/>
                  <a:gd name="connsiteY0" fmla="*/ 16730 h 264802"/>
                  <a:gd name="connsiteX1" fmla="*/ 150950 w 367760"/>
                  <a:gd name="connsiteY1" fmla="*/ 152917 h 264802"/>
                  <a:gd name="connsiteX2" fmla="*/ 184997 w 367760"/>
                  <a:gd name="connsiteY2" fmla="*/ 186964 h 264802"/>
                  <a:gd name="connsiteX3" fmla="*/ 243363 w 367760"/>
                  <a:gd name="connsiteY3" fmla="*/ 84824 h 264802"/>
                  <a:gd name="connsiteX4" fmla="*/ 272546 w 367760"/>
                  <a:gd name="connsiteY4" fmla="*/ 7003 h 264802"/>
                  <a:gd name="connsiteX5" fmla="*/ 296865 w 367760"/>
                  <a:gd name="connsiteY5" fmla="*/ 7003 h 264802"/>
                  <a:gd name="connsiteX6" fmla="*/ 345503 w 367760"/>
                  <a:gd name="connsiteY6" fmla="*/ 36186 h 264802"/>
                  <a:gd name="connsiteX7" fmla="*/ 364959 w 367760"/>
                  <a:gd name="connsiteY7" fmla="*/ 94552 h 264802"/>
                  <a:gd name="connsiteX8" fmla="*/ 287137 w 367760"/>
                  <a:gd name="connsiteY8" fmla="*/ 118871 h 264802"/>
                  <a:gd name="connsiteX9" fmla="*/ 184997 w 367760"/>
                  <a:gd name="connsiteY9" fmla="*/ 264786 h 264802"/>
                  <a:gd name="connsiteX10" fmla="*/ 82856 w 367760"/>
                  <a:gd name="connsiteY10" fmla="*/ 109143 h 264802"/>
                  <a:gd name="connsiteX11" fmla="*/ 14763 w 367760"/>
                  <a:gd name="connsiteY11" fmla="*/ 89688 h 264802"/>
                  <a:gd name="connsiteX12" fmla="*/ 171 w 367760"/>
                  <a:gd name="connsiteY12" fmla="*/ 94552 h 264802"/>
                  <a:gd name="connsiteX13" fmla="*/ 63401 w 367760"/>
                  <a:gd name="connsiteY13" fmla="*/ 16730 h 264802"/>
                  <a:gd name="connsiteX0-1" fmla="*/ 63401 w 367760"/>
                  <a:gd name="connsiteY0-2" fmla="*/ 16730 h 264802"/>
                  <a:gd name="connsiteX1-3" fmla="*/ 150950 w 367760"/>
                  <a:gd name="connsiteY1-4" fmla="*/ 152917 h 264802"/>
                  <a:gd name="connsiteX2-5" fmla="*/ 184997 w 367760"/>
                  <a:gd name="connsiteY2-6" fmla="*/ 186964 h 264802"/>
                  <a:gd name="connsiteX3-7" fmla="*/ 243363 w 367760"/>
                  <a:gd name="connsiteY3-8" fmla="*/ 84824 h 264802"/>
                  <a:gd name="connsiteX4-9" fmla="*/ 272546 w 367760"/>
                  <a:gd name="connsiteY4-10" fmla="*/ 7003 h 264802"/>
                  <a:gd name="connsiteX5-11" fmla="*/ 296865 w 367760"/>
                  <a:gd name="connsiteY5-12" fmla="*/ 7003 h 264802"/>
                  <a:gd name="connsiteX6-13" fmla="*/ 345503 w 367760"/>
                  <a:gd name="connsiteY6-14" fmla="*/ 36186 h 264802"/>
                  <a:gd name="connsiteX7-15" fmla="*/ 364959 w 367760"/>
                  <a:gd name="connsiteY7-16" fmla="*/ 94552 h 264802"/>
                  <a:gd name="connsiteX8-17" fmla="*/ 287137 w 367760"/>
                  <a:gd name="connsiteY8-18" fmla="*/ 118871 h 264802"/>
                  <a:gd name="connsiteX9-19" fmla="*/ 184997 w 367760"/>
                  <a:gd name="connsiteY9-20" fmla="*/ 264786 h 264802"/>
                  <a:gd name="connsiteX10-21" fmla="*/ 82856 w 367760"/>
                  <a:gd name="connsiteY10-22" fmla="*/ 109143 h 264802"/>
                  <a:gd name="connsiteX11-23" fmla="*/ 14763 w 367760"/>
                  <a:gd name="connsiteY11-24" fmla="*/ 89688 h 264802"/>
                  <a:gd name="connsiteX12-25" fmla="*/ 171 w 367760"/>
                  <a:gd name="connsiteY12-26" fmla="*/ 94552 h 264802"/>
                  <a:gd name="connsiteX13-27" fmla="*/ 63401 w 367760"/>
                  <a:gd name="connsiteY13-28" fmla="*/ 16730 h 264802"/>
                  <a:gd name="connsiteX0-29" fmla="*/ 63401 w 364959"/>
                  <a:gd name="connsiteY0-30" fmla="*/ 16730 h 264802"/>
                  <a:gd name="connsiteX1-31" fmla="*/ 150950 w 364959"/>
                  <a:gd name="connsiteY1-32" fmla="*/ 152917 h 264802"/>
                  <a:gd name="connsiteX2-33" fmla="*/ 184997 w 364959"/>
                  <a:gd name="connsiteY2-34" fmla="*/ 186964 h 264802"/>
                  <a:gd name="connsiteX3-35" fmla="*/ 243363 w 364959"/>
                  <a:gd name="connsiteY3-36" fmla="*/ 84824 h 264802"/>
                  <a:gd name="connsiteX4-37" fmla="*/ 272546 w 364959"/>
                  <a:gd name="connsiteY4-38" fmla="*/ 7003 h 264802"/>
                  <a:gd name="connsiteX5-39" fmla="*/ 296865 w 364959"/>
                  <a:gd name="connsiteY5-40" fmla="*/ 7003 h 264802"/>
                  <a:gd name="connsiteX6-41" fmla="*/ 345503 w 364959"/>
                  <a:gd name="connsiteY6-42" fmla="*/ 36186 h 264802"/>
                  <a:gd name="connsiteX7-43" fmla="*/ 364959 w 364959"/>
                  <a:gd name="connsiteY7-44" fmla="*/ 94552 h 264802"/>
                  <a:gd name="connsiteX8-45" fmla="*/ 287137 w 364959"/>
                  <a:gd name="connsiteY8-46" fmla="*/ 118871 h 264802"/>
                  <a:gd name="connsiteX9-47" fmla="*/ 184997 w 364959"/>
                  <a:gd name="connsiteY9-48" fmla="*/ 264786 h 264802"/>
                  <a:gd name="connsiteX10-49" fmla="*/ 82856 w 364959"/>
                  <a:gd name="connsiteY10-50" fmla="*/ 109143 h 264802"/>
                  <a:gd name="connsiteX11-51" fmla="*/ 14763 w 364959"/>
                  <a:gd name="connsiteY11-52" fmla="*/ 89688 h 264802"/>
                  <a:gd name="connsiteX12-53" fmla="*/ 171 w 364959"/>
                  <a:gd name="connsiteY12-54" fmla="*/ 94552 h 264802"/>
                  <a:gd name="connsiteX13-55" fmla="*/ 63401 w 364959"/>
                  <a:gd name="connsiteY13-56" fmla="*/ 16730 h 264802"/>
                  <a:gd name="connsiteX0-57" fmla="*/ 63401 w 364959"/>
                  <a:gd name="connsiteY0-58" fmla="*/ 16730 h 264802"/>
                  <a:gd name="connsiteX1-59" fmla="*/ 150950 w 364959"/>
                  <a:gd name="connsiteY1-60" fmla="*/ 152917 h 264802"/>
                  <a:gd name="connsiteX2-61" fmla="*/ 184997 w 364959"/>
                  <a:gd name="connsiteY2-62" fmla="*/ 186964 h 264802"/>
                  <a:gd name="connsiteX3-63" fmla="*/ 243363 w 364959"/>
                  <a:gd name="connsiteY3-64" fmla="*/ 84824 h 264802"/>
                  <a:gd name="connsiteX4-65" fmla="*/ 272546 w 364959"/>
                  <a:gd name="connsiteY4-66" fmla="*/ 7003 h 264802"/>
                  <a:gd name="connsiteX5-67" fmla="*/ 296865 w 364959"/>
                  <a:gd name="connsiteY5-68" fmla="*/ 7003 h 264802"/>
                  <a:gd name="connsiteX6-69" fmla="*/ 345503 w 364959"/>
                  <a:gd name="connsiteY6-70" fmla="*/ 36186 h 264802"/>
                  <a:gd name="connsiteX7-71" fmla="*/ 364959 w 364959"/>
                  <a:gd name="connsiteY7-72" fmla="*/ 94552 h 264802"/>
                  <a:gd name="connsiteX8-73" fmla="*/ 287137 w 364959"/>
                  <a:gd name="connsiteY8-74" fmla="*/ 118871 h 264802"/>
                  <a:gd name="connsiteX9-75" fmla="*/ 184997 w 364959"/>
                  <a:gd name="connsiteY9-76" fmla="*/ 264786 h 264802"/>
                  <a:gd name="connsiteX10-77" fmla="*/ 82856 w 364959"/>
                  <a:gd name="connsiteY10-78" fmla="*/ 109143 h 264802"/>
                  <a:gd name="connsiteX11-79" fmla="*/ 14763 w 364959"/>
                  <a:gd name="connsiteY11-80" fmla="*/ 89688 h 264802"/>
                  <a:gd name="connsiteX12-81" fmla="*/ 171 w 364959"/>
                  <a:gd name="connsiteY12-82" fmla="*/ 94552 h 264802"/>
                  <a:gd name="connsiteX13-83" fmla="*/ 63401 w 364959"/>
                  <a:gd name="connsiteY13-84" fmla="*/ 16730 h 264802"/>
                  <a:gd name="connsiteX0-85" fmla="*/ 63401 w 364959"/>
                  <a:gd name="connsiteY0-86" fmla="*/ 16730 h 274528"/>
                  <a:gd name="connsiteX1-87" fmla="*/ 150950 w 364959"/>
                  <a:gd name="connsiteY1-88" fmla="*/ 152917 h 274528"/>
                  <a:gd name="connsiteX2-89" fmla="*/ 184997 w 364959"/>
                  <a:gd name="connsiteY2-90" fmla="*/ 186964 h 274528"/>
                  <a:gd name="connsiteX3-91" fmla="*/ 243363 w 364959"/>
                  <a:gd name="connsiteY3-92" fmla="*/ 84824 h 274528"/>
                  <a:gd name="connsiteX4-93" fmla="*/ 272546 w 364959"/>
                  <a:gd name="connsiteY4-94" fmla="*/ 7003 h 274528"/>
                  <a:gd name="connsiteX5-95" fmla="*/ 296865 w 364959"/>
                  <a:gd name="connsiteY5-96" fmla="*/ 7003 h 274528"/>
                  <a:gd name="connsiteX6-97" fmla="*/ 345503 w 364959"/>
                  <a:gd name="connsiteY6-98" fmla="*/ 36186 h 274528"/>
                  <a:gd name="connsiteX7-99" fmla="*/ 364959 w 364959"/>
                  <a:gd name="connsiteY7-100" fmla="*/ 94552 h 274528"/>
                  <a:gd name="connsiteX8-101" fmla="*/ 287137 w 364959"/>
                  <a:gd name="connsiteY8-102" fmla="*/ 118871 h 274528"/>
                  <a:gd name="connsiteX9-103" fmla="*/ 184997 w 364959"/>
                  <a:gd name="connsiteY9-104" fmla="*/ 274513 h 274528"/>
                  <a:gd name="connsiteX10-105" fmla="*/ 82856 w 364959"/>
                  <a:gd name="connsiteY10-106" fmla="*/ 109143 h 274528"/>
                  <a:gd name="connsiteX11-107" fmla="*/ 14763 w 364959"/>
                  <a:gd name="connsiteY11-108" fmla="*/ 89688 h 274528"/>
                  <a:gd name="connsiteX12-109" fmla="*/ 171 w 364959"/>
                  <a:gd name="connsiteY12-110" fmla="*/ 94552 h 274528"/>
                  <a:gd name="connsiteX13-111" fmla="*/ 63401 w 364959"/>
                  <a:gd name="connsiteY13-112" fmla="*/ 16730 h 274528"/>
                  <a:gd name="connsiteX0-113" fmla="*/ 63401 w 364959"/>
                  <a:gd name="connsiteY0-114" fmla="*/ 16730 h 274528"/>
                  <a:gd name="connsiteX1-115" fmla="*/ 150950 w 364959"/>
                  <a:gd name="connsiteY1-116" fmla="*/ 152917 h 274528"/>
                  <a:gd name="connsiteX2-117" fmla="*/ 184997 w 364959"/>
                  <a:gd name="connsiteY2-118" fmla="*/ 186964 h 274528"/>
                  <a:gd name="connsiteX3-119" fmla="*/ 243363 w 364959"/>
                  <a:gd name="connsiteY3-120" fmla="*/ 84824 h 274528"/>
                  <a:gd name="connsiteX4-121" fmla="*/ 272546 w 364959"/>
                  <a:gd name="connsiteY4-122" fmla="*/ 7003 h 274528"/>
                  <a:gd name="connsiteX5-123" fmla="*/ 296865 w 364959"/>
                  <a:gd name="connsiteY5-124" fmla="*/ 7003 h 274528"/>
                  <a:gd name="connsiteX6-125" fmla="*/ 345503 w 364959"/>
                  <a:gd name="connsiteY6-126" fmla="*/ 36186 h 274528"/>
                  <a:gd name="connsiteX7-127" fmla="*/ 364959 w 364959"/>
                  <a:gd name="connsiteY7-128" fmla="*/ 94552 h 274528"/>
                  <a:gd name="connsiteX8-129" fmla="*/ 287137 w 364959"/>
                  <a:gd name="connsiteY8-130" fmla="*/ 118871 h 274528"/>
                  <a:gd name="connsiteX9-131" fmla="*/ 184997 w 364959"/>
                  <a:gd name="connsiteY9-132" fmla="*/ 274513 h 274528"/>
                  <a:gd name="connsiteX10-133" fmla="*/ 82856 w 364959"/>
                  <a:gd name="connsiteY10-134" fmla="*/ 109143 h 274528"/>
                  <a:gd name="connsiteX11-135" fmla="*/ 14763 w 364959"/>
                  <a:gd name="connsiteY11-136" fmla="*/ 89688 h 274528"/>
                  <a:gd name="connsiteX12-137" fmla="*/ 171 w 364959"/>
                  <a:gd name="connsiteY12-138" fmla="*/ 94552 h 274528"/>
                  <a:gd name="connsiteX13-139" fmla="*/ 63401 w 364959"/>
                  <a:gd name="connsiteY13-140" fmla="*/ 16730 h 274528"/>
                  <a:gd name="connsiteX0-141" fmla="*/ 63401 w 364959"/>
                  <a:gd name="connsiteY0-142" fmla="*/ 16730 h 274513"/>
                  <a:gd name="connsiteX1-143" fmla="*/ 150950 w 364959"/>
                  <a:gd name="connsiteY1-144" fmla="*/ 152917 h 274513"/>
                  <a:gd name="connsiteX2-145" fmla="*/ 184997 w 364959"/>
                  <a:gd name="connsiteY2-146" fmla="*/ 186964 h 274513"/>
                  <a:gd name="connsiteX3-147" fmla="*/ 243363 w 364959"/>
                  <a:gd name="connsiteY3-148" fmla="*/ 84824 h 274513"/>
                  <a:gd name="connsiteX4-149" fmla="*/ 272546 w 364959"/>
                  <a:gd name="connsiteY4-150" fmla="*/ 7003 h 274513"/>
                  <a:gd name="connsiteX5-151" fmla="*/ 296865 w 364959"/>
                  <a:gd name="connsiteY5-152" fmla="*/ 7003 h 274513"/>
                  <a:gd name="connsiteX6-153" fmla="*/ 345503 w 364959"/>
                  <a:gd name="connsiteY6-154" fmla="*/ 36186 h 274513"/>
                  <a:gd name="connsiteX7-155" fmla="*/ 364959 w 364959"/>
                  <a:gd name="connsiteY7-156" fmla="*/ 94552 h 274513"/>
                  <a:gd name="connsiteX8-157" fmla="*/ 287137 w 364959"/>
                  <a:gd name="connsiteY8-158" fmla="*/ 118871 h 274513"/>
                  <a:gd name="connsiteX9-159" fmla="*/ 184997 w 364959"/>
                  <a:gd name="connsiteY9-160" fmla="*/ 274513 h 274513"/>
                  <a:gd name="connsiteX10-161" fmla="*/ 82856 w 364959"/>
                  <a:gd name="connsiteY10-162" fmla="*/ 109143 h 274513"/>
                  <a:gd name="connsiteX11-163" fmla="*/ 14763 w 364959"/>
                  <a:gd name="connsiteY11-164" fmla="*/ 89688 h 274513"/>
                  <a:gd name="connsiteX12-165" fmla="*/ 171 w 364959"/>
                  <a:gd name="connsiteY12-166" fmla="*/ 94552 h 274513"/>
                  <a:gd name="connsiteX13-167" fmla="*/ 63401 w 364959"/>
                  <a:gd name="connsiteY13-168" fmla="*/ 16730 h 274513"/>
                  <a:gd name="connsiteX0-169" fmla="*/ 63401 w 364959"/>
                  <a:gd name="connsiteY0-170" fmla="*/ 16730 h 274513"/>
                  <a:gd name="connsiteX1-171" fmla="*/ 150950 w 364959"/>
                  <a:gd name="connsiteY1-172" fmla="*/ 152917 h 274513"/>
                  <a:gd name="connsiteX2-173" fmla="*/ 184997 w 364959"/>
                  <a:gd name="connsiteY2-174" fmla="*/ 186964 h 274513"/>
                  <a:gd name="connsiteX3-175" fmla="*/ 243363 w 364959"/>
                  <a:gd name="connsiteY3-176" fmla="*/ 84824 h 274513"/>
                  <a:gd name="connsiteX4-177" fmla="*/ 272546 w 364959"/>
                  <a:gd name="connsiteY4-178" fmla="*/ 7003 h 274513"/>
                  <a:gd name="connsiteX5-179" fmla="*/ 296865 w 364959"/>
                  <a:gd name="connsiteY5-180" fmla="*/ 7003 h 274513"/>
                  <a:gd name="connsiteX6-181" fmla="*/ 345503 w 364959"/>
                  <a:gd name="connsiteY6-182" fmla="*/ 36186 h 274513"/>
                  <a:gd name="connsiteX7-183" fmla="*/ 364959 w 364959"/>
                  <a:gd name="connsiteY7-184" fmla="*/ 94552 h 274513"/>
                  <a:gd name="connsiteX8-185" fmla="*/ 287137 w 364959"/>
                  <a:gd name="connsiteY8-186" fmla="*/ 118871 h 274513"/>
                  <a:gd name="connsiteX9-187" fmla="*/ 184997 w 364959"/>
                  <a:gd name="connsiteY9-188" fmla="*/ 274513 h 274513"/>
                  <a:gd name="connsiteX10-189" fmla="*/ 82856 w 364959"/>
                  <a:gd name="connsiteY10-190" fmla="*/ 109143 h 274513"/>
                  <a:gd name="connsiteX11-191" fmla="*/ 14763 w 364959"/>
                  <a:gd name="connsiteY11-192" fmla="*/ 89688 h 274513"/>
                  <a:gd name="connsiteX12-193" fmla="*/ 171 w 364959"/>
                  <a:gd name="connsiteY12-194" fmla="*/ 94552 h 274513"/>
                  <a:gd name="connsiteX13-195" fmla="*/ 63401 w 364959"/>
                  <a:gd name="connsiteY13-196" fmla="*/ 16730 h 274513"/>
                  <a:gd name="connsiteX0-197" fmla="*/ 63401 w 364959"/>
                  <a:gd name="connsiteY0-198" fmla="*/ 16730 h 274513"/>
                  <a:gd name="connsiteX1-199" fmla="*/ 150950 w 364959"/>
                  <a:gd name="connsiteY1-200" fmla="*/ 152917 h 274513"/>
                  <a:gd name="connsiteX2-201" fmla="*/ 184997 w 364959"/>
                  <a:gd name="connsiteY2-202" fmla="*/ 186964 h 274513"/>
                  <a:gd name="connsiteX3-203" fmla="*/ 243363 w 364959"/>
                  <a:gd name="connsiteY3-204" fmla="*/ 84824 h 274513"/>
                  <a:gd name="connsiteX4-205" fmla="*/ 272546 w 364959"/>
                  <a:gd name="connsiteY4-206" fmla="*/ 7003 h 274513"/>
                  <a:gd name="connsiteX5-207" fmla="*/ 296865 w 364959"/>
                  <a:gd name="connsiteY5-208" fmla="*/ 7003 h 274513"/>
                  <a:gd name="connsiteX6-209" fmla="*/ 345503 w 364959"/>
                  <a:gd name="connsiteY6-210" fmla="*/ 36186 h 274513"/>
                  <a:gd name="connsiteX7-211" fmla="*/ 364959 w 364959"/>
                  <a:gd name="connsiteY7-212" fmla="*/ 94552 h 274513"/>
                  <a:gd name="connsiteX8-213" fmla="*/ 287137 w 364959"/>
                  <a:gd name="connsiteY8-214" fmla="*/ 118871 h 274513"/>
                  <a:gd name="connsiteX9-215" fmla="*/ 184997 w 364959"/>
                  <a:gd name="connsiteY9-216" fmla="*/ 274513 h 274513"/>
                  <a:gd name="connsiteX10-217" fmla="*/ 80911 w 364959"/>
                  <a:gd name="connsiteY10-218" fmla="*/ 120816 h 274513"/>
                  <a:gd name="connsiteX11-219" fmla="*/ 14763 w 364959"/>
                  <a:gd name="connsiteY11-220" fmla="*/ 89688 h 274513"/>
                  <a:gd name="connsiteX12-221" fmla="*/ 171 w 364959"/>
                  <a:gd name="connsiteY12-222" fmla="*/ 94552 h 274513"/>
                  <a:gd name="connsiteX13-223" fmla="*/ 63401 w 364959"/>
                  <a:gd name="connsiteY13-224" fmla="*/ 16730 h 274513"/>
                  <a:gd name="connsiteX0-225" fmla="*/ 63401 w 364959"/>
                  <a:gd name="connsiteY0-226" fmla="*/ 16730 h 274513"/>
                  <a:gd name="connsiteX1-227" fmla="*/ 150950 w 364959"/>
                  <a:gd name="connsiteY1-228" fmla="*/ 152917 h 274513"/>
                  <a:gd name="connsiteX2-229" fmla="*/ 184997 w 364959"/>
                  <a:gd name="connsiteY2-230" fmla="*/ 186964 h 274513"/>
                  <a:gd name="connsiteX3-231" fmla="*/ 243363 w 364959"/>
                  <a:gd name="connsiteY3-232" fmla="*/ 84824 h 274513"/>
                  <a:gd name="connsiteX4-233" fmla="*/ 272546 w 364959"/>
                  <a:gd name="connsiteY4-234" fmla="*/ 7003 h 274513"/>
                  <a:gd name="connsiteX5-235" fmla="*/ 296865 w 364959"/>
                  <a:gd name="connsiteY5-236" fmla="*/ 7003 h 274513"/>
                  <a:gd name="connsiteX6-237" fmla="*/ 345503 w 364959"/>
                  <a:gd name="connsiteY6-238" fmla="*/ 36186 h 274513"/>
                  <a:gd name="connsiteX7-239" fmla="*/ 364959 w 364959"/>
                  <a:gd name="connsiteY7-240" fmla="*/ 94552 h 274513"/>
                  <a:gd name="connsiteX8-241" fmla="*/ 287137 w 364959"/>
                  <a:gd name="connsiteY8-242" fmla="*/ 118871 h 274513"/>
                  <a:gd name="connsiteX9-243" fmla="*/ 184997 w 364959"/>
                  <a:gd name="connsiteY9-244" fmla="*/ 274513 h 274513"/>
                  <a:gd name="connsiteX10-245" fmla="*/ 75075 w 364959"/>
                  <a:gd name="connsiteY10-246" fmla="*/ 91635 h 274513"/>
                  <a:gd name="connsiteX11-247" fmla="*/ 14763 w 364959"/>
                  <a:gd name="connsiteY11-248" fmla="*/ 89688 h 274513"/>
                  <a:gd name="connsiteX12-249" fmla="*/ 171 w 364959"/>
                  <a:gd name="connsiteY12-250" fmla="*/ 94552 h 274513"/>
                  <a:gd name="connsiteX13-251" fmla="*/ 63401 w 364959"/>
                  <a:gd name="connsiteY13-252" fmla="*/ 16730 h 274513"/>
                  <a:gd name="connsiteX0-253" fmla="*/ 63401 w 364959"/>
                  <a:gd name="connsiteY0-254" fmla="*/ 16730 h 274513"/>
                  <a:gd name="connsiteX1-255" fmla="*/ 150950 w 364959"/>
                  <a:gd name="connsiteY1-256" fmla="*/ 152917 h 274513"/>
                  <a:gd name="connsiteX2-257" fmla="*/ 184997 w 364959"/>
                  <a:gd name="connsiteY2-258" fmla="*/ 186964 h 274513"/>
                  <a:gd name="connsiteX3-259" fmla="*/ 243363 w 364959"/>
                  <a:gd name="connsiteY3-260" fmla="*/ 84824 h 274513"/>
                  <a:gd name="connsiteX4-261" fmla="*/ 272546 w 364959"/>
                  <a:gd name="connsiteY4-262" fmla="*/ 7003 h 274513"/>
                  <a:gd name="connsiteX5-263" fmla="*/ 296865 w 364959"/>
                  <a:gd name="connsiteY5-264" fmla="*/ 7003 h 274513"/>
                  <a:gd name="connsiteX6-265" fmla="*/ 345503 w 364959"/>
                  <a:gd name="connsiteY6-266" fmla="*/ 36186 h 274513"/>
                  <a:gd name="connsiteX7-267" fmla="*/ 364959 w 364959"/>
                  <a:gd name="connsiteY7-268" fmla="*/ 94552 h 274513"/>
                  <a:gd name="connsiteX8-269" fmla="*/ 287137 w 364959"/>
                  <a:gd name="connsiteY8-270" fmla="*/ 118871 h 274513"/>
                  <a:gd name="connsiteX9-271" fmla="*/ 184997 w 364959"/>
                  <a:gd name="connsiteY9-272" fmla="*/ 274513 h 274513"/>
                  <a:gd name="connsiteX10-273" fmla="*/ 84802 w 364959"/>
                  <a:gd name="connsiteY10-274" fmla="*/ 105253 h 274513"/>
                  <a:gd name="connsiteX11-275" fmla="*/ 14763 w 364959"/>
                  <a:gd name="connsiteY11-276" fmla="*/ 89688 h 274513"/>
                  <a:gd name="connsiteX12-277" fmla="*/ 171 w 364959"/>
                  <a:gd name="connsiteY12-278" fmla="*/ 94552 h 274513"/>
                  <a:gd name="connsiteX13-279" fmla="*/ 63401 w 364959"/>
                  <a:gd name="connsiteY13-280" fmla="*/ 16730 h 274513"/>
                  <a:gd name="connsiteX0-281" fmla="*/ 63401 w 364959"/>
                  <a:gd name="connsiteY0-282" fmla="*/ 16730 h 274513"/>
                  <a:gd name="connsiteX1-283" fmla="*/ 150950 w 364959"/>
                  <a:gd name="connsiteY1-284" fmla="*/ 152917 h 274513"/>
                  <a:gd name="connsiteX2-285" fmla="*/ 184997 w 364959"/>
                  <a:gd name="connsiteY2-286" fmla="*/ 186964 h 274513"/>
                  <a:gd name="connsiteX3-287" fmla="*/ 243363 w 364959"/>
                  <a:gd name="connsiteY3-288" fmla="*/ 84824 h 274513"/>
                  <a:gd name="connsiteX4-289" fmla="*/ 272546 w 364959"/>
                  <a:gd name="connsiteY4-290" fmla="*/ 7003 h 274513"/>
                  <a:gd name="connsiteX5-291" fmla="*/ 296865 w 364959"/>
                  <a:gd name="connsiteY5-292" fmla="*/ 7003 h 274513"/>
                  <a:gd name="connsiteX6-293" fmla="*/ 345503 w 364959"/>
                  <a:gd name="connsiteY6-294" fmla="*/ 36186 h 274513"/>
                  <a:gd name="connsiteX7-295" fmla="*/ 364959 w 364959"/>
                  <a:gd name="connsiteY7-296" fmla="*/ 94552 h 274513"/>
                  <a:gd name="connsiteX8-297" fmla="*/ 287137 w 364959"/>
                  <a:gd name="connsiteY8-298" fmla="*/ 118871 h 274513"/>
                  <a:gd name="connsiteX9-299" fmla="*/ 184997 w 364959"/>
                  <a:gd name="connsiteY9-300" fmla="*/ 274513 h 274513"/>
                  <a:gd name="connsiteX10-301" fmla="*/ 84802 w 364959"/>
                  <a:gd name="connsiteY10-302" fmla="*/ 105253 h 274513"/>
                  <a:gd name="connsiteX11-303" fmla="*/ 14763 w 364959"/>
                  <a:gd name="connsiteY11-304" fmla="*/ 89688 h 274513"/>
                  <a:gd name="connsiteX12-305" fmla="*/ 171 w 364959"/>
                  <a:gd name="connsiteY12-306" fmla="*/ 94552 h 274513"/>
                  <a:gd name="connsiteX13-307" fmla="*/ 63401 w 364959"/>
                  <a:gd name="connsiteY13-308" fmla="*/ 16730 h 274513"/>
                  <a:gd name="connsiteX0-309" fmla="*/ 63401 w 364959"/>
                  <a:gd name="connsiteY0-310" fmla="*/ 16730 h 274513"/>
                  <a:gd name="connsiteX1-311" fmla="*/ 150950 w 364959"/>
                  <a:gd name="connsiteY1-312" fmla="*/ 152917 h 274513"/>
                  <a:gd name="connsiteX2-313" fmla="*/ 184997 w 364959"/>
                  <a:gd name="connsiteY2-314" fmla="*/ 186964 h 274513"/>
                  <a:gd name="connsiteX3-315" fmla="*/ 243363 w 364959"/>
                  <a:gd name="connsiteY3-316" fmla="*/ 84824 h 274513"/>
                  <a:gd name="connsiteX4-317" fmla="*/ 272546 w 364959"/>
                  <a:gd name="connsiteY4-318" fmla="*/ 7003 h 274513"/>
                  <a:gd name="connsiteX5-319" fmla="*/ 296865 w 364959"/>
                  <a:gd name="connsiteY5-320" fmla="*/ 7003 h 274513"/>
                  <a:gd name="connsiteX6-321" fmla="*/ 345503 w 364959"/>
                  <a:gd name="connsiteY6-322" fmla="*/ 36186 h 274513"/>
                  <a:gd name="connsiteX7-323" fmla="*/ 364959 w 364959"/>
                  <a:gd name="connsiteY7-324" fmla="*/ 94552 h 274513"/>
                  <a:gd name="connsiteX8-325" fmla="*/ 287137 w 364959"/>
                  <a:gd name="connsiteY8-326" fmla="*/ 118871 h 274513"/>
                  <a:gd name="connsiteX9-327" fmla="*/ 184997 w 364959"/>
                  <a:gd name="connsiteY9-328" fmla="*/ 274513 h 274513"/>
                  <a:gd name="connsiteX10-329" fmla="*/ 84802 w 364959"/>
                  <a:gd name="connsiteY10-330" fmla="*/ 105253 h 274513"/>
                  <a:gd name="connsiteX11-331" fmla="*/ 14763 w 364959"/>
                  <a:gd name="connsiteY11-332" fmla="*/ 89688 h 274513"/>
                  <a:gd name="connsiteX12-333" fmla="*/ 171 w 364959"/>
                  <a:gd name="connsiteY12-334" fmla="*/ 94552 h 274513"/>
                  <a:gd name="connsiteX13-335" fmla="*/ 63401 w 364959"/>
                  <a:gd name="connsiteY13-336" fmla="*/ 16730 h 274513"/>
                  <a:gd name="connsiteX0-337" fmla="*/ 63401 w 364959"/>
                  <a:gd name="connsiteY0-338" fmla="*/ 16730 h 274513"/>
                  <a:gd name="connsiteX1-339" fmla="*/ 150950 w 364959"/>
                  <a:gd name="connsiteY1-340" fmla="*/ 152917 h 274513"/>
                  <a:gd name="connsiteX2-341" fmla="*/ 184997 w 364959"/>
                  <a:gd name="connsiteY2-342" fmla="*/ 186964 h 274513"/>
                  <a:gd name="connsiteX3-343" fmla="*/ 243363 w 364959"/>
                  <a:gd name="connsiteY3-344" fmla="*/ 84824 h 274513"/>
                  <a:gd name="connsiteX4-345" fmla="*/ 272546 w 364959"/>
                  <a:gd name="connsiteY4-346" fmla="*/ 7003 h 274513"/>
                  <a:gd name="connsiteX5-347" fmla="*/ 296865 w 364959"/>
                  <a:gd name="connsiteY5-348" fmla="*/ 7003 h 274513"/>
                  <a:gd name="connsiteX6-349" fmla="*/ 345503 w 364959"/>
                  <a:gd name="connsiteY6-350" fmla="*/ 36186 h 274513"/>
                  <a:gd name="connsiteX7-351" fmla="*/ 364959 w 364959"/>
                  <a:gd name="connsiteY7-352" fmla="*/ 94552 h 274513"/>
                  <a:gd name="connsiteX8-353" fmla="*/ 287137 w 364959"/>
                  <a:gd name="connsiteY8-354" fmla="*/ 118871 h 274513"/>
                  <a:gd name="connsiteX9-355" fmla="*/ 184997 w 364959"/>
                  <a:gd name="connsiteY9-356" fmla="*/ 274513 h 274513"/>
                  <a:gd name="connsiteX10-357" fmla="*/ 84802 w 364959"/>
                  <a:gd name="connsiteY10-358" fmla="*/ 105253 h 274513"/>
                  <a:gd name="connsiteX11-359" fmla="*/ 14763 w 364959"/>
                  <a:gd name="connsiteY11-360" fmla="*/ 89688 h 274513"/>
                  <a:gd name="connsiteX12-361" fmla="*/ 171 w 364959"/>
                  <a:gd name="connsiteY12-362" fmla="*/ 94552 h 274513"/>
                  <a:gd name="connsiteX13-363" fmla="*/ 63401 w 364959"/>
                  <a:gd name="connsiteY13-364" fmla="*/ 16730 h 274513"/>
                  <a:gd name="connsiteX0-365" fmla="*/ 63401 w 364959"/>
                  <a:gd name="connsiteY0-366" fmla="*/ 16730 h 274513"/>
                  <a:gd name="connsiteX1-367" fmla="*/ 150950 w 364959"/>
                  <a:gd name="connsiteY1-368" fmla="*/ 152917 h 274513"/>
                  <a:gd name="connsiteX2-369" fmla="*/ 184997 w 364959"/>
                  <a:gd name="connsiteY2-370" fmla="*/ 186964 h 274513"/>
                  <a:gd name="connsiteX3-371" fmla="*/ 243363 w 364959"/>
                  <a:gd name="connsiteY3-372" fmla="*/ 84824 h 274513"/>
                  <a:gd name="connsiteX4-373" fmla="*/ 272546 w 364959"/>
                  <a:gd name="connsiteY4-374" fmla="*/ 7003 h 274513"/>
                  <a:gd name="connsiteX5-375" fmla="*/ 296865 w 364959"/>
                  <a:gd name="connsiteY5-376" fmla="*/ 7003 h 274513"/>
                  <a:gd name="connsiteX6-377" fmla="*/ 345503 w 364959"/>
                  <a:gd name="connsiteY6-378" fmla="*/ 36186 h 274513"/>
                  <a:gd name="connsiteX7-379" fmla="*/ 364959 w 364959"/>
                  <a:gd name="connsiteY7-380" fmla="*/ 94552 h 274513"/>
                  <a:gd name="connsiteX8-381" fmla="*/ 287137 w 364959"/>
                  <a:gd name="connsiteY8-382" fmla="*/ 118871 h 274513"/>
                  <a:gd name="connsiteX9-383" fmla="*/ 184997 w 364959"/>
                  <a:gd name="connsiteY9-384" fmla="*/ 274513 h 274513"/>
                  <a:gd name="connsiteX10-385" fmla="*/ 84802 w 364959"/>
                  <a:gd name="connsiteY10-386" fmla="*/ 105253 h 274513"/>
                  <a:gd name="connsiteX11-387" fmla="*/ 14763 w 364959"/>
                  <a:gd name="connsiteY11-388" fmla="*/ 89688 h 274513"/>
                  <a:gd name="connsiteX12-389" fmla="*/ 171 w 364959"/>
                  <a:gd name="connsiteY12-390" fmla="*/ 94552 h 274513"/>
                  <a:gd name="connsiteX13-391" fmla="*/ 63401 w 364959"/>
                  <a:gd name="connsiteY13-392" fmla="*/ 16730 h 274513"/>
                  <a:gd name="connsiteX0-393" fmla="*/ 63401 w 364959"/>
                  <a:gd name="connsiteY0-394" fmla="*/ 16730 h 274513"/>
                  <a:gd name="connsiteX1-395" fmla="*/ 150950 w 364959"/>
                  <a:gd name="connsiteY1-396" fmla="*/ 152917 h 274513"/>
                  <a:gd name="connsiteX2-397" fmla="*/ 184997 w 364959"/>
                  <a:gd name="connsiteY2-398" fmla="*/ 186964 h 274513"/>
                  <a:gd name="connsiteX3-399" fmla="*/ 243363 w 364959"/>
                  <a:gd name="connsiteY3-400" fmla="*/ 84824 h 274513"/>
                  <a:gd name="connsiteX4-401" fmla="*/ 272546 w 364959"/>
                  <a:gd name="connsiteY4-402" fmla="*/ 7003 h 274513"/>
                  <a:gd name="connsiteX5-403" fmla="*/ 296865 w 364959"/>
                  <a:gd name="connsiteY5-404" fmla="*/ 7003 h 274513"/>
                  <a:gd name="connsiteX6-405" fmla="*/ 345503 w 364959"/>
                  <a:gd name="connsiteY6-406" fmla="*/ 36186 h 274513"/>
                  <a:gd name="connsiteX7-407" fmla="*/ 364959 w 364959"/>
                  <a:gd name="connsiteY7-408" fmla="*/ 94552 h 274513"/>
                  <a:gd name="connsiteX8-409" fmla="*/ 294919 w 364959"/>
                  <a:gd name="connsiteY8-410" fmla="*/ 89690 h 274513"/>
                  <a:gd name="connsiteX9-411" fmla="*/ 184997 w 364959"/>
                  <a:gd name="connsiteY9-412" fmla="*/ 274513 h 274513"/>
                  <a:gd name="connsiteX10-413" fmla="*/ 84802 w 364959"/>
                  <a:gd name="connsiteY10-414" fmla="*/ 105253 h 274513"/>
                  <a:gd name="connsiteX11-415" fmla="*/ 14763 w 364959"/>
                  <a:gd name="connsiteY11-416" fmla="*/ 89688 h 274513"/>
                  <a:gd name="connsiteX12-417" fmla="*/ 171 w 364959"/>
                  <a:gd name="connsiteY12-418" fmla="*/ 94552 h 274513"/>
                  <a:gd name="connsiteX13-419" fmla="*/ 63401 w 364959"/>
                  <a:gd name="connsiteY13-420" fmla="*/ 16730 h 274513"/>
                  <a:gd name="connsiteX0-421" fmla="*/ 63401 w 378577"/>
                  <a:gd name="connsiteY0-422" fmla="*/ 16730 h 274513"/>
                  <a:gd name="connsiteX1-423" fmla="*/ 150950 w 378577"/>
                  <a:gd name="connsiteY1-424" fmla="*/ 152917 h 274513"/>
                  <a:gd name="connsiteX2-425" fmla="*/ 184997 w 378577"/>
                  <a:gd name="connsiteY2-426" fmla="*/ 186964 h 274513"/>
                  <a:gd name="connsiteX3-427" fmla="*/ 243363 w 378577"/>
                  <a:gd name="connsiteY3-428" fmla="*/ 84824 h 274513"/>
                  <a:gd name="connsiteX4-429" fmla="*/ 272546 w 378577"/>
                  <a:gd name="connsiteY4-430" fmla="*/ 7003 h 274513"/>
                  <a:gd name="connsiteX5-431" fmla="*/ 296865 w 378577"/>
                  <a:gd name="connsiteY5-432" fmla="*/ 7003 h 274513"/>
                  <a:gd name="connsiteX6-433" fmla="*/ 345503 w 378577"/>
                  <a:gd name="connsiteY6-434" fmla="*/ 36186 h 274513"/>
                  <a:gd name="connsiteX7-435" fmla="*/ 378577 w 378577"/>
                  <a:gd name="connsiteY7-436" fmla="*/ 98443 h 274513"/>
                  <a:gd name="connsiteX8-437" fmla="*/ 294919 w 378577"/>
                  <a:gd name="connsiteY8-438" fmla="*/ 89690 h 274513"/>
                  <a:gd name="connsiteX9-439" fmla="*/ 184997 w 378577"/>
                  <a:gd name="connsiteY9-440" fmla="*/ 274513 h 274513"/>
                  <a:gd name="connsiteX10-441" fmla="*/ 84802 w 378577"/>
                  <a:gd name="connsiteY10-442" fmla="*/ 105253 h 274513"/>
                  <a:gd name="connsiteX11-443" fmla="*/ 14763 w 378577"/>
                  <a:gd name="connsiteY11-444" fmla="*/ 89688 h 274513"/>
                  <a:gd name="connsiteX12-445" fmla="*/ 171 w 378577"/>
                  <a:gd name="connsiteY12-446" fmla="*/ 94552 h 274513"/>
                  <a:gd name="connsiteX13-447" fmla="*/ 63401 w 378577"/>
                  <a:gd name="connsiteY13-448" fmla="*/ 16730 h 274513"/>
                  <a:gd name="connsiteX0-449" fmla="*/ 78821 w 393997"/>
                  <a:gd name="connsiteY0-450" fmla="*/ 16730 h 274513"/>
                  <a:gd name="connsiteX1-451" fmla="*/ 166370 w 393997"/>
                  <a:gd name="connsiteY1-452" fmla="*/ 152917 h 274513"/>
                  <a:gd name="connsiteX2-453" fmla="*/ 200417 w 393997"/>
                  <a:gd name="connsiteY2-454" fmla="*/ 186964 h 274513"/>
                  <a:gd name="connsiteX3-455" fmla="*/ 258783 w 393997"/>
                  <a:gd name="connsiteY3-456" fmla="*/ 84824 h 274513"/>
                  <a:gd name="connsiteX4-457" fmla="*/ 287966 w 393997"/>
                  <a:gd name="connsiteY4-458" fmla="*/ 7003 h 274513"/>
                  <a:gd name="connsiteX5-459" fmla="*/ 312285 w 393997"/>
                  <a:gd name="connsiteY5-460" fmla="*/ 7003 h 274513"/>
                  <a:gd name="connsiteX6-461" fmla="*/ 360923 w 393997"/>
                  <a:gd name="connsiteY6-462" fmla="*/ 36186 h 274513"/>
                  <a:gd name="connsiteX7-463" fmla="*/ 393997 w 393997"/>
                  <a:gd name="connsiteY7-464" fmla="*/ 98443 h 274513"/>
                  <a:gd name="connsiteX8-465" fmla="*/ 310339 w 393997"/>
                  <a:gd name="connsiteY8-466" fmla="*/ 89690 h 274513"/>
                  <a:gd name="connsiteX9-467" fmla="*/ 200417 w 393997"/>
                  <a:gd name="connsiteY9-468" fmla="*/ 274513 h 274513"/>
                  <a:gd name="connsiteX10-469" fmla="*/ 100222 w 393997"/>
                  <a:gd name="connsiteY10-470" fmla="*/ 105253 h 274513"/>
                  <a:gd name="connsiteX11-471" fmla="*/ 30183 w 393997"/>
                  <a:gd name="connsiteY11-472" fmla="*/ 89688 h 274513"/>
                  <a:gd name="connsiteX12-473" fmla="*/ 27 w 393997"/>
                  <a:gd name="connsiteY12-474" fmla="*/ 102334 h 274513"/>
                  <a:gd name="connsiteX13-475" fmla="*/ 78821 w 393997"/>
                  <a:gd name="connsiteY13-476" fmla="*/ 16730 h 274513"/>
                  <a:gd name="connsiteX0-477" fmla="*/ 78960 w 394136"/>
                  <a:gd name="connsiteY0-478" fmla="*/ 16730 h 274513"/>
                  <a:gd name="connsiteX1-479" fmla="*/ 166509 w 394136"/>
                  <a:gd name="connsiteY1-480" fmla="*/ 152917 h 274513"/>
                  <a:gd name="connsiteX2-481" fmla="*/ 200556 w 394136"/>
                  <a:gd name="connsiteY2-482" fmla="*/ 186964 h 274513"/>
                  <a:gd name="connsiteX3-483" fmla="*/ 258922 w 394136"/>
                  <a:gd name="connsiteY3-484" fmla="*/ 84824 h 274513"/>
                  <a:gd name="connsiteX4-485" fmla="*/ 288105 w 394136"/>
                  <a:gd name="connsiteY4-486" fmla="*/ 7003 h 274513"/>
                  <a:gd name="connsiteX5-487" fmla="*/ 312424 w 394136"/>
                  <a:gd name="connsiteY5-488" fmla="*/ 7003 h 274513"/>
                  <a:gd name="connsiteX6-489" fmla="*/ 361062 w 394136"/>
                  <a:gd name="connsiteY6-490" fmla="*/ 36186 h 274513"/>
                  <a:gd name="connsiteX7-491" fmla="*/ 394136 w 394136"/>
                  <a:gd name="connsiteY7-492" fmla="*/ 98443 h 274513"/>
                  <a:gd name="connsiteX8-493" fmla="*/ 310478 w 394136"/>
                  <a:gd name="connsiteY8-494" fmla="*/ 89690 h 274513"/>
                  <a:gd name="connsiteX9-495" fmla="*/ 200556 w 394136"/>
                  <a:gd name="connsiteY9-496" fmla="*/ 274513 h 274513"/>
                  <a:gd name="connsiteX10-497" fmla="*/ 100361 w 394136"/>
                  <a:gd name="connsiteY10-498" fmla="*/ 105253 h 274513"/>
                  <a:gd name="connsiteX11-499" fmla="*/ 166 w 394136"/>
                  <a:gd name="connsiteY11-500" fmla="*/ 102334 h 274513"/>
                  <a:gd name="connsiteX12-501" fmla="*/ 78960 w 394136"/>
                  <a:gd name="connsiteY12-502" fmla="*/ 16730 h 274513"/>
                  <a:gd name="connsiteX0-503" fmla="*/ 78960 w 394136"/>
                  <a:gd name="connsiteY0-504" fmla="*/ 16730 h 274513"/>
                  <a:gd name="connsiteX1-505" fmla="*/ 166509 w 394136"/>
                  <a:gd name="connsiteY1-506" fmla="*/ 152917 h 274513"/>
                  <a:gd name="connsiteX2-507" fmla="*/ 200556 w 394136"/>
                  <a:gd name="connsiteY2-508" fmla="*/ 186964 h 274513"/>
                  <a:gd name="connsiteX3-509" fmla="*/ 258922 w 394136"/>
                  <a:gd name="connsiteY3-510" fmla="*/ 84824 h 274513"/>
                  <a:gd name="connsiteX4-511" fmla="*/ 288105 w 394136"/>
                  <a:gd name="connsiteY4-512" fmla="*/ 7003 h 274513"/>
                  <a:gd name="connsiteX5-513" fmla="*/ 312424 w 394136"/>
                  <a:gd name="connsiteY5-514" fmla="*/ 7003 h 274513"/>
                  <a:gd name="connsiteX6-515" fmla="*/ 361062 w 394136"/>
                  <a:gd name="connsiteY6-516" fmla="*/ 36186 h 274513"/>
                  <a:gd name="connsiteX7-517" fmla="*/ 394136 w 394136"/>
                  <a:gd name="connsiteY7-518" fmla="*/ 98443 h 274513"/>
                  <a:gd name="connsiteX8-519" fmla="*/ 310478 w 394136"/>
                  <a:gd name="connsiteY8-520" fmla="*/ 89690 h 274513"/>
                  <a:gd name="connsiteX9-521" fmla="*/ 200556 w 394136"/>
                  <a:gd name="connsiteY9-522" fmla="*/ 274513 h 274513"/>
                  <a:gd name="connsiteX10-523" fmla="*/ 100361 w 394136"/>
                  <a:gd name="connsiteY10-524" fmla="*/ 105253 h 274513"/>
                  <a:gd name="connsiteX11-525" fmla="*/ 166 w 394136"/>
                  <a:gd name="connsiteY11-526" fmla="*/ 102334 h 274513"/>
                  <a:gd name="connsiteX12-527" fmla="*/ 78960 w 394136"/>
                  <a:gd name="connsiteY12-528" fmla="*/ 16730 h 274513"/>
                  <a:gd name="connsiteX0-529" fmla="*/ 78960 w 394136"/>
                  <a:gd name="connsiteY0-530" fmla="*/ 16730 h 274513"/>
                  <a:gd name="connsiteX1-531" fmla="*/ 166509 w 394136"/>
                  <a:gd name="connsiteY1-532" fmla="*/ 152917 h 274513"/>
                  <a:gd name="connsiteX2-533" fmla="*/ 200556 w 394136"/>
                  <a:gd name="connsiteY2-534" fmla="*/ 186964 h 274513"/>
                  <a:gd name="connsiteX3-535" fmla="*/ 258922 w 394136"/>
                  <a:gd name="connsiteY3-536" fmla="*/ 84824 h 274513"/>
                  <a:gd name="connsiteX4-537" fmla="*/ 288105 w 394136"/>
                  <a:gd name="connsiteY4-538" fmla="*/ 7003 h 274513"/>
                  <a:gd name="connsiteX5-539" fmla="*/ 312424 w 394136"/>
                  <a:gd name="connsiteY5-540" fmla="*/ 7003 h 274513"/>
                  <a:gd name="connsiteX6-541" fmla="*/ 361062 w 394136"/>
                  <a:gd name="connsiteY6-542" fmla="*/ 36186 h 274513"/>
                  <a:gd name="connsiteX7-543" fmla="*/ 394136 w 394136"/>
                  <a:gd name="connsiteY7-544" fmla="*/ 98443 h 274513"/>
                  <a:gd name="connsiteX8-545" fmla="*/ 310478 w 394136"/>
                  <a:gd name="connsiteY8-546" fmla="*/ 89690 h 274513"/>
                  <a:gd name="connsiteX9-547" fmla="*/ 200556 w 394136"/>
                  <a:gd name="connsiteY9-548" fmla="*/ 274513 h 274513"/>
                  <a:gd name="connsiteX10-549" fmla="*/ 100361 w 394136"/>
                  <a:gd name="connsiteY10-550" fmla="*/ 105253 h 274513"/>
                  <a:gd name="connsiteX11-551" fmla="*/ 166 w 394136"/>
                  <a:gd name="connsiteY11-552" fmla="*/ 102334 h 274513"/>
                  <a:gd name="connsiteX12-553" fmla="*/ 78960 w 394136"/>
                  <a:gd name="connsiteY12-554" fmla="*/ 16730 h 274513"/>
                  <a:gd name="connsiteX0-555" fmla="*/ 78794 w 393970"/>
                  <a:gd name="connsiteY0-556" fmla="*/ 16730 h 274513"/>
                  <a:gd name="connsiteX1-557" fmla="*/ 166343 w 393970"/>
                  <a:gd name="connsiteY1-558" fmla="*/ 152917 h 274513"/>
                  <a:gd name="connsiteX2-559" fmla="*/ 200390 w 393970"/>
                  <a:gd name="connsiteY2-560" fmla="*/ 186964 h 274513"/>
                  <a:gd name="connsiteX3-561" fmla="*/ 258756 w 393970"/>
                  <a:gd name="connsiteY3-562" fmla="*/ 84824 h 274513"/>
                  <a:gd name="connsiteX4-563" fmla="*/ 287939 w 393970"/>
                  <a:gd name="connsiteY4-564" fmla="*/ 7003 h 274513"/>
                  <a:gd name="connsiteX5-565" fmla="*/ 312258 w 393970"/>
                  <a:gd name="connsiteY5-566" fmla="*/ 7003 h 274513"/>
                  <a:gd name="connsiteX6-567" fmla="*/ 360896 w 393970"/>
                  <a:gd name="connsiteY6-568" fmla="*/ 36186 h 274513"/>
                  <a:gd name="connsiteX7-569" fmla="*/ 393970 w 393970"/>
                  <a:gd name="connsiteY7-570" fmla="*/ 98443 h 274513"/>
                  <a:gd name="connsiteX8-571" fmla="*/ 310312 w 393970"/>
                  <a:gd name="connsiteY8-572" fmla="*/ 89690 h 274513"/>
                  <a:gd name="connsiteX9-573" fmla="*/ 200390 w 393970"/>
                  <a:gd name="connsiteY9-574" fmla="*/ 274513 h 274513"/>
                  <a:gd name="connsiteX10-575" fmla="*/ 100195 w 393970"/>
                  <a:gd name="connsiteY10-576" fmla="*/ 105253 h 274513"/>
                  <a:gd name="connsiteX11-577" fmla="*/ 0 w 393970"/>
                  <a:gd name="connsiteY11-578" fmla="*/ 102334 h 274513"/>
                  <a:gd name="connsiteX12-579" fmla="*/ 78794 w 393970"/>
                  <a:gd name="connsiteY12-580" fmla="*/ 16730 h 274513"/>
                  <a:gd name="connsiteX0-581" fmla="*/ 78794 w 393970"/>
                  <a:gd name="connsiteY0-582" fmla="*/ 16730 h 274513"/>
                  <a:gd name="connsiteX1-583" fmla="*/ 166343 w 393970"/>
                  <a:gd name="connsiteY1-584" fmla="*/ 152917 h 274513"/>
                  <a:gd name="connsiteX2-585" fmla="*/ 200390 w 393970"/>
                  <a:gd name="connsiteY2-586" fmla="*/ 186964 h 274513"/>
                  <a:gd name="connsiteX3-587" fmla="*/ 258756 w 393970"/>
                  <a:gd name="connsiteY3-588" fmla="*/ 84824 h 274513"/>
                  <a:gd name="connsiteX4-589" fmla="*/ 287939 w 393970"/>
                  <a:gd name="connsiteY4-590" fmla="*/ 7003 h 274513"/>
                  <a:gd name="connsiteX5-591" fmla="*/ 312258 w 393970"/>
                  <a:gd name="connsiteY5-592" fmla="*/ 7003 h 274513"/>
                  <a:gd name="connsiteX6-593" fmla="*/ 360896 w 393970"/>
                  <a:gd name="connsiteY6-594" fmla="*/ 36186 h 274513"/>
                  <a:gd name="connsiteX7-595" fmla="*/ 393970 w 393970"/>
                  <a:gd name="connsiteY7-596" fmla="*/ 98443 h 274513"/>
                  <a:gd name="connsiteX8-597" fmla="*/ 310312 w 393970"/>
                  <a:gd name="connsiteY8-598" fmla="*/ 89690 h 274513"/>
                  <a:gd name="connsiteX9-599" fmla="*/ 200390 w 393970"/>
                  <a:gd name="connsiteY9-600" fmla="*/ 274513 h 274513"/>
                  <a:gd name="connsiteX10-601" fmla="*/ 100195 w 393970"/>
                  <a:gd name="connsiteY10-602" fmla="*/ 105253 h 274513"/>
                  <a:gd name="connsiteX11-603" fmla="*/ 0 w 393970"/>
                  <a:gd name="connsiteY11-604" fmla="*/ 102334 h 274513"/>
                  <a:gd name="connsiteX12-605" fmla="*/ 78794 w 393970"/>
                  <a:gd name="connsiteY12-606" fmla="*/ 16730 h 274513"/>
                  <a:gd name="connsiteX0-607" fmla="*/ 78794 w 393970"/>
                  <a:gd name="connsiteY0-608" fmla="*/ 16730 h 274513"/>
                  <a:gd name="connsiteX1-609" fmla="*/ 158561 w 393970"/>
                  <a:gd name="connsiteY1-610" fmla="*/ 108172 h 274513"/>
                  <a:gd name="connsiteX2-611" fmla="*/ 200390 w 393970"/>
                  <a:gd name="connsiteY2-612" fmla="*/ 186964 h 274513"/>
                  <a:gd name="connsiteX3-613" fmla="*/ 258756 w 393970"/>
                  <a:gd name="connsiteY3-614" fmla="*/ 84824 h 274513"/>
                  <a:gd name="connsiteX4-615" fmla="*/ 287939 w 393970"/>
                  <a:gd name="connsiteY4-616" fmla="*/ 7003 h 274513"/>
                  <a:gd name="connsiteX5-617" fmla="*/ 312258 w 393970"/>
                  <a:gd name="connsiteY5-618" fmla="*/ 7003 h 274513"/>
                  <a:gd name="connsiteX6-619" fmla="*/ 360896 w 393970"/>
                  <a:gd name="connsiteY6-620" fmla="*/ 36186 h 274513"/>
                  <a:gd name="connsiteX7-621" fmla="*/ 393970 w 393970"/>
                  <a:gd name="connsiteY7-622" fmla="*/ 98443 h 274513"/>
                  <a:gd name="connsiteX8-623" fmla="*/ 310312 w 393970"/>
                  <a:gd name="connsiteY8-624" fmla="*/ 89690 h 274513"/>
                  <a:gd name="connsiteX9-625" fmla="*/ 200390 w 393970"/>
                  <a:gd name="connsiteY9-626" fmla="*/ 274513 h 274513"/>
                  <a:gd name="connsiteX10-627" fmla="*/ 100195 w 393970"/>
                  <a:gd name="connsiteY10-628" fmla="*/ 105253 h 274513"/>
                  <a:gd name="connsiteX11-629" fmla="*/ 0 w 393970"/>
                  <a:gd name="connsiteY11-630" fmla="*/ 102334 h 274513"/>
                  <a:gd name="connsiteX12-631" fmla="*/ 78794 w 393970"/>
                  <a:gd name="connsiteY12-632" fmla="*/ 16730 h 274513"/>
                  <a:gd name="connsiteX0-633" fmla="*/ 78794 w 393970"/>
                  <a:gd name="connsiteY0-634" fmla="*/ 16730 h 274513"/>
                  <a:gd name="connsiteX1-635" fmla="*/ 158561 w 393970"/>
                  <a:gd name="connsiteY1-636" fmla="*/ 108172 h 274513"/>
                  <a:gd name="connsiteX2-637" fmla="*/ 200390 w 393970"/>
                  <a:gd name="connsiteY2-638" fmla="*/ 186964 h 274513"/>
                  <a:gd name="connsiteX3-639" fmla="*/ 258756 w 393970"/>
                  <a:gd name="connsiteY3-640" fmla="*/ 84824 h 274513"/>
                  <a:gd name="connsiteX4-641" fmla="*/ 287939 w 393970"/>
                  <a:gd name="connsiteY4-642" fmla="*/ 7003 h 274513"/>
                  <a:gd name="connsiteX5-643" fmla="*/ 312258 w 393970"/>
                  <a:gd name="connsiteY5-644" fmla="*/ 7003 h 274513"/>
                  <a:gd name="connsiteX6-645" fmla="*/ 360896 w 393970"/>
                  <a:gd name="connsiteY6-646" fmla="*/ 36186 h 274513"/>
                  <a:gd name="connsiteX7-647" fmla="*/ 393970 w 393970"/>
                  <a:gd name="connsiteY7-648" fmla="*/ 98443 h 274513"/>
                  <a:gd name="connsiteX8-649" fmla="*/ 310312 w 393970"/>
                  <a:gd name="connsiteY8-650" fmla="*/ 89690 h 274513"/>
                  <a:gd name="connsiteX9-651" fmla="*/ 200390 w 393970"/>
                  <a:gd name="connsiteY9-652" fmla="*/ 274513 h 274513"/>
                  <a:gd name="connsiteX10-653" fmla="*/ 100195 w 393970"/>
                  <a:gd name="connsiteY10-654" fmla="*/ 105253 h 274513"/>
                  <a:gd name="connsiteX11-655" fmla="*/ 0 w 393970"/>
                  <a:gd name="connsiteY11-656" fmla="*/ 102334 h 274513"/>
                  <a:gd name="connsiteX12-657" fmla="*/ 78794 w 393970"/>
                  <a:gd name="connsiteY12-658" fmla="*/ 16730 h 274513"/>
                  <a:gd name="connsiteX0-659" fmla="*/ 78794 w 393970"/>
                  <a:gd name="connsiteY0-660" fmla="*/ 16730 h 274513"/>
                  <a:gd name="connsiteX1-661" fmla="*/ 152726 w 393970"/>
                  <a:gd name="connsiteY1-662" fmla="*/ 108172 h 274513"/>
                  <a:gd name="connsiteX2-663" fmla="*/ 200390 w 393970"/>
                  <a:gd name="connsiteY2-664" fmla="*/ 186964 h 274513"/>
                  <a:gd name="connsiteX3-665" fmla="*/ 258756 w 393970"/>
                  <a:gd name="connsiteY3-666" fmla="*/ 84824 h 274513"/>
                  <a:gd name="connsiteX4-667" fmla="*/ 287939 w 393970"/>
                  <a:gd name="connsiteY4-668" fmla="*/ 7003 h 274513"/>
                  <a:gd name="connsiteX5-669" fmla="*/ 312258 w 393970"/>
                  <a:gd name="connsiteY5-670" fmla="*/ 7003 h 274513"/>
                  <a:gd name="connsiteX6-671" fmla="*/ 360896 w 393970"/>
                  <a:gd name="connsiteY6-672" fmla="*/ 36186 h 274513"/>
                  <a:gd name="connsiteX7-673" fmla="*/ 393970 w 393970"/>
                  <a:gd name="connsiteY7-674" fmla="*/ 98443 h 274513"/>
                  <a:gd name="connsiteX8-675" fmla="*/ 310312 w 393970"/>
                  <a:gd name="connsiteY8-676" fmla="*/ 89690 h 274513"/>
                  <a:gd name="connsiteX9-677" fmla="*/ 200390 w 393970"/>
                  <a:gd name="connsiteY9-678" fmla="*/ 274513 h 274513"/>
                  <a:gd name="connsiteX10-679" fmla="*/ 100195 w 393970"/>
                  <a:gd name="connsiteY10-680" fmla="*/ 105253 h 274513"/>
                  <a:gd name="connsiteX11-681" fmla="*/ 0 w 393970"/>
                  <a:gd name="connsiteY11-682" fmla="*/ 102334 h 274513"/>
                  <a:gd name="connsiteX12-683" fmla="*/ 78794 w 393970"/>
                  <a:gd name="connsiteY12-684" fmla="*/ 16730 h 274513"/>
                  <a:gd name="connsiteX0-685" fmla="*/ 78794 w 393970"/>
                  <a:gd name="connsiteY0-686" fmla="*/ 16730 h 274513"/>
                  <a:gd name="connsiteX1-687" fmla="*/ 152726 w 393970"/>
                  <a:gd name="connsiteY1-688" fmla="*/ 108172 h 274513"/>
                  <a:gd name="connsiteX2-689" fmla="*/ 200390 w 393970"/>
                  <a:gd name="connsiteY2-690" fmla="*/ 186964 h 274513"/>
                  <a:gd name="connsiteX3-691" fmla="*/ 258756 w 393970"/>
                  <a:gd name="connsiteY3-692" fmla="*/ 84824 h 274513"/>
                  <a:gd name="connsiteX4-693" fmla="*/ 287939 w 393970"/>
                  <a:gd name="connsiteY4-694" fmla="*/ 7003 h 274513"/>
                  <a:gd name="connsiteX5-695" fmla="*/ 312258 w 393970"/>
                  <a:gd name="connsiteY5-696" fmla="*/ 7003 h 274513"/>
                  <a:gd name="connsiteX6-697" fmla="*/ 360896 w 393970"/>
                  <a:gd name="connsiteY6-698" fmla="*/ 36186 h 274513"/>
                  <a:gd name="connsiteX7-699" fmla="*/ 393970 w 393970"/>
                  <a:gd name="connsiteY7-700" fmla="*/ 98443 h 274513"/>
                  <a:gd name="connsiteX8-701" fmla="*/ 310312 w 393970"/>
                  <a:gd name="connsiteY8-702" fmla="*/ 89690 h 274513"/>
                  <a:gd name="connsiteX9-703" fmla="*/ 200390 w 393970"/>
                  <a:gd name="connsiteY9-704" fmla="*/ 274513 h 274513"/>
                  <a:gd name="connsiteX10-705" fmla="*/ 100195 w 393970"/>
                  <a:gd name="connsiteY10-706" fmla="*/ 105253 h 274513"/>
                  <a:gd name="connsiteX11-707" fmla="*/ 0 w 393970"/>
                  <a:gd name="connsiteY11-708" fmla="*/ 102334 h 274513"/>
                  <a:gd name="connsiteX12-709" fmla="*/ 78794 w 393970"/>
                  <a:gd name="connsiteY12-710" fmla="*/ 16730 h 274513"/>
                  <a:gd name="connsiteX0-711" fmla="*/ 78794 w 393970"/>
                  <a:gd name="connsiteY0-712" fmla="*/ 16730 h 274513"/>
                  <a:gd name="connsiteX1-713" fmla="*/ 152726 w 393970"/>
                  <a:gd name="connsiteY1-714" fmla="*/ 108172 h 274513"/>
                  <a:gd name="connsiteX2-715" fmla="*/ 200390 w 393970"/>
                  <a:gd name="connsiteY2-716" fmla="*/ 186964 h 274513"/>
                  <a:gd name="connsiteX3-717" fmla="*/ 258756 w 393970"/>
                  <a:gd name="connsiteY3-718" fmla="*/ 84824 h 274513"/>
                  <a:gd name="connsiteX4-719" fmla="*/ 287939 w 393970"/>
                  <a:gd name="connsiteY4-720" fmla="*/ 7003 h 274513"/>
                  <a:gd name="connsiteX5-721" fmla="*/ 312258 w 393970"/>
                  <a:gd name="connsiteY5-722" fmla="*/ 7003 h 274513"/>
                  <a:gd name="connsiteX6-723" fmla="*/ 360896 w 393970"/>
                  <a:gd name="connsiteY6-724" fmla="*/ 36186 h 274513"/>
                  <a:gd name="connsiteX7-725" fmla="*/ 393970 w 393970"/>
                  <a:gd name="connsiteY7-726" fmla="*/ 98443 h 274513"/>
                  <a:gd name="connsiteX8-727" fmla="*/ 310312 w 393970"/>
                  <a:gd name="connsiteY8-728" fmla="*/ 89690 h 274513"/>
                  <a:gd name="connsiteX9-729" fmla="*/ 200390 w 393970"/>
                  <a:gd name="connsiteY9-730" fmla="*/ 274513 h 274513"/>
                  <a:gd name="connsiteX10-731" fmla="*/ 100195 w 393970"/>
                  <a:gd name="connsiteY10-732" fmla="*/ 105253 h 274513"/>
                  <a:gd name="connsiteX11-733" fmla="*/ 0 w 393970"/>
                  <a:gd name="connsiteY11-734" fmla="*/ 102334 h 274513"/>
                  <a:gd name="connsiteX12-735" fmla="*/ 78794 w 393970"/>
                  <a:gd name="connsiteY12-736" fmla="*/ 16730 h 274513"/>
                  <a:gd name="connsiteX0-737" fmla="*/ 78794 w 393970"/>
                  <a:gd name="connsiteY0-738" fmla="*/ 16312 h 274095"/>
                  <a:gd name="connsiteX1-739" fmla="*/ 152726 w 393970"/>
                  <a:gd name="connsiteY1-740" fmla="*/ 107754 h 274095"/>
                  <a:gd name="connsiteX2-741" fmla="*/ 200390 w 393970"/>
                  <a:gd name="connsiteY2-742" fmla="*/ 186546 h 274095"/>
                  <a:gd name="connsiteX3-743" fmla="*/ 249029 w 393970"/>
                  <a:gd name="connsiteY3-744" fmla="*/ 78569 h 274095"/>
                  <a:gd name="connsiteX4-745" fmla="*/ 287939 w 393970"/>
                  <a:gd name="connsiteY4-746" fmla="*/ 6585 h 274095"/>
                  <a:gd name="connsiteX5-747" fmla="*/ 312258 w 393970"/>
                  <a:gd name="connsiteY5-748" fmla="*/ 6585 h 274095"/>
                  <a:gd name="connsiteX6-749" fmla="*/ 360896 w 393970"/>
                  <a:gd name="connsiteY6-750" fmla="*/ 35768 h 274095"/>
                  <a:gd name="connsiteX7-751" fmla="*/ 393970 w 393970"/>
                  <a:gd name="connsiteY7-752" fmla="*/ 98025 h 274095"/>
                  <a:gd name="connsiteX8-753" fmla="*/ 310312 w 393970"/>
                  <a:gd name="connsiteY8-754" fmla="*/ 89272 h 274095"/>
                  <a:gd name="connsiteX9-755" fmla="*/ 200390 w 393970"/>
                  <a:gd name="connsiteY9-756" fmla="*/ 274095 h 274095"/>
                  <a:gd name="connsiteX10-757" fmla="*/ 100195 w 393970"/>
                  <a:gd name="connsiteY10-758" fmla="*/ 104835 h 274095"/>
                  <a:gd name="connsiteX11-759" fmla="*/ 0 w 393970"/>
                  <a:gd name="connsiteY11-760" fmla="*/ 101916 h 274095"/>
                  <a:gd name="connsiteX12-761" fmla="*/ 78794 w 393970"/>
                  <a:gd name="connsiteY12-762" fmla="*/ 16312 h 27409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</a:cxnLst>
                <a:rect l="l" t="t" r="r" b="b"/>
                <a:pathLst>
                  <a:path w="393970" h="274095">
                    <a:moveTo>
                      <a:pt x="78794" y="16312"/>
                    </a:moveTo>
                    <a:cubicBezTo>
                      <a:pt x="104248" y="17285"/>
                      <a:pt x="134405" y="67709"/>
                      <a:pt x="152726" y="107754"/>
                    </a:cubicBezTo>
                    <a:cubicBezTo>
                      <a:pt x="171047" y="147799"/>
                      <a:pt x="183042" y="166769"/>
                      <a:pt x="200390" y="186546"/>
                    </a:cubicBezTo>
                    <a:cubicBezTo>
                      <a:pt x="211900" y="157689"/>
                      <a:pt x="234438" y="108562"/>
                      <a:pt x="249029" y="78569"/>
                    </a:cubicBezTo>
                    <a:cubicBezTo>
                      <a:pt x="263620" y="48576"/>
                      <a:pt x="277401" y="18582"/>
                      <a:pt x="287939" y="6585"/>
                    </a:cubicBezTo>
                    <a:cubicBezTo>
                      <a:pt x="298477" y="-5412"/>
                      <a:pt x="300099" y="1721"/>
                      <a:pt x="312258" y="6585"/>
                    </a:cubicBezTo>
                    <a:cubicBezTo>
                      <a:pt x="324418" y="11449"/>
                      <a:pt x="347277" y="20528"/>
                      <a:pt x="360896" y="35768"/>
                    </a:cubicBezTo>
                    <a:cubicBezTo>
                      <a:pt x="374515" y="51008"/>
                      <a:pt x="390081" y="74517"/>
                      <a:pt x="393970" y="98025"/>
                    </a:cubicBezTo>
                    <a:cubicBezTo>
                      <a:pt x="355062" y="90406"/>
                      <a:pt x="342251" y="84569"/>
                      <a:pt x="310312" y="89272"/>
                    </a:cubicBezTo>
                    <a:cubicBezTo>
                      <a:pt x="280318" y="119265"/>
                      <a:pt x="244164" y="205681"/>
                      <a:pt x="200390" y="274095"/>
                    </a:cubicBezTo>
                    <a:cubicBezTo>
                      <a:pt x="174124" y="214112"/>
                      <a:pt x="128567" y="135639"/>
                      <a:pt x="100195" y="104835"/>
                    </a:cubicBezTo>
                    <a:cubicBezTo>
                      <a:pt x="66797" y="76139"/>
                      <a:pt x="40530" y="91380"/>
                      <a:pt x="0" y="101916"/>
                    </a:cubicBezTo>
                    <a:cubicBezTo>
                      <a:pt x="17833" y="63817"/>
                      <a:pt x="53340" y="15339"/>
                      <a:pt x="78794" y="16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5359281" y="3329188"/>
              <a:ext cx="890218" cy="26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en-US" sz="1100" dirty="0"/>
                <a:t>省厅管理层</a:t>
              </a:r>
              <a:endParaRPr kumimoji="1" lang="zh-CN" altLang="en-US" sz="1100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01174" y="2027747"/>
            <a:ext cx="3315970" cy="276983"/>
            <a:chOff x="4206144" y="1370044"/>
            <a:chExt cx="3317025" cy="277071"/>
          </a:xfrm>
        </p:grpSpPr>
        <p:cxnSp>
          <p:nvCxnSpPr>
            <p:cNvPr id="33" name="直线箭头连接符 38"/>
            <p:cNvCxnSpPr>
              <a:stCxn id="38" idx="31"/>
              <a:endCxn id="26" idx="14"/>
            </p:cNvCxnSpPr>
            <p:nvPr/>
          </p:nvCxnSpPr>
          <p:spPr>
            <a:xfrm flipV="1">
              <a:off x="4206144" y="1377586"/>
              <a:ext cx="3317025" cy="59709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5375705" y="1370044"/>
              <a:ext cx="1623914" cy="2770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Calibri" panose="020F0502020204030204" pitchFamily="34" charset="0"/>
                  <a:sym typeface="Calibri" panose="020F0502020204030204" pitchFamily="34" charset="0"/>
                </a:rPr>
                <a:t>同步</a:t>
              </a:r>
              <a:r>
                <a:rPr lang="en-US" altLang="en-US" sz="1200" dirty="0" err="1">
                  <a:latin typeface="微软雅黑" panose="020B0503020204020204" charset="-122"/>
                  <a:ea typeface="微软雅黑" panose="020B0503020204020204" charset="-122"/>
                  <a:cs typeface="Calibri" panose="020F0502020204030204" pitchFamily="34" charset="0"/>
                  <a:sym typeface="Calibri" panose="020F0502020204030204" pitchFamily="34" charset="0"/>
                </a:rPr>
                <a:t>漏洞通报、预警</a:t>
              </a:r>
              <a:endParaRPr lang="zh-CN" altLang="en-US" sz="1200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99874" y="1879304"/>
            <a:ext cx="815804" cy="863981"/>
            <a:chOff x="4702657" y="2794147"/>
            <a:chExt cx="816063" cy="864256"/>
          </a:xfrm>
        </p:grpSpPr>
        <p:sp>
          <p:nvSpPr>
            <p:cNvPr id="36" name="文本框 35"/>
            <p:cNvSpPr txBox="1"/>
            <p:nvPr/>
          </p:nvSpPr>
          <p:spPr>
            <a:xfrm>
              <a:off x="4702657" y="3396853"/>
              <a:ext cx="816063" cy="26155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en-US" sz="1100" dirty="0">
                  <a:latin typeface="微软雅黑" panose="020B0503020204020204" charset="-122"/>
                  <a:ea typeface="微软雅黑" panose="020B0503020204020204" charset="-122"/>
                  <a:cs typeface="Calibri" panose="020F0502020204030204" pitchFamily="34" charset="0"/>
                  <a:sym typeface="Calibri" panose="020F0502020204030204" pitchFamily="34" charset="0"/>
                </a:rPr>
                <a:t>漏洞验证</a:t>
              </a:r>
              <a:endParaRPr lang="zh-CN" altLang="en-US" sz="1100" dirty="0"/>
            </a:p>
          </p:txBody>
        </p:sp>
        <p:grpSp>
          <p:nvGrpSpPr>
            <p:cNvPr id="37" name="Group 68"/>
            <p:cNvGrpSpPr/>
            <p:nvPr/>
          </p:nvGrpSpPr>
          <p:grpSpPr>
            <a:xfrm>
              <a:off x="4790656" y="2794147"/>
              <a:ext cx="570404" cy="672566"/>
              <a:chOff x="5186888" y="3971505"/>
              <a:chExt cx="1710677" cy="1671310"/>
            </a:xfrm>
          </p:grpSpPr>
          <p:sp>
            <p:nvSpPr>
              <p:cNvPr id="38" name="Freeform 69"/>
              <p:cNvSpPr/>
              <p:nvPr/>
            </p:nvSpPr>
            <p:spPr>
              <a:xfrm>
                <a:off x="5186888" y="3971505"/>
                <a:ext cx="1710677" cy="1594714"/>
              </a:xfrm>
              <a:custGeom>
                <a:avLst/>
                <a:gdLst>
                  <a:gd name="connsiteX0" fmla="*/ 135705 w 2544508"/>
                  <a:gd name="connsiteY0" fmla="*/ 2232087 h 2258950"/>
                  <a:gd name="connsiteX1" fmla="*/ 194826 w 2544508"/>
                  <a:gd name="connsiteY1" fmla="*/ 1834008 h 2258950"/>
                  <a:gd name="connsiteX2" fmla="*/ 242122 w 2544508"/>
                  <a:gd name="connsiteY2" fmla="*/ 1692118 h 2258950"/>
                  <a:gd name="connsiteX3" fmla="*/ 356422 w 2544508"/>
                  <a:gd name="connsiteY3" fmla="*/ 1636939 h 2258950"/>
                  <a:gd name="connsiteX4" fmla="*/ 990985 w 2544508"/>
                  <a:gd name="connsiteY4" fmla="*/ 1455635 h 2258950"/>
                  <a:gd name="connsiteX5" fmla="*/ 987043 w 2544508"/>
                  <a:gd name="connsiteY5" fmla="*/ 1459577 h 2258950"/>
                  <a:gd name="connsiteX6" fmla="*/ 1038281 w 2544508"/>
                  <a:gd name="connsiteY6" fmla="*/ 1364983 h 2258950"/>
                  <a:gd name="connsiteX7" fmla="*/ 1026457 w 2544508"/>
                  <a:gd name="connsiteY7" fmla="*/ 1254625 h 2258950"/>
                  <a:gd name="connsiteX8" fmla="*/ 963395 w 2544508"/>
                  <a:gd name="connsiteY8" fmla="*/ 1160032 h 2258950"/>
                  <a:gd name="connsiteX9" fmla="*/ 916098 w 2544508"/>
                  <a:gd name="connsiteY9" fmla="*/ 1053614 h 2258950"/>
                  <a:gd name="connsiteX10" fmla="*/ 908216 w 2544508"/>
                  <a:gd name="connsiteY10" fmla="*/ 970846 h 2258950"/>
                  <a:gd name="connsiteX11" fmla="*/ 872743 w 2544508"/>
                  <a:gd name="connsiteY11" fmla="*/ 939314 h 2258950"/>
                  <a:gd name="connsiteX12" fmla="*/ 821505 w 2544508"/>
                  <a:gd name="connsiteY12" fmla="*/ 852604 h 2258950"/>
                  <a:gd name="connsiteX13" fmla="*/ 809681 w 2544508"/>
                  <a:gd name="connsiteY13" fmla="*/ 742246 h 2258950"/>
                  <a:gd name="connsiteX14" fmla="*/ 829388 w 2544508"/>
                  <a:gd name="connsiteY14" fmla="*/ 687066 h 2258950"/>
                  <a:gd name="connsiteX15" fmla="*/ 817564 w 2544508"/>
                  <a:gd name="connsiteY15" fmla="*/ 596414 h 2258950"/>
                  <a:gd name="connsiteX16" fmla="*/ 805740 w 2544508"/>
                  <a:gd name="connsiteY16" fmla="*/ 501821 h 2258950"/>
                  <a:gd name="connsiteX17" fmla="*/ 837271 w 2544508"/>
                  <a:gd name="connsiteY17" fmla="*/ 332342 h 2258950"/>
                  <a:gd name="connsiteX18" fmla="*/ 888509 w 2544508"/>
                  <a:gd name="connsiteY18" fmla="*/ 210159 h 2258950"/>
                  <a:gd name="connsiteX19" fmla="*/ 983102 w 2544508"/>
                  <a:gd name="connsiteY19" fmla="*/ 127390 h 2258950"/>
                  <a:gd name="connsiteX20" fmla="*/ 1191995 w 2544508"/>
                  <a:gd name="connsiteY20" fmla="*/ 20973 h 2258950"/>
                  <a:gd name="connsiteX21" fmla="*/ 1404829 w 2544508"/>
                  <a:gd name="connsiteY21" fmla="*/ 1266 h 2258950"/>
                  <a:gd name="connsiteX22" fmla="*/ 1574309 w 2544508"/>
                  <a:gd name="connsiteY22" fmla="*/ 40680 h 2258950"/>
                  <a:gd name="connsiteX23" fmla="*/ 1688609 w 2544508"/>
                  <a:gd name="connsiteY23" fmla="*/ 99801 h 2258950"/>
                  <a:gd name="connsiteX24" fmla="*/ 1731964 w 2544508"/>
                  <a:gd name="connsiteY24" fmla="*/ 154980 h 2258950"/>
                  <a:gd name="connsiteX25" fmla="*/ 1728022 w 2544508"/>
                  <a:gd name="connsiteY25" fmla="*/ 233808 h 2258950"/>
                  <a:gd name="connsiteX26" fmla="*/ 1763495 w 2544508"/>
                  <a:gd name="connsiteY26" fmla="*/ 249573 h 2258950"/>
                  <a:gd name="connsiteX27" fmla="*/ 1838381 w 2544508"/>
                  <a:gd name="connsiteY27" fmla="*/ 308694 h 2258950"/>
                  <a:gd name="connsiteX28" fmla="*/ 1865971 w 2544508"/>
                  <a:gd name="connsiteY28" fmla="*/ 430877 h 2258950"/>
                  <a:gd name="connsiteX29" fmla="*/ 1877795 w 2544508"/>
                  <a:gd name="connsiteY29" fmla="*/ 600356 h 2258950"/>
                  <a:gd name="connsiteX30" fmla="*/ 1858088 w 2544508"/>
                  <a:gd name="connsiteY30" fmla="*/ 694949 h 2258950"/>
                  <a:gd name="connsiteX31" fmla="*/ 1881736 w 2544508"/>
                  <a:gd name="connsiteY31" fmla="*/ 758011 h 2258950"/>
                  <a:gd name="connsiteX32" fmla="*/ 1838381 w 2544508"/>
                  <a:gd name="connsiteY32" fmla="*/ 899901 h 2258950"/>
                  <a:gd name="connsiteX33" fmla="*/ 1787143 w 2544508"/>
                  <a:gd name="connsiteY33" fmla="*/ 966904 h 2258950"/>
                  <a:gd name="connsiteX34" fmla="*/ 1787143 w 2544508"/>
                  <a:gd name="connsiteY34" fmla="*/ 966904 h 2258950"/>
                  <a:gd name="connsiteX35" fmla="*/ 1763495 w 2544508"/>
                  <a:gd name="connsiteY35" fmla="*/ 986611 h 2258950"/>
                  <a:gd name="connsiteX36" fmla="*/ 1739847 w 2544508"/>
                  <a:gd name="connsiteY36" fmla="*/ 1128501 h 2258950"/>
                  <a:gd name="connsiteX37" fmla="*/ 1668902 w 2544508"/>
                  <a:gd name="connsiteY37" fmla="*/ 1258566 h 2258950"/>
                  <a:gd name="connsiteX38" fmla="*/ 1645253 w 2544508"/>
                  <a:gd name="connsiteY38" fmla="*/ 1309804 h 2258950"/>
                  <a:gd name="connsiteX39" fmla="*/ 1661019 w 2544508"/>
                  <a:gd name="connsiteY39" fmla="*/ 1408339 h 2258950"/>
                  <a:gd name="connsiteX40" fmla="*/ 1728022 w 2544508"/>
                  <a:gd name="connsiteY40" fmla="*/ 1491108 h 2258950"/>
                  <a:gd name="connsiteX41" fmla="*/ 1984212 w 2544508"/>
                  <a:gd name="connsiteY41" fmla="*/ 1550228 h 2258950"/>
                  <a:gd name="connsiteX42" fmla="*/ 2212812 w 2544508"/>
                  <a:gd name="connsiteY42" fmla="*/ 1609349 h 2258950"/>
                  <a:gd name="connsiteX43" fmla="*/ 2346819 w 2544508"/>
                  <a:gd name="connsiteY43" fmla="*/ 1652704 h 2258950"/>
                  <a:gd name="connsiteX44" fmla="*/ 2461119 w 2544508"/>
                  <a:gd name="connsiteY44" fmla="*/ 1696059 h 2258950"/>
                  <a:gd name="connsiteX45" fmla="*/ 2496591 w 2544508"/>
                  <a:gd name="connsiteY45" fmla="*/ 1849773 h 2258950"/>
                  <a:gd name="connsiteX46" fmla="*/ 2524181 w 2544508"/>
                  <a:gd name="connsiteY46" fmla="*/ 2050783 h 2258950"/>
                  <a:gd name="connsiteX47" fmla="*/ 2543888 w 2544508"/>
                  <a:gd name="connsiteY47" fmla="*/ 2232087 h 2258950"/>
                  <a:gd name="connsiteX48" fmla="*/ 2539947 w 2544508"/>
                  <a:gd name="connsiteY48" fmla="*/ 2232087 h 2258950"/>
                  <a:gd name="connsiteX49" fmla="*/ 194826 w 2544508"/>
                  <a:gd name="connsiteY49" fmla="*/ 2224204 h 2258950"/>
                  <a:gd name="connsiteX50" fmla="*/ 135705 w 2544508"/>
                  <a:gd name="connsiteY50" fmla="*/ 2232087 h 2258950"/>
                  <a:gd name="connsiteX0-1" fmla="*/ 0 w 2408803"/>
                  <a:gd name="connsiteY0-2" fmla="*/ 2232087 h 2261428"/>
                  <a:gd name="connsiteX1-3" fmla="*/ 59121 w 2408803"/>
                  <a:gd name="connsiteY1-4" fmla="*/ 1834008 h 2261428"/>
                  <a:gd name="connsiteX2-5" fmla="*/ 106417 w 2408803"/>
                  <a:gd name="connsiteY2-6" fmla="*/ 1692118 h 2261428"/>
                  <a:gd name="connsiteX3-7" fmla="*/ 220717 w 2408803"/>
                  <a:gd name="connsiteY3-8" fmla="*/ 1636939 h 2261428"/>
                  <a:gd name="connsiteX4-9" fmla="*/ 855280 w 2408803"/>
                  <a:gd name="connsiteY4-10" fmla="*/ 1455635 h 2261428"/>
                  <a:gd name="connsiteX5-11" fmla="*/ 851338 w 2408803"/>
                  <a:gd name="connsiteY5-12" fmla="*/ 1459577 h 2261428"/>
                  <a:gd name="connsiteX6-13" fmla="*/ 902576 w 2408803"/>
                  <a:gd name="connsiteY6-14" fmla="*/ 1364983 h 2261428"/>
                  <a:gd name="connsiteX7-15" fmla="*/ 890752 w 2408803"/>
                  <a:gd name="connsiteY7-16" fmla="*/ 1254625 h 2261428"/>
                  <a:gd name="connsiteX8-17" fmla="*/ 827690 w 2408803"/>
                  <a:gd name="connsiteY8-18" fmla="*/ 1160032 h 2261428"/>
                  <a:gd name="connsiteX9-19" fmla="*/ 780393 w 2408803"/>
                  <a:gd name="connsiteY9-20" fmla="*/ 1053614 h 2261428"/>
                  <a:gd name="connsiteX10-21" fmla="*/ 772511 w 2408803"/>
                  <a:gd name="connsiteY10-22" fmla="*/ 970846 h 2261428"/>
                  <a:gd name="connsiteX11-23" fmla="*/ 737038 w 2408803"/>
                  <a:gd name="connsiteY11-24" fmla="*/ 939314 h 2261428"/>
                  <a:gd name="connsiteX12-25" fmla="*/ 685800 w 2408803"/>
                  <a:gd name="connsiteY12-26" fmla="*/ 852604 h 2261428"/>
                  <a:gd name="connsiteX13-27" fmla="*/ 673976 w 2408803"/>
                  <a:gd name="connsiteY13-28" fmla="*/ 742246 h 2261428"/>
                  <a:gd name="connsiteX14-29" fmla="*/ 693683 w 2408803"/>
                  <a:gd name="connsiteY14-30" fmla="*/ 687066 h 2261428"/>
                  <a:gd name="connsiteX15-31" fmla="*/ 681859 w 2408803"/>
                  <a:gd name="connsiteY15-32" fmla="*/ 596414 h 2261428"/>
                  <a:gd name="connsiteX16-33" fmla="*/ 670035 w 2408803"/>
                  <a:gd name="connsiteY16-34" fmla="*/ 501821 h 2261428"/>
                  <a:gd name="connsiteX17-35" fmla="*/ 701566 w 2408803"/>
                  <a:gd name="connsiteY17-36" fmla="*/ 332342 h 2261428"/>
                  <a:gd name="connsiteX18-37" fmla="*/ 752804 w 2408803"/>
                  <a:gd name="connsiteY18-38" fmla="*/ 210159 h 2261428"/>
                  <a:gd name="connsiteX19-39" fmla="*/ 847397 w 2408803"/>
                  <a:gd name="connsiteY19-40" fmla="*/ 127390 h 2261428"/>
                  <a:gd name="connsiteX20-41" fmla="*/ 1056290 w 2408803"/>
                  <a:gd name="connsiteY20-42" fmla="*/ 20973 h 2261428"/>
                  <a:gd name="connsiteX21-43" fmla="*/ 1269124 w 2408803"/>
                  <a:gd name="connsiteY21-44" fmla="*/ 1266 h 2261428"/>
                  <a:gd name="connsiteX22-45" fmla="*/ 1438604 w 2408803"/>
                  <a:gd name="connsiteY22-46" fmla="*/ 40680 h 2261428"/>
                  <a:gd name="connsiteX23-47" fmla="*/ 1552904 w 2408803"/>
                  <a:gd name="connsiteY23-48" fmla="*/ 99801 h 2261428"/>
                  <a:gd name="connsiteX24-49" fmla="*/ 1596259 w 2408803"/>
                  <a:gd name="connsiteY24-50" fmla="*/ 154980 h 2261428"/>
                  <a:gd name="connsiteX25-51" fmla="*/ 1592317 w 2408803"/>
                  <a:gd name="connsiteY25-52" fmla="*/ 233808 h 2261428"/>
                  <a:gd name="connsiteX26-53" fmla="*/ 1627790 w 2408803"/>
                  <a:gd name="connsiteY26-54" fmla="*/ 249573 h 2261428"/>
                  <a:gd name="connsiteX27-55" fmla="*/ 1702676 w 2408803"/>
                  <a:gd name="connsiteY27-56" fmla="*/ 308694 h 2261428"/>
                  <a:gd name="connsiteX28-57" fmla="*/ 1730266 w 2408803"/>
                  <a:gd name="connsiteY28-58" fmla="*/ 430877 h 2261428"/>
                  <a:gd name="connsiteX29-59" fmla="*/ 1742090 w 2408803"/>
                  <a:gd name="connsiteY29-60" fmla="*/ 600356 h 2261428"/>
                  <a:gd name="connsiteX30-61" fmla="*/ 1722383 w 2408803"/>
                  <a:gd name="connsiteY30-62" fmla="*/ 694949 h 2261428"/>
                  <a:gd name="connsiteX31-63" fmla="*/ 1746031 w 2408803"/>
                  <a:gd name="connsiteY31-64" fmla="*/ 758011 h 2261428"/>
                  <a:gd name="connsiteX32-65" fmla="*/ 1702676 w 2408803"/>
                  <a:gd name="connsiteY32-66" fmla="*/ 899901 h 2261428"/>
                  <a:gd name="connsiteX33-67" fmla="*/ 1651438 w 2408803"/>
                  <a:gd name="connsiteY33-68" fmla="*/ 966904 h 2261428"/>
                  <a:gd name="connsiteX34-69" fmla="*/ 1651438 w 2408803"/>
                  <a:gd name="connsiteY34-70" fmla="*/ 966904 h 2261428"/>
                  <a:gd name="connsiteX35-71" fmla="*/ 1627790 w 2408803"/>
                  <a:gd name="connsiteY35-72" fmla="*/ 986611 h 2261428"/>
                  <a:gd name="connsiteX36-73" fmla="*/ 1604142 w 2408803"/>
                  <a:gd name="connsiteY36-74" fmla="*/ 1128501 h 2261428"/>
                  <a:gd name="connsiteX37-75" fmla="*/ 1533197 w 2408803"/>
                  <a:gd name="connsiteY37-76" fmla="*/ 1258566 h 2261428"/>
                  <a:gd name="connsiteX38-77" fmla="*/ 1509548 w 2408803"/>
                  <a:gd name="connsiteY38-78" fmla="*/ 1309804 h 2261428"/>
                  <a:gd name="connsiteX39-79" fmla="*/ 1525314 w 2408803"/>
                  <a:gd name="connsiteY39-80" fmla="*/ 1408339 h 2261428"/>
                  <a:gd name="connsiteX40-81" fmla="*/ 1592317 w 2408803"/>
                  <a:gd name="connsiteY40-82" fmla="*/ 1491108 h 2261428"/>
                  <a:gd name="connsiteX41-83" fmla="*/ 1848507 w 2408803"/>
                  <a:gd name="connsiteY41-84" fmla="*/ 1550228 h 2261428"/>
                  <a:gd name="connsiteX42-85" fmla="*/ 2077107 w 2408803"/>
                  <a:gd name="connsiteY42-86" fmla="*/ 1609349 h 2261428"/>
                  <a:gd name="connsiteX43-87" fmla="*/ 2211114 w 2408803"/>
                  <a:gd name="connsiteY43-88" fmla="*/ 1652704 h 2261428"/>
                  <a:gd name="connsiteX44-89" fmla="*/ 2325414 w 2408803"/>
                  <a:gd name="connsiteY44-90" fmla="*/ 1696059 h 2261428"/>
                  <a:gd name="connsiteX45-91" fmla="*/ 2360886 w 2408803"/>
                  <a:gd name="connsiteY45-92" fmla="*/ 1849773 h 2261428"/>
                  <a:gd name="connsiteX46-93" fmla="*/ 2388476 w 2408803"/>
                  <a:gd name="connsiteY46-94" fmla="*/ 2050783 h 2261428"/>
                  <a:gd name="connsiteX47-95" fmla="*/ 2408183 w 2408803"/>
                  <a:gd name="connsiteY47-96" fmla="*/ 2232087 h 2261428"/>
                  <a:gd name="connsiteX48-97" fmla="*/ 2404242 w 2408803"/>
                  <a:gd name="connsiteY48-98" fmla="*/ 2232087 h 2261428"/>
                  <a:gd name="connsiteX49-99" fmla="*/ 59121 w 2408803"/>
                  <a:gd name="connsiteY49-100" fmla="*/ 2224204 h 2261428"/>
                  <a:gd name="connsiteX50-101" fmla="*/ 0 w 2408803"/>
                  <a:gd name="connsiteY50-102" fmla="*/ 2232087 h 2261428"/>
                  <a:gd name="connsiteX0-103" fmla="*/ 241 w 2409044"/>
                  <a:gd name="connsiteY0-104" fmla="*/ 2232087 h 2245516"/>
                  <a:gd name="connsiteX1-105" fmla="*/ 59362 w 2409044"/>
                  <a:gd name="connsiteY1-106" fmla="*/ 1834008 h 2245516"/>
                  <a:gd name="connsiteX2-107" fmla="*/ 106658 w 2409044"/>
                  <a:gd name="connsiteY2-108" fmla="*/ 1692118 h 2245516"/>
                  <a:gd name="connsiteX3-109" fmla="*/ 220958 w 2409044"/>
                  <a:gd name="connsiteY3-110" fmla="*/ 1636939 h 2245516"/>
                  <a:gd name="connsiteX4-111" fmla="*/ 855521 w 2409044"/>
                  <a:gd name="connsiteY4-112" fmla="*/ 1455635 h 2245516"/>
                  <a:gd name="connsiteX5-113" fmla="*/ 851579 w 2409044"/>
                  <a:gd name="connsiteY5-114" fmla="*/ 1459577 h 2245516"/>
                  <a:gd name="connsiteX6-115" fmla="*/ 902817 w 2409044"/>
                  <a:gd name="connsiteY6-116" fmla="*/ 1364983 h 2245516"/>
                  <a:gd name="connsiteX7-117" fmla="*/ 890993 w 2409044"/>
                  <a:gd name="connsiteY7-118" fmla="*/ 1254625 h 2245516"/>
                  <a:gd name="connsiteX8-119" fmla="*/ 827931 w 2409044"/>
                  <a:gd name="connsiteY8-120" fmla="*/ 1160032 h 2245516"/>
                  <a:gd name="connsiteX9-121" fmla="*/ 780634 w 2409044"/>
                  <a:gd name="connsiteY9-122" fmla="*/ 1053614 h 2245516"/>
                  <a:gd name="connsiteX10-123" fmla="*/ 772752 w 2409044"/>
                  <a:gd name="connsiteY10-124" fmla="*/ 970846 h 2245516"/>
                  <a:gd name="connsiteX11-125" fmla="*/ 737279 w 2409044"/>
                  <a:gd name="connsiteY11-126" fmla="*/ 939314 h 2245516"/>
                  <a:gd name="connsiteX12-127" fmla="*/ 686041 w 2409044"/>
                  <a:gd name="connsiteY12-128" fmla="*/ 852604 h 2245516"/>
                  <a:gd name="connsiteX13-129" fmla="*/ 674217 w 2409044"/>
                  <a:gd name="connsiteY13-130" fmla="*/ 742246 h 2245516"/>
                  <a:gd name="connsiteX14-131" fmla="*/ 693924 w 2409044"/>
                  <a:gd name="connsiteY14-132" fmla="*/ 687066 h 2245516"/>
                  <a:gd name="connsiteX15-133" fmla="*/ 682100 w 2409044"/>
                  <a:gd name="connsiteY15-134" fmla="*/ 596414 h 2245516"/>
                  <a:gd name="connsiteX16-135" fmla="*/ 670276 w 2409044"/>
                  <a:gd name="connsiteY16-136" fmla="*/ 501821 h 2245516"/>
                  <a:gd name="connsiteX17-137" fmla="*/ 701807 w 2409044"/>
                  <a:gd name="connsiteY17-138" fmla="*/ 332342 h 2245516"/>
                  <a:gd name="connsiteX18-139" fmla="*/ 753045 w 2409044"/>
                  <a:gd name="connsiteY18-140" fmla="*/ 210159 h 2245516"/>
                  <a:gd name="connsiteX19-141" fmla="*/ 847638 w 2409044"/>
                  <a:gd name="connsiteY19-142" fmla="*/ 127390 h 2245516"/>
                  <a:gd name="connsiteX20-143" fmla="*/ 1056531 w 2409044"/>
                  <a:gd name="connsiteY20-144" fmla="*/ 20973 h 2245516"/>
                  <a:gd name="connsiteX21-145" fmla="*/ 1269365 w 2409044"/>
                  <a:gd name="connsiteY21-146" fmla="*/ 1266 h 2245516"/>
                  <a:gd name="connsiteX22-147" fmla="*/ 1438845 w 2409044"/>
                  <a:gd name="connsiteY22-148" fmla="*/ 40680 h 2245516"/>
                  <a:gd name="connsiteX23-149" fmla="*/ 1553145 w 2409044"/>
                  <a:gd name="connsiteY23-150" fmla="*/ 99801 h 2245516"/>
                  <a:gd name="connsiteX24-151" fmla="*/ 1596500 w 2409044"/>
                  <a:gd name="connsiteY24-152" fmla="*/ 154980 h 2245516"/>
                  <a:gd name="connsiteX25-153" fmla="*/ 1592558 w 2409044"/>
                  <a:gd name="connsiteY25-154" fmla="*/ 233808 h 2245516"/>
                  <a:gd name="connsiteX26-155" fmla="*/ 1628031 w 2409044"/>
                  <a:gd name="connsiteY26-156" fmla="*/ 249573 h 2245516"/>
                  <a:gd name="connsiteX27-157" fmla="*/ 1702917 w 2409044"/>
                  <a:gd name="connsiteY27-158" fmla="*/ 308694 h 2245516"/>
                  <a:gd name="connsiteX28-159" fmla="*/ 1730507 w 2409044"/>
                  <a:gd name="connsiteY28-160" fmla="*/ 430877 h 2245516"/>
                  <a:gd name="connsiteX29-161" fmla="*/ 1742331 w 2409044"/>
                  <a:gd name="connsiteY29-162" fmla="*/ 600356 h 2245516"/>
                  <a:gd name="connsiteX30-163" fmla="*/ 1722624 w 2409044"/>
                  <a:gd name="connsiteY30-164" fmla="*/ 694949 h 2245516"/>
                  <a:gd name="connsiteX31-165" fmla="*/ 1746272 w 2409044"/>
                  <a:gd name="connsiteY31-166" fmla="*/ 758011 h 2245516"/>
                  <a:gd name="connsiteX32-167" fmla="*/ 1702917 w 2409044"/>
                  <a:gd name="connsiteY32-168" fmla="*/ 899901 h 2245516"/>
                  <a:gd name="connsiteX33-169" fmla="*/ 1651679 w 2409044"/>
                  <a:gd name="connsiteY33-170" fmla="*/ 966904 h 2245516"/>
                  <a:gd name="connsiteX34-171" fmla="*/ 1651679 w 2409044"/>
                  <a:gd name="connsiteY34-172" fmla="*/ 966904 h 2245516"/>
                  <a:gd name="connsiteX35-173" fmla="*/ 1628031 w 2409044"/>
                  <a:gd name="connsiteY35-174" fmla="*/ 986611 h 2245516"/>
                  <a:gd name="connsiteX36-175" fmla="*/ 1604383 w 2409044"/>
                  <a:gd name="connsiteY36-176" fmla="*/ 1128501 h 2245516"/>
                  <a:gd name="connsiteX37-177" fmla="*/ 1533438 w 2409044"/>
                  <a:gd name="connsiteY37-178" fmla="*/ 1258566 h 2245516"/>
                  <a:gd name="connsiteX38-179" fmla="*/ 1509789 w 2409044"/>
                  <a:gd name="connsiteY38-180" fmla="*/ 1309804 h 2245516"/>
                  <a:gd name="connsiteX39-181" fmla="*/ 1525555 w 2409044"/>
                  <a:gd name="connsiteY39-182" fmla="*/ 1408339 h 2245516"/>
                  <a:gd name="connsiteX40-183" fmla="*/ 1592558 w 2409044"/>
                  <a:gd name="connsiteY40-184" fmla="*/ 1491108 h 2245516"/>
                  <a:gd name="connsiteX41-185" fmla="*/ 1848748 w 2409044"/>
                  <a:gd name="connsiteY41-186" fmla="*/ 1550228 h 2245516"/>
                  <a:gd name="connsiteX42-187" fmla="*/ 2077348 w 2409044"/>
                  <a:gd name="connsiteY42-188" fmla="*/ 1609349 h 2245516"/>
                  <a:gd name="connsiteX43-189" fmla="*/ 2211355 w 2409044"/>
                  <a:gd name="connsiteY43-190" fmla="*/ 1652704 h 2245516"/>
                  <a:gd name="connsiteX44-191" fmla="*/ 2325655 w 2409044"/>
                  <a:gd name="connsiteY44-192" fmla="*/ 1696059 h 2245516"/>
                  <a:gd name="connsiteX45-193" fmla="*/ 2361127 w 2409044"/>
                  <a:gd name="connsiteY45-194" fmla="*/ 1849773 h 2245516"/>
                  <a:gd name="connsiteX46-195" fmla="*/ 2388717 w 2409044"/>
                  <a:gd name="connsiteY46-196" fmla="*/ 2050783 h 2245516"/>
                  <a:gd name="connsiteX47-197" fmla="*/ 2408424 w 2409044"/>
                  <a:gd name="connsiteY47-198" fmla="*/ 2232087 h 2245516"/>
                  <a:gd name="connsiteX48-199" fmla="*/ 2404483 w 2409044"/>
                  <a:gd name="connsiteY48-200" fmla="*/ 2232087 h 2245516"/>
                  <a:gd name="connsiteX49-201" fmla="*/ 59362 w 2409044"/>
                  <a:gd name="connsiteY49-202" fmla="*/ 2224204 h 2245516"/>
                  <a:gd name="connsiteX50-203" fmla="*/ 241 w 2409044"/>
                  <a:gd name="connsiteY50-204" fmla="*/ 2232087 h 2245516"/>
                  <a:gd name="connsiteX0-205" fmla="*/ 62062 w 2470865"/>
                  <a:gd name="connsiteY0-206" fmla="*/ 2232087 h 2262785"/>
                  <a:gd name="connsiteX1-207" fmla="*/ 121183 w 2470865"/>
                  <a:gd name="connsiteY1-208" fmla="*/ 1834008 h 2262785"/>
                  <a:gd name="connsiteX2-209" fmla="*/ 168479 w 2470865"/>
                  <a:gd name="connsiteY2-210" fmla="*/ 1692118 h 2262785"/>
                  <a:gd name="connsiteX3-211" fmla="*/ 282779 w 2470865"/>
                  <a:gd name="connsiteY3-212" fmla="*/ 1636939 h 2262785"/>
                  <a:gd name="connsiteX4-213" fmla="*/ 917342 w 2470865"/>
                  <a:gd name="connsiteY4-214" fmla="*/ 1455635 h 2262785"/>
                  <a:gd name="connsiteX5-215" fmla="*/ 913400 w 2470865"/>
                  <a:gd name="connsiteY5-216" fmla="*/ 1459577 h 2262785"/>
                  <a:gd name="connsiteX6-217" fmla="*/ 964638 w 2470865"/>
                  <a:gd name="connsiteY6-218" fmla="*/ 1364983 h 2262785"/>
                  <a:gd name="connsiteX7-219" fmla="*/ 952814 w 2470865"/>
                  <a:gd name="connsiteY7-220" fmla="*/ 1254625 h 2262785"/>
                  <a:gd name="connsiteX8-221" fmla="*/ 889752 w 2470865"/>
                  <a:gd name="connsiteY8-222" fmla="*/ 1160032 h 2262785"/>
                  <a:gd name="connsiteX9-223" fmla="*/ 842455 w 2470865"/>
                  <a:gd name="connsiteY9-224" fmla="*/ 1053614 h 2262785"/>
                  <a:gd name="connsiteX10-225" fmla="*/ 834573 w 2470865"/>
                  <a:gd name="connsiteY10-226" fmla="*/ 970846 h 2262785"/>
                  <a:gd name="connsiteX11-227" fmla="*/ 799100 w 2470865"/>
                  <a:gd name="connsiteY11-228" fmla="*/ 939314 h 2262785"/>
                  <a:gd name="connsiteX12-229" fmla="*/ 747862 w 2470865"/>
                  <a:gd name="connsiteY12-230" fmla="*/ 852604 h 2262785"/>
                  <a:gd name="connsiteX13-231" fmla="*/ 736038 w 2470865"/>
                  <a:gd name="connsiteY13-232" fmla="*/ 742246 h 2262785"/>
                  <a:gd name="connsiteX14-233" fmla="*/ 755745 w 2470865"/>
                  <a:gd name="connsiteY14-234" fmla="*/ 687066 h 2262785"/>
                  <a:gd name="connsiteX15-235" fmla="*/ 743921 w 2470865"/>
                  <a:gd name="connsiteY15-236" fmla="*/ 596414 h 2262785"/>
                  <a:gd name="connsiteX16-237" fmla="*/ 732097 w 2470865"/>
                  <a:gd name="connsiteY16-238" fmla="*/ 501821 h 2262785"/>
                  <a:gd name="connsiteX17-239" fmla="*/ 763628 w 2470865"/>
                  <a:gd name="connsiteY17-240" fmla="*/ 332342 h 2262785"/>
                  <a:gd name="connsiteX18-241" fmla="*/ 814866 w 2470865"/>
                  <a:gd name="connsiteY18-242" fmla="*/ 210159 h 2262785"/>
                  <a:gd name="connsiteX19-243" fmla="*/ 909459 w 2470865"/>
                  <a:gd name="connsiteY19-244" fmla="*/ 127390 h 2262785"/>
                  <a:gd name="connsiteX20-245" fmla="*/ 1118352 w 2470865"/>
                  <a:gd name="connsiteY20-246" fmla="*/ 20973 h 2262785"/>
                  <a:gd name="connsiteX21-247" fmla="*/ 1331186 w 2470865"/>
                  <a:gd name="connsiteY21-248" fmla="*/ 1266 h 2262785"/>
                  <a:gd name="connsiteX22-249" fmla="*/ 1500666 w 2470865"/>
                  <a:gd name="connsiteY22-250" fmla="*/ 40680 h 2262785"/>
                  <a:gd name="connsiteX23-251" fmla="*/ 1614966 w 2470865"/>
                  <a:gd name="connsiteY23-252" fmla="*/ 99801 h 2262785"/>
                  <a:gd name="connsiteX24-253" fmla="*/ 1658321 w 2470865"/>
                  <a:gd name="connsiteY24-254" fmla="*/ 154980 h 2262785"/>
                  <a:gd name="connsiteX25-255" fmla="*/ 1654379 w 2470865"/>
                  <a:gd name="connsiteY25-256" fmla="*/ 233808 h 2262785"/>
                  <a:gd name="connsiteX26-257" fmla="*/ 1689852 w 2470865"/>
                  <a:gd name="connsiteY26-258" fmla="*/ 249573 h 2262785"/>
                  <a:gd name="connsiteX27-259" fmla="*/ 1764738 w 2470865"/>
                  <a:gd name="connsiteY27-260" fmla="*/ 308694 h 2262785"/>
                  <a:gd name="connsiteX28-261" fmla="*/ 1792328 w 2470865"/>
                  <a:gd name="connsiteY28-262" fmla="*/ 430877 h 2262785"/>
                  <a:gd name="connsiteX29-263" fmla="*/ 1804152 w 2470865"/>
                  <a:gd name="connsiteY29-264" fmla="*/ 600356 h 2262785"/>
                  <a:gd name="connsiteX30-265" fmla="*/ 1784445 w 2470865"/>
                  <a:gd name="connsiteY30-266" fmla="*/ 694949 h 2262785"/>
                  <a:gd name="connsiteX31-267" fmla="*/ 1808093 w 2470865"/>
                  <a:gd name="connsiteY31-268" fmla="*/ 758011 h 2262785"/>
                  <a:gd name="connsiteX32-269" fmla="*/ 1764738 w 2470865"/>
                  <a:gd name="connsiteY32-270" fmla="*/ 899901 h 2262785"/>
                  <a:gd name="connsiteX33-271" fmla="*/ 1713500 w 2470865"/>
                  <a:gd name="connsiteY33-272" fmla="*/ 966904 h 2262785"/>
                  <a:gd name="connsiteX34-273" fmla="*/ 1713500 w 2470865"/>
                  <a:gd name="connsiteY34-274" fmla="*/ 966904 h 2262785"/>
                  <a:gd name="connsiteX35-275" fmla="*/ 1689852 w 2470865"/>
                  <a:gd name="connsiteY35-276" fmla="*/ 986611 h 2262785"/>
                  <a:gd name="connsiteX36-277" fmla="*/ 1666204 w 2470865"/>
                  <a:gd name="connsiteY36-278" fmla="*/ 1128501 h 2262785"/>
                  <a:gd name="connsiteX37-279" fmla="*/ 1595259 w 2470865"/>
                  <a:gd name="connsiteY37-280" fmla="*/ 1258566 h 2262785"/>
                  <a:gd name="connsiteX38-281" fmla="*/ 1571610 w 2470865"/>
                  <a:gd name="connsiteY38-282" fmla="*/ 1309804 h 2262785"/>
                  <a:gd name="connsiteX39-283" fmla="*/ 1587376 w 2470865"/>
                  <a:gd name="connsiteY39-284" fmla="*/ 1408339 h 2262785"/>
                  <a:gd name="connsiteX40-285" fmla="*/ 1654379 w 2470865"/>
                  <a:gd name="connsiteY40-286" fmla="*/ 1491108 h 2262785"/>
                  <a:gd name="connsiteX41-287" fmla="*/ 1910569 w 2470865"/>
                  <a:gd name="connsiteY41-288" fmla="*/ 1550228 h 2262785"/>
                  <a:gd name="connsiteX42-289" fmla="*/ 2139169 w 2470865"/>
                  <a:gd name="connsiteY42-290" fmla="*/ 1609349 h 2262785"/>
                  <a:gd name="connsiteX43-291" fmla="*/ 2273176 w 2470865"/>
                  <a:gd name="connsiteY43-292" fmla="*/ 1652704 h 2262785"/>
                  <a:gd name="connsiteX44-293" fmla="*/ 2387476 w 2470865"/>
                  <a:gd name="connsiteY44-294" fmla="*/ 1696059 h 2262785"/>
                  <a:gd name="connsiteX45-295" fmla="*/ 2422948 w 2470865"/>
                  <a:gd name="connsiteY45-296" fmla="*/ 1849773 h 2262785"/>
                  <a:gd name="connsiteX46-297" fmla="*/ 2450538 w 2470865"/>
                  <a:gd name="connsiteY46-298" fmla="*/ 2050783 h 2262785"/>
                  <a:gd name="connsiteX47-299" fmla="*/ 2470245 w 2470865"/>
                  <a:gd name="connsiteY47-300" fmla="*/ 2232087 h 2262785"/>
                  <a:gd name="connsiteX48-301" fmla="*/ 2466304 w 2470865"/>
                  <a:gd name="connsiteY48-302" fmla="*/ 2232087 h 2262785"/>
                  <a:gd name="connsiteX49-303" fmla="*/ 1090762 w 2470865"/>
                  <a:gd name="connsiteY49-304" fmla="*/ 2228145 h 2262785"/>
                  <a:gd name="connsiteX50-305" fmla="*/ 62062 w 2470865"/>
                  <a:gd name="connsiteY50-306" fmla="*/ 2232087 h 2262785"/>
                  <a:gd name="connsiteX0-307" fmla="*/ 18957 w 2427760"/>
                  <a:gd name="connsiteY0-308" fmla="*/ 2232087 h 2256644"/>
                  <a:gd name="connsiteX1-309" fmla="*/ 78078 w 2427760"/>
                  <a:gd name="connsiteY1-310" fmla="*/ 1834008 h 2256644"/>
                  <a:gd name="connsiteX2-311" fmla="*/ 125374 w 2427760"/>
                  <a:gd name="connsiteY2-312" fmla="*/ 1692118 h 2256644"/>
                  <a:gd name="connsiteX3-313" fmla="*/ 239674 w 2427760"/>
                  <a:gd name="connsiteY3-314" fmla="*/ 1636939 h 2256644"/>
                  <a:gd name="connsiteX4-315" fmla="*/ 874237 w 2427760"/>
                  <a:gd name="connsiteY4-316" fmla="*/ 1455635 h 2256644"/>
                  <a:gd name="connsiteX5-317" fmla="*/ 870295 w 2427760"/>
                  <a:gd name="connsiteY5-318" fmla="*/ 1459577 h 2256644"/>
                  <a:gd name="connsiteX6-319" fmla="*/ 921533 w 2427760"/>
                  <a:gd name="connsiteY6-320" fmla="*/ 1364983 h 2256644"/>
                  <a:gd name="connsiteX7-321" fmla="*/ 909709 w 2427760"/>
                  <a:gd name="connsiteY7-322" fmla="*/ 1254625 h 2256644"/>
                  <a:gd name="connsiteX8-323" fmla="*/ 846647 w 2427760"/>
                  <a:gd name="connsiteY8-324" fmla="*/ 1160032 h 2256644"/>
                  <a:gd name="connsiteX9-325" fmla="*/ 799350 w 2427760"/>
                  <a:gd name="connsiteY9-326" fmla="*/ 1053614 h 2256644"/>
                  <a:gd name="connsiteX10-327" fmla="*/ 791468 w 2427760"/>
                  <a:gd name="connsiteY10-328" fmla="*/ 970846 h 2256644"/>
                  <a:gd name="connsiteX11-329" fmla="*/ 755995 w 2427760"/>
                  <a:gd name="connsiteY11-330" fmla="*/ 939314 h 2256644"/>
                  <a:gd name="connsiteX12-331" fmla="*/ 704757 w 2427760"/>
                  <a:gd name="connsiteY12-332" fmla="*/ 852604 h 2256644"/>
                  <a:gd name="connsiteX13-333" fmla="*/ 692933 w 2427760"/>
                  <a:gd name="connsiteY13-334" fmla="*/ 742246 h 2256644"/>
                  <a:gd name="connsiteX14-335" fmla="*/ 712640 w 2427760"/>
                  <a:gd name="connsiteY14-336" fmla="*/ 687066 h 2256644"/>
                  <a:gd name="connsiteX15-337" fmla="*/ 700816 w 2427760"/>
                  <a:gd name="connsiteY15-338" fmla="*/ 596414 h 2256644"/>
                  <a:gd name="connsiteX16-339" fmla="*/ 688992 w 2427760"/>
                  <a:gd name="connsiteY16-340" fmla="*/ 501821 h 2256644"/>
                  <a:gd name="connsiteX17-341" fmla="*/ 720523 w 2427760"/>
                  <a:gd name="connsiteY17-342" fmla="*/ 332342 h 2256644"/>
                  <a:gd name="connsiteX18-343" fmla="*/ 771761 w 2427760"/>
                  <a:gd name="connsiteY18-344" fmla="*/ 210159 h 2256644"/>
                  <a:gd name="connsiteX19-345" fmla="*/ 866354 w 2427760"/>
                  <a:gd name="connsiteY19-346" fmla="*/ 127390 h 2256644"/>
                  <a:gd name="connsiteX20-347" fmla="*/ 1075247 w 2427760"/>
                  <a:gd name="connsiteY20-348" fmla="*/ 20973 h 2256644"/>
                  <a:gd name="connsiteX21-349" fmla="*/ 1288081 w 2427760"/>
                  <a:gd name="connsiteY21-350" fmla="*/ 1266 h 2256644"/>
                  <a:gd name="connsiteX22-351" fmla="*/ 1457561 w 2427760"/>
                  <a:gd name="connsiteY22-352" fmla="*/ 40680 h 2256644"/>
                  <a:gd name="connsiteX23-353" fmla="*/ 1571861 w 2427760"/>
                  <a:gd name="connsiteY23-354" fmla="*/ 99801 h 2256644"/>
                  <a:gd name="connsiteX24-355" fmla="*/ 1615216 w 2427760"/>
                  <a:gd name="connsiteY24-356" fmla="*/ 154980 h 2256644"/>
                  <a:gd name="connsiteX25-357" fmla="*/ 1611274 w 2427760"/>
                  <a:gd name="connsiteY25-358" fmla="*/ 233808 h 2256644"/>
                  <a:gd name="connsiteX26-359" fmla="*/ 1646747 w 2427760"/>
                  <a:gd name="connsiteY26-360" fmla="*/ 249573 h 2256644"/>
                  <a:gd name="connsiteX27-361" fmla="*/ 1721633 w 2427760"/>
                  <a:gd name="connsiteY27-362" fmla="*/ 308694 h 2256644"/>
                  <a:gd name="connsiteX28-363" fmla="*/ 1749223 w 2427760"/>
                  <a:gd name="connsiteY28-364" fmla="*/ 430877 h 2256644"/>
                  <a:gd name="connsiteX29-365" fmla="*/ 1761047 w 2427760"/>
                  <a:gd name="connsiteY29-366" fmla="*/ 600356 h 2256644"/>
                  <a:gd name="connsiteX30-367" fmla="*/ 1741340 w 2427760"/>
                  <a:gd name="connsiteY30-368" fmla="*/ 694949 h 2256644"/>
                  <a:gd name="connsiteX31-369" fmla="*/ 1764988 w 2427760"/>
                  <a:gd name="connsiteY31-370" fmla="*/ 758011 h 2256644"/>
                  <a:gd name="connsiteX32-371" fmla="*/ 1721633 w 2427760"/>
                  <a:gd name="connsiteY32-372" fmla="*/ 899901 h 2256644"/>
                  <a:gd name="connsiteX33-373" fmla="*/ 1670395 w 2427760"/>
                  <a:gd name="connsiteY33-374" fmla="*/ 966904 h 2256644"/>
                  <a:gd name="connsiteX34-375" fmla="*/ 1670395 w 2427760"/>
                  <a:gd name="connsiteY34-376" fmla="*/ 966904 h 2256644"/>
                  <a:gd name="connsiteX35-377" fmla="*/ 1646747 w 2427760"/>
                  <a:gd name="connsiteY35-378" fmla="*/ 986611 h 2256644"/>
                  <a:gd name="connsiteX36-379" fmla="*/ 1623099 w 2427760"/>
                  <a:gd name="connsiteY36-380" fmla="*/ 1128501 h 2256644"/>
                  <a:gd name="connsiteX37-381" fmla="*/ 1552154 w 2427760"/>
                  <a:gd name="connsiteY37-382" fmla="*/ 1258566 h 2256644"/>
                  <a:gd name="connsiteX38-383" fmla="*/ 1528505 w 2427760"/>
                  <a:gd name="connsiteY38-384" fmla="*/ 1309804 h 2256644"/>
                  <a:gd name="connsiteX39-385" fmla="*/ 1544271 w 2427760"/>
                  <a:gd name="connsiteY39-386" fmla="*/ 1408339 h 2256644"/>
                  <a:gd name="connsiteX40-387" fmla="*/ 1611274 w 2427760"/>
                  <a:gd name="connsiteY40-388" fmla="*/ 1491108 h 2256644"/>
                  <a:gd name="connsiteX41-389" fmla="*/ 1867464 w 2427760"/>
                  <a:gd name="connsiteY41-390" fmla="*/ 1550228 h 2256644"/>
                  <a:gd name="connsiteX42-391" fmla="*/ 2096064 w 2427760"/>
                  <a:gd name="connsiteY42-392" fmla="*/ 1609349 h 2256644"/>
                  <a:gd name="connsiteX43-393" fmla="*/ 2230071 w 2427760"/>
                  <a:gd name="connsiteY43-394" fmla="*/ 1652704 h 2256644"/>
                  <a:gd name="connsiteX44-395" fmla="*/ 2344371 w 2427760"/>
                  <a:gd name="connsiteY44-396" fmla="*/ 1696059 h 2256644"/>
                  <a:gd name="connsiteX45-397" fmla="*/ 2379843 w 2427760"/>
                  <a:gd name="connsiteY45-398" fmla="*/ 1849773 h 2256644"/>
                  <a:gd name="connsiteX46-399" fmla="*/ 2407433 w 2427760"/>
                  <a:gd name="connsiteY46-400" fmla="*/ 2050783 h 2256644"/>
                  <a:gd name="connsiteX47-401" fmla="*/ 2427140 w 2427760"/>
                  <a:gd name="connsiteY47-402" fmla="*/ 2232087 h 2256644"/>
                  <a:gd name="connsiteX48-403" fmla="*/ 2423199 w 2427760"/>
                  <a:gd name="connsiteY48-404" fmla="*/ 2232087 h 2256644"/>
                  <a:gd name="connsiteX49-405" fmla="*/ 440685 w 2427760"/>
                  <a:gd name="connsiteY49-406" fmla="*/ 2208438 h 2256644"/>
                  <a:gd name="connsiteX50-407" fmla="*/ 18957 w 2427760"/>
                  <a:gd name="connsiteY50-408" fmla="*/ 2232087 h 2256644"/>
                  <a:gd name="connsiteX0-409" fmla="*/ 18957 w 2427760"/>
                  <a:gd name="connsiteY0-410" fmla="*/ 2232087 h 2255961"/>
                  <a:gd name="connsiteX1-411" fmla="*/ 78078 w 2427760"/>
                  <a:gd name="connsiteY1-412" fmla="*/ 1834008 h 2255961"/>
                  <a:gd name="connsiteX2-413" fmla="*/ 125374 w 2427760"/>
                  <a:gd name="connsiteY2-414" fmla="*/ 1692118 h 2255961"/>
                  <a:gd name="connsiteX3-415" fmla="*/ 239674 w 2427760"/>
                  <a:gd name="connsiteY3-416" fmla="*/ 1636939 h 2255961"/>
                  <a:gd name="connsiteX4-417" fmla="*/ 874237 w 2427760"/>
                  <a:gd name="connsiteY4-418" fmla="*/ 1455635 h 2255961"/>
                  <a:gd name="connsiteX5-419" fmla="*/ 870295 w 2427760"/>
                  <a:gd name="connsiteY5-420" fmla="*/ 1459577 h 2255961"/>
                  <a:gd name="connsiteX6-421" fmla="*/ 921533 w 2427760"/>
                  <a:gd name="connsiteY6-422" fmla="*/ 1364983 h 2255961"/>
                  <a:gd name="connsiteX7-423" fmla="*/ 909709 w 2427760"/>
                  <a:gd name="connsiteY7-424" fmla="*/ 1254625 h 2255961"/>
                  <a:gd name="connsiteX8-425" fmla="*/ 846647 w 2427760"/>
                  <a:gd name="connsiteY8-426" fmla="*/ 1160032 h 2255961"/>
                  <a:gd name="connsiteX9-427" fmla="*/ 799350 w 2427760"/>
                  <a:gd name="connsiteY9-428" fmla="*/ 1053614 h 2255961"/>
                  <a:gd name="connsiteX10-429" fmla="*/ 791468 w 2427760"/>
                  <a:gd name="connsiteY10-430" fmla="*/ 970846 h 2255961"/>
                  <a:gd name="connsiteX11-431" fmla="*/ 755995 w 2427760"/>
                  <a:gd name="connsiteY11-432" fmla="*/ 939314 h 2255961"/>
                  <a:gd name="connsiteX12-433" fmla="*/ 704757 w 2427760"/>
                  <a:gd name="connsiteY12-434" fmla="*/ 852604 h 2255961"/>
                  <a:gd name="connsiteX13-435" fmla="*/ 692933 w 2427760"/>
                  <a:gd name="connsiteY13-436" fmla="*/ 742246 h 2255961"/>
                  <a:gd name="connsiteX14-437" fmla="*/ 712640 w 2427760"/>
                  <a:gd name="connsiteY14-438" fmla="*/ 687066 h 2255961"/>
                  <a:gd name="connsiteX15-439" fmla="*/ 700816 w 2427760"/>
                  <a:gd name="connsiteY15-440" fmla="*/ 596414 h 2255961"/>
                  <a:gd name="connsiteX16-441" fmla="*/ 688992 w 2427760"/>
                  <a:gd name="connsiteY16-442" fmla="*/ 501821 h 2255961"/>
                  <a:gd name="connsiteX17-443" fmla="*/ 720523 w 2427760"/>
                  <a:gd name="connsiteY17-444" fmla="*/ 332342 h 2255961"/>
                  <a:gd name="connsiteX18-445" fmla="*/ 771761 w 2427760"/>
                  <a:gd name="connsiteY18-446" fmla="*/ 210159 h 2255961"/>
                  <a:gd name="connsiteX19-447" fmla="*/ 866354 w 2427760"/>
                  <a:gd name="connsiteY19-448" fmla="*/ 127390 h 2255961"/>
                  <a:gd name="connsiteX20-449" fmla="*/ 1075247 w 2427760"/>
                  <a:gd name="connsiteY20-450" fmla="*/ 20973 h 2255961"/>
                  <a:gd name="connsiteX21-451" fmla="*/ 1288081 w 2427760"/>
                  <a:gd name="connsiteY21-452" fmla="*/ 1266 h 2255961"/>
                  <a:gd name="connsiteX22-453" fmla="*/ 1457561 w 2427760"/>
                  <a:gd name="connsiteY22-454" fmla="*/ 40680 h 2255961"/>
                  <a:gd name="connsiteX23-455" fmla="*/ 1571861 w 2427760"/>
                  <a:gd name="connsiteY23-456" fmla="*/ 99801 h 2255961"/>
                  <a:gd name="connsiteX24-457" fmla="*/ 1615216 w 2427760"/>
                  <a:gd name="connsiteY24-458" fmla="*/ 154980 h 2255961"/>
                  <a:gd name="connsiteX25-459" fmla="*/ 1611274 w 2427760"/>
                  <a:gd name="connsiteY25-460" fmla="*/ 233808 h 2255961"/>
                  <a:gd name="connsiteX26-461" fmla="*/ 1646747 w 2427760"/>
                  <a:gd name="connsiteY26-462" fmla="*/ 249573 h 2255961"/>
                  <a:gd name="connsiteX27-463" fmla="*/ 1721633 w 2427760"/>
                  <a:gd name="connsiteY27-464" fmla="*/ 308694 h 2255961"/>
                  <a:gd name="connsiteX28-465" fmla="*/ 1749223 w 2427760"/>
                  <a:gd name="connsiteY28-466" fmla="*/ 430877 h 2255961"/>
                  <a:gd name="connsiteX29-467" fmla="*/ 1761047 w 2427760"/>
                  <a:gd name="connsiteY29-468" fmla="*/ 600356 h 2255961"/>
                  <a:gd name="connsiteX30-469" fmla="*/ 1741340 w 2427760"/>
                  <a:gd name="connsiteY30-470" fmla="*/ 694949 h 2255961"/>
                  <a:gd name="connsiteX31-471" fmla="*/ 1764988 w 2427760"/>
                  <a:gd name="connsiteY31-472" fmla="*/ 758011 h 2255961"/>
                  <a:gd name="connsiteX32-473" fmla="*/ 1721633 w 2427760"/>
                  <a:gd name="connsiteY32-474" fmla="*/ 899901 h 2255961"/>
                  <a:gd name="connsiteX33-475" fmla="*/ 1670395 w 2427760"/>
                  <a:gd name="connsiteY33-476" fmla="*/ 966904 h 2255961"/>
                  <a:gd name="connsiteX34-477" fmla="*/ 1670395 w 2427760"/>
                  <a:gd name="connsiteY34-478" fmla="*/ 966904 h 2255961"/>
                  <a:gd name="connsiteX35-479" fmla="*/ 1646747 w 2427760"/>
                  <a:gd name="connsiteY35-480" fmla="*/ 986611 h 2255961"/>
                  <a:gd name="connsiteX36-481" fmla="*/ 1623099 w 2427760"/>
                  <a:gd name="connsiteY36-482" fmla="*/ 1128501 h 2255961"/>
                  <a:gd name="connsiteX37-483" fmla="*/ 1552154 w 2427760"/>
                  <a:gd name="connsiteY37-484" fmla="*/ 1258566 h 2255961"/>
                  <a:gd name="connsiteX38-485" fmla="*/ 1528505 w 2427760"/>
                  <a:gd name="connsiteY38-486" fmla="*/ 1309804 h 2255961"/>
                  <a:gd name="connsiteX39-487" fmla="*/ 1544271 w 2427760"/>
                  <a:gd name="connsiteY39-488" fmla="*/ 1408339 h 2255961"/>
                  <a:gd name="connsiteX40-489" fmla="*/ 1611274 w 2427760"/>
                  <a:gd name="connsiteY40-490" fmla="*/ 1491108 h 2255961"/>
                  <a:gd name="connsiteX41-491" fmla="*/ 1867464 w 2427760"/>
                  <a:gd name="connsiteY41-492" fmla="*/ 1550228 h 2255961"/>
                  <a:gd name="connsiteX42-493" fmla="*/ 2096064 w 2427760"/>
                  <a:gd name="connsiteY42-494" fmla="*/ 1609349 h 2255961"/>
                  <a:gd name="connsiteX43-495" fmla="*/ 2230071 w 2427760"/>
                  <a:gd name="connsiteY43-496" fmla="*/ 1652704 h 2255961"/>
                  <a:gd name="connsiteX44-497" fmla="*/ 2344371 w 2427760"/>
                  <a:gd name="connsiteY44-498" fmla="*/ 1696059 h 2255961"/>
                  <a:gd name="connsiteX45-499" fmla="*/ 2379843 w 2427760"/>
                  <a:gd name="connsiteY45-500" fmla="*/ 1849773 h 2255961"/>
                  <a:gd name="connsiteX46-501" fmla="*/ 2407433 w 2427760"/>
                  <a:gd name="connsiteY46-502" fmla="*/ 2050783 h 2255961"/>
                  <a:gd name="connsiteX47-503" fmla="*/ 2427140 w 2427760"/>
                  <a:gd name="connsiteY47-504" fmla="*/ 2232087 h 2255961"/>
                  <a:gd name="connsiteX48-505" fmla="*/ 2423199 w 2427760"/>
                  <a:gd name="connsiteY48-506" fmla="*/ 2232087 h 2255961"/>
                  <a:gd name="connsiteX49-507" fmla="*/ 440685 w 2427760"/>
                  <a:gd name="connsiteY49-508" fmla="*/ 2208438 h 2255961"/>
                  <a:gd name="connsiteX50-509" fmla="*/ 18957 w 2427760"/>
                  <a:gd name="connsiteY50-510" fmla="*/ 2232087 h 2255961"/>
                  <a:gd name="connsiteX0-511" fmla="*/ 76709 w 2485512"/>
                  <a:gd name="connsiteY0-512" fmla="*/ 2232087 h 2264696"/>
                  <a:gd name="connsiteX1-513" fmla="*/ 135830 w 2485512"/>
                  <a:gd name="connsiteY1-514" fmla="*/ 1834008 h 2264696"/>
                  <a:gd name="connsiteX2-515" fmla="*/ 183126 w 2485512"/>
                  <a:gd name="connsiteY2-516" fmla="*/ 1692118 h 2264696"/>
                  <a:gd name="connsiteX3-517" fmla="*/ 297426 w 2485512"/>
                  <a:gd name="connsiteY3-518" fmla="*/ 1636939 h 2264696"/>
                  <a:gd name="connsiteX4-519" fmla="*/ 931989 w 2485512"/>
                  <a:gd name="connsiteY4-520" fmla="*/ 1455635 h 2264696"/>
                  <a:gd name="connsiteX5-521" fmla="*/ 928047 w 2485512"/>
                  <a:gd name="connsiteY5-522" fmla="*/ 1459577 h 2264696"/>
                  <a:gd name="connsiteX6-523" fmla="*/ 979285 w 2485512"/>
                  <a:gd name="connsiteY6-524" fmla="*/ 1364983 h 2264696"/>
                  <a:gd name="connsiteX7-525" fmla="*/ 967461 w 2485512"/>
                  <a:gd name="connsiteY7-526" fmla="*/ 1254625 h 2264696"/>
                  <a:gd name="connsiteX8-527" fmla="*/ 904399 w 2485512"/>
                  <a:gd name="connsiteY8-528" fmla="*/ 1160032 h 2264696"/>
                  <a:gd name="connsiteX9-529" fmla="*/ 857102 w 2485512"/>
                  <a:gd name="connsiteY9-530" fmla="*/ 1053614 h 2264696"/>
                  <a:gd name="connsiteX10-531" fmla="*/ 849220 w 2485512"/>
                  <a:gd name="connsiteY10-532" fmla="*/ 970846 h 2264696"/>
                  <a:gd name="connsiteX11-533" fmla="*/ 813747 w 2485512"/>
                  <a:gd name="connsiteY11-534" fmla="*/ 939314 h 2264696"/>
                  <a:gd name="connsiteX12-535" fmla="*/ 762509 w 2485512"/>
                  <a:gd name="connsiteY12-536" fmla="*/ 852604 h 2264696"/>
                  <a:gd name="connsiteX13-537" fmla="*/ 750685 w 2485512"/>
                  <a:gd name="connsiteY13-538" fmla="*/ 742246 h 2264696"/>
                  <a:gd name="connsiteX14-539" fmla="*/ 770392 w 2485512"/>
                  <a:gd name="connsiteY14-540" fmla="*/ 687066 h 2264696"/>
                  <a:gd name="connsiteX15-541" fmla="*/ 758568 w 2485512"/>
                  <a:gd name="connsiteY15-542" fmla="*/ 596414 h 2264696"/>
                  <a:gd name="connsiteX16-543" fmla="*/ 746744 w 2485512"/>
                  <a:gd name="connsiteY16-544" fmla="*/ 501821 h 2264696"/>
                  <a:gd name="connsiteX17-545" fmla="*/ 778275 w 2485512"/>
                  <a:gd name="connsiteY17-546" fmla="*/ 332342 h 2264696"/>
                  <a:gd name="connsiteX18-547" fmla="*/ 829513 w 2485512"/>
                  <a:gd name="connsiteY18-548" fmla="*/ 210159 h 2264696"/>
                  <a:gd name="connsiteX19-549" fmla="*/ 924106 w 2485512"/>
                  <a:gd name="connsiteY19-550" fmla="*/ 127390 h 2264696"/>
                  <a:gd name="connsiteX20-551" fmla="*/ 1132999 w 2485512"/>
                  <a:gd name="connsiteY20-552" fmla="*/ 20973 h 2264696"/>
                  <a:gd name="connsiteX21-553" fmla="*/ 1345833 w 2485512"/>
                  <a:gd name="connsiteY21-554" fmla="*/ 1266 h 2264696"/>
                  <a:gd name="connsiteX22-555" fmla="*/ 1515313 w 2485512"/>
                  <a:gd name="connsiteY22-556" fmla="*/ 40680 h 2264696"/>
                  <a:gd name="connsiteX23-557" fmla="*/ 1629613 w 2485512"/>
                  <a:gd name="connsiteY23-558" fmla="*/ 99801 h 2264696"/>
                  <a:gd name="connsiteX24-559" fmla="*/ 1672968 w 2485512"/>
                  <a:gd name="connsiteY24-560" fmla="*/ 154980 h 2264696"/>
                  <a:gd name="connsiteX25-561" fmla="*/ 1669026 w 2485512"/>
                  <a:gd name="connsiteY25-562" fmla="*/ 233808 h 2264696"/>
                  <a:gd name="connsiteX26-563" fmla="*/ 1704499 w 2485512"/>
                  <a:gd name="connsiteY26-564" fmla="*/ 249573 h 2264696"/>
                  <a:gd name="connsiteX27-565" fmla="*/ 1779385 w 2485512"/>
                  <a:gd name="connsiteY27-566" fmla="*/ 308694 h 2264696"/>
                  <a:gd name="connsiteX28-567" fmla="*/ 1806975 w 2485512"/>
                  <a:gd name="connsiteY28-568" fmla="*/ 430877 h 2264696"/>
                  <a:gd name="connsiteX29-569" fmla="*/ 1818799 w 2485512"/>
                  <a:gd name="connsiteY29-570" fmla="*/ 600356 h 2264696"/>
                  <a:gd name="connsiteX30-571" fmla="*/ 1799092 w 2485512"/>
                  <a:gd name="connsiteY30-572" fmla="*/ 694949 h 2264696"/>
                  <a:gd name="connsiteX31-573" fmla="*/ 1822740 w 2485512"/>
                  <a:gd name="connsiteY31-574" fmla="*/ 758011 h 2264696"/>
                  <a:gd name="connsiteX32-575" fmla="*/ 1779385 w 2485512"/>
                  <a:gd name="connsiteY32-576" fmla="*/ 899901 h 2264696"/>
                  <a:gd name="connsiteX33-577" fmla="*/ 1728147 w 2485512"/>
                  <a:gd name="connsiteY33-578" fmla="*/ 966904 h 2264696"/>
                  <a:gd name="connsiteX34-579" fmla="*/ 1728147 w 2485512"/>
                  <a:gd name="connsiteY34-580" fmla="*/ 966904 h 2264696"/>
                  <a:gd name="connsiteX35-581" fmla="*/ 1704499 w 2485512"/>
                  <a:gd name="connsiteY35-582" fmla="*/ 986611 h 2264696"/>
                  <a:gd name="connsiteX36-583" fmla="*/ 1680851 w 2485512"/>
                  <a:gd name="connsiteY36-584" fmla="*/ 1128501 h 2264696"/>
                  <a:gd name="connsiteX37-585" fmla="*/ 1609906 w 2485512"/>
                  <a:gd name="connsiteY37-586" fmla="*/ 1258566 h 2264696"/>
                  <a:gd name="connsiteX38-587" fmla="*/ 1586257 w 2485512"/>
                  <a:gd name="connsiteY38-588" fmla="*/ 1309804 h 2264696"/>
                  <a:gd name="connsiteX39-589" fmla="*/ 1602023 w 2485512"/>
                  <a:gd name="connsiteY39-590" fmla="*/ 1408339 h 2264696"/>
                  <a:gd name="connsiteX40-591" fmla="*/ 1669026 w 2485512"/>
                  <a:gd name="connsiteY40-592" fmla="*/ 1491108 h 2264696"/>
                  <a:gd name="connsiteX41-593" fmla="*/ 1925216 w 2485512"/>
                  <a:gd name="connsiteY41-594" fmla="*/ 1550228 h 2264696"/>
                  <a:gd name="connsiteX42-595" fmla="*/ 2153816 w 2485512"/>
                  <a:gd name="connsiteY42-596" fmla="*/ 1609349 h 2264696"/>
                  <a:gd name="connsiteX43-597" fmla="*/ 2287823 w 2485512"/>
                  <a:gd name="connsiteY43-598" fmla="*/ 1652704 h 2264696"/>
                  <a:gd name="connsiteX44-599" fmla="*/ 2402123 w 2485512"/>
                  <a:gd name="connsiteY44-600" fmla="*/ 1696059 h 2264696"/>
                  <a:gd name="connsiteX45-601" fmla="*/ 2437595 w 2485512"/>
                  <a:gd name="connsiteY45-602" fmla="*/ 1849773 h 2264696"/>
                  <a:gd name="connsiteX46-603" fmla="*/ 2465185 w 2485512"/>
                  <a:gd name="connsiteY46-604" fmla="*/ 2050783 h 2264696"/>
                  <a:gd name="connsiteX47-605" fmla="*/ 2484892 w 2485512"/>
                  <a:gd name="connsiteY47-606" fmla="*/ 2232087 h 2264696"/>
                  <a:gd name="connsiteX48-607" fmla="*/ 2480951 w 2485512"/>
                  <a:gd name="connsiteY48-608" fmla="*/ 2232087 h 2264696"/>
                  <a:gd name="connsiteX49-609" fmla="*/ 1306420 w 2485512"/>
                  <a:gd name="connsiteY49-610" fmla="*/ 2236027 h 2264696"/>
                  <a:gd name="connsiteX50-611" fmla="*/ 76709 w 2485512"/>
                  <a:gd name="connsiteY50-612" fmla="*/ 2232087 h 2264696"/>
                  <a:gd name="connsiteX0-613" fmla="*/ 4 w 2408807"/>
                  <a:gd name="connsiteY0-614" fmla="*/ 2232087 h 2254305"/>
                  <a:gd name="connsiteX1-615" fmla="*/ 59125 w 2408807"/>
                  <a:gd name="connsiteY1-616" fmla="*/ 1834008 h 2254305"/>
                  <a:gd name="connsiteX2-617" fmla="*/ 106421 w 2408807"/>
                  <a:gd name="connsiteY2-618" fmla="*/ 1692118 h 2254305"/>
                  <a:gd name="connsiteX3-619" fmla="*/ 220721 w 2408807"/>
                  <a:gd name="connsiteY3-620" fmla="*/ 1636939 h 2254305"/>
                  <a:gd name="connsiteX4-621" fmla="*/ 855284 w 2408807"/>
                  <a:gd name="connsiteY4-622" fmla="*/ 1455635 h 2254305"/>
                  <a:gd name="connsiteX5-623" fmla="*/ 851342 w 2408807"/>
                  <a:gd name="connsiteY5-624" fmla="*/ 1459577 h 2254305"/>
                  <a:gd name="connsiteX6-625" fmla="*/ 902580 w 2408807"/>
                  <a:gd name="connsiteY6-626" fmla="*/ 1364983 h 2254305"/>
                  <a:gd name="connsiteX7-627" fmla="*/ 890756 w 2408807"/>
                  <a:gd name="connsiteY7-628" fmla="*/ 1254625 h 2254305"/>
                  <a:gd name="connsiteX8-629" fmla="*/ 827694 w 2408807"/>
                  <a:gd name="connsiteY8-630" fmla="*/ 1160032 h 2254305"/>
                  <a:gd name="connsiteX9-631" fmla="*/ 780397 w 2408807"/>
                  <a:gd name="connsiteY9-632" fmla="*/ 1053614 h 2254305"/>
                  <a:gd name="connsiteX10-633" fmla="*/ 772515 w 2408807"/>
                  <a:gd name="connsiteY10-634" fmla="*/ 970846 h 2254305"/>
                  <a:gd name="connsiteX11-635" fmla="*/ 737042 w 2408807"/>
                  <a:gd name="connsiteY11-636" fmla="*/ 939314 h 2254305"/>
                  <a:gd name="connsiteX12-637" fmla="*/ 685804 w 2408807"/>
                  <a:gd name="connsiteY12-638" fmla="*/ 852604 h 2254305"/>
                  <a:gd name="connsiteX13-639" fmla="*/ 673980 w 2408807"/>
                  <a:gd name="connsiteY13-640" fmla="*/ 742246 h 2254305"/>
                  <a:gd name="connsiteX14-641" fmla="*/ 693687 w 2408807"/>
                  <a:gd name="connsiteY14-642" fmla="*/ 687066 h 2254305"/>
                  <a:gd name="connsiteX15-643" fmla="*/ 681863 w 2408807"/>
                  <a:gd name="connsiteY15-644" fmla="*/ 596414 h 2254305"/>
                  <a:gd name="connsiteX16-645" fmla="*/ 670039 w 2408807"/>
                  <a:gd name="connsiteY16-646" fmla="*/ 501821 h 2254305"/>
                  <a:gd name="connsiteX17-647" fmla="*/ 701570 w 2408807"/>
                  <a:gd name="connsiteY17-648" fmla="*/ 332342 h 2254305"/>
                  <a:gd name="connsiteX18-649" fmla="*/ 752808 w 2408807"/>
                  <a:gd name="connsiteY18-650" fmla="*/ 210159 h 2254305"/>
                  <a:gd name="connsiteX19-651" fmla="*/ 847401 w 2408807"/>
                  <a:gd name="connsiteY19-652" fmla="*/ 127390 h 2254305"/>
                  <a:gd name="connsiteX20-653" fmla="*/ 1056294 w 2408807"/>
                  <a:gd name="connsiteY20-654" fmla="*/ 20973 h 2254305"/>
                  <a:gd name="connsiteX21-655" fmla="*/ 1269128 w 2408807"/>
                  <a:gd name="connsiteY21-656" fmla="*/ 1266 h 2254305"/>
                  <a:gd name="connsiteX22-657" fmla="*/ 1438608 w 2408807"/>
                  <a:gd name="connsiteY22-658" fmla="*/ 40680 h 2254305"/>
                  <a:gd name="connsiteX23-659" fmla="*/ 1552908 w 2408807"/>
                  <a:gd name="connsiteY23-660" fmla="*/ 99801 h 2254305"/>
                  <a:gd name="connsiteX24-661" fmla="*/ 1596263 w 2408807"/>
                  <a:gd name="connsiteY24-662" fmla="*/ 154980 h 2254305"/>
                  <a:gd name="connsiteX25-663" fmla="*/ 1592321 w 2408807"/>
                  <a:gd name="connsiteY25-664" fmla="*/ 233808 h 2254305"/>
                  <a:gd name="connsiteX26-665" fmla="*/ 1627794 w 2408807"/>
                  <a:gd name="connsiteY26-666" fmla="*/ 249573 h 2254305"/>
                  <a:gd name="connsiteX27-667" fmla="*/ 1702680 w 2408807"/>
                  <a:gd name="connsiteY27-668" fmla="*/ 308694 h 2254305"/>
                  <a:gd name="connsiteX28-669" fmla="*/ 1730270 w 2408807"/>
                  <a:gd name="connsiteY28-670" fmla="*/ 430877 h 2254305"/>
                  <a:gd name="connsiteX29-671" fmla="*/ 1742094 w 2408807"/>
                  <a:gd name="connsiteY29-672" fmla="*/ 600356 h 2254305"/>
                  <a:gd name="connsiteX30-673" fmla="*/ 1722387 w 2408807"/>
                  <a:gd name="connsiteY30-674" fmla="*/ 694949 h 2254305"/>
                  <a:gd name="connsiteX31-675" fmla="*/ 1746035 w 2408807"/>
                  <a:gd name="connsiteY31-676" fmla="*/ 758011 h 2254305"/>
                  <a:gd name="connsiteX32-677" fmla="*/ 1702680 w 2408807"/>
                  <a:gd name="connsiteY32-678" fmla="*/ 899901 h 2254305"/>
                  <a:gd name="connsiteX33-679" fmla="*/ 1651442 w 2408807"/>
                  <a:gd name="connsiteY33-680" fmla="*/ 966904 h 2254305"/>
                  <a:gd name="connsiteX34-681" fmla="*/ 1651442 w 2408807"/>
                  <a:gd name="connsiteY34-682" fmla="*/ 966904 h 2254305"/>
                  <a:gd name="connsiteX35-683" fmla="*/ 1627794 w 2408807"/>
                  <a:gd name="connsiteY35-684" fmla="*/ 986611 h 2254305"/>
                  <a:gd name="connsiteX36-685" fmla="*/ 1604146 w 2408807"/>
                  <a:gd name="connsiteY36-686" fmla="*/ 1128501 h 2254305"/>
                  <a:gd name="connsiteX37-687" fmla="*/ 1533201 w 2408807"/>
                  <a:gd name="connsiteY37-688" fmla="*/ 1258566 h 2254305"/>
                  <a:gd name="connsiteX38-689" fmla="*/ 1509552 w 2408807"/>
                  <a:gd name="connsiteY38-690" fmla="*/ 1309804 h 2254305"/>
                  <a:gd name="connsiteX39-691" fmla="*/ 1525318 w 2408807"/>
                  <a:gd name="connsiteY39-692" fmla="*/ 1408339 h 2254305"/>
                  <a:gd name="connsiteX40-693" fmla="*/ 1592321 w 2408807"/>
                  <a:gd name="connsiteY40-694" fmla="*/ 1491108 h 2254305"/>
                  <a:gd name="connsiteX41-695" fmla="*/ 1848511 w 2408807"/>
                  <a:gd name="connsiteY41-696" fmla="*/ 1550228 h 2254305"/>
                  <a:gd name="connsiteX42-697" fmla="*/ 2077111 w 2408807"/>
                  <a:gd name="connsiteY42-698" fmla="*/ 1609349 h 2254305"/>
                  <a:gd name="connsiteX43-699" fmla="*/ 2211118 w 2408807"/>
                  <a:gd name="connsiteY43-700" fmla="*/ 1652704 h 2254305"/>
                  <a:gd name="connsiteX44-701" fmla="*/ 2325418 w 2408807"/>
                  <a:gd name="connsiteY44-702" fmla="*/ 1696059 h 2254305"/>
                  <a:gd name="connsiteX45-703" fmla="*/ 2360890 w 2408807"/>
                  <a:gd name="connsiteY45-704" fmla="*/ 1849773 h 2254305"/>
                  <a:gd name="connsiteX46-705" fmla="*/ 2388480 w 2408807"/>
                  <a:gd name="connsiteY46-706" fmla="*/ 2050783 h 2254305"/>
                  <a:gd name="connsiteX47-707" fmla="*/ 2408187 w 2408807"/>
                  <a:gd name="connsiteY47-708" fmla="*/ 2232087 h 2254305"/>
                  <a:gd name="connsiteX48-709" fmla="*/ 2404246 w 2408807"/>
                  <a:gd name="connsiteY48-710" fmla="*/ 2232087 h 2254305"/>
                  <a:gd name="connsiteX49-711" fmla="*/ 1229715 w 2408807"/>
                  <a:gd name="connsiteY49-712" fmla="*/ 2236027 h 2254305"/>
                  <a:gd name="connsiteX50-713" fmla="*/ 4 w 2408807"/>
                  <a:gd name="connsiteY50-714" fmla="*/ 2232087 h 2254305"/>
                  <a:gd name="connsiteX0-715" fmla="*/ 0 w 2408803"/>
                  <a:gd name="connsiteY0-716" fmla="*/ 2232087 h 2245516"/>
                  <a:gd name="connsiteX1-717" fmla="*/ 59121 w 2408803"/>
                  <a:gd name="connsiteY1-718" fmla="*/ 1834008 h 2245516"/>
                  <a:gd name="connsiteX2-719" fmla="*/ 106417 w 2408803"/>
                  <a:gd name="connsiteY2-720" fmla="*/ 1692118 h 2245516"/>
                  <a:gd name="connsiteX3-721" fmla="*/ 220717 w 2408803"/>
                  <a:gd name="connsiteY3-722" fmla="*/ 1636939 h 2245516"/>
                  <a:gd name="connsiteX4-723" fmla="*/ 855280 w 2408803"/>
                  <a:gd name="connsiteY4-724" fmla="*/ 1455635 h 2245516"/>
                  <a:gd name="connsiteX5-725" fmla="*/ 851338 w 2408803"/>
                  <a:gd name="connsiteY5-726" fmla="*/ 1459577 h 2245516"/>
                  <a:gd name="connsiteX6-727" fmla="*/ 902576 w 2408803"/>
                  <a:gd name="connsiteY6-728" fmla="*/ 1364983 h 2245516"/>
                  <a:gd name="connsiteX7-729" fmla="*/ 890752 w 2408803"/>
                  <a:gd name="connsiteY7-730" fmla="*/ 1254625 h 2245516"/>
                  <a:gd name="connsiteX8-731" fmla="*/ 827690 w 2408803"/>
                  <a:gd name="connsiteY8-732" fmla="*/ 1160032 h 2245516"/>
                  <a:gd name="connsiteX9-733" fmla="*/ 780393 w 2408803"/>
                  <a:gd name="connsiteY9-734" fmla="*/ 1053614 h 2245516"/>
                  <a:gd name="connsiteX10-735" fmla="*/ 772511 w 2408803"/>
                  <a:gd name="connsiteY10-736" fmla="*/ 970846 h 2245516"/>
                  <a:gd name="connsiteX11-737" fmla="*/ 737038 w 2408803"/>
                  <a:gd name="connsiteY11-738" fmla="*/ 939314 h 2245516"/>
                  <a:gd name="connsiteX12-739" fmla="*/ 685800 w 2408803"/>
                  <a:gd name="connsiteY12-740" fmla="*/ 852604 h 2245516"/>
                  <a:gd name="connsiteX13-741" fmla="*/ 673976 w 2408803"/>
                  <a:gd name="connsiteY13-742" fmla="*/ 742246 h 2245516"/>
                  <a:gd name="connsiteX14-743" fmla="*/ 693683 w 2408803"/>
                  <a:gd name="connsiteY14-744" fmla="*/ 687066 h 2245516"/>
                  <a:gd name="connsiteX15-745" fmla="*/ 681859 w 2408803"/>
                  <a:gd name="connsiteY15-746" fmla="*/ 596414 h 2245516"/>
                  <a:gd name="connsiteX16-747" fmla="*/ 670035 w 2408803"/>
                  <a:gd name="connsiteY16-748" fmla="*/ 501821 h 2245516"/>
                  <a:gd name="connsiteX17-749" fmla="*/ 701566 w 2408803"/>
                  <a:gd name="connsiteY17-750" fmla="*/ 332342 h 2245516"/>
                  <a:gd name="connsiteX18-751" fmla="*/ 752804 w 2408803"/>
                  <a:gd name="connsiteY18-752" fmla="*/ 210159 h 2245516"/>
                  <a:gd name="connsiteX19-753" fmla="*/ 847397 w 2408803"/>
                  <a:gd name="connsiteY19-754" fmla="*/ 127390 h 2245516"/>
                  <a:gd name="connsiteX20-755" fmla="*/ 1056290 w 2408803"/>
                  <a:gd name="connsiteY20-756" fmla="*/ 20973 h 2245516"/>
                  <a:gd name="connsiteX21-757" fmla="*/ 1269124 w 2408803"/>
                  <a:gd name="connsiteY21-758" fmla="*/ 1266 h 2245516"/>
                  <a:gd name="connsiteX22-759" fmla="*/ 1438604 w 2408803"/>
                  <a:gd name="connsiteY22-760" fmla="*/ 40680 h 2245516"/>
                  <a:gd name="connsiteX23-761" fmla="*/ 1552904 w 2408803"/>
                  <a:gd name="connsiteY23-762" fmla="*/ 99801 h 2245516"/>
                  <a:gd name="connsiteX24-763" fmla="*/ 1596259 w 2408803"/>
                  <a:gd name="connsiteY24-764" fmla="*/ 154980 h 2245516"/>
                  <a:gd name="connsiteX25-765" fmla="*/ 1592317 w 2408803"/>
                  <a:gd name="connsiteY25-766" fmla="*/ 233808 h 2245516"/>
                  <a:gd name="connsiteX26-767" fmla="*/ 1627790 w 2408803"/>
                  <a:gd name="connsiteY26-768" fmla="*/ 249573 h 2245516"/>
                  <a:gd name="connsiteX27-769" fmla="*/ 1702676 w 2408803"/>
                  <a:gd name="connsiteY27-770" fmla="*/ 308694 h 2245516"/>
                  <a:gd name="connsiteX28-771" fmla="*/ 1730266 w 2408803"/>
                  <a:gd name="connsiteY28-772" fmla="*/ 430877 h 2245516"/>
                  <a:gd name="connsiteX29-773" fmla="*/ 1742090 w 2408803"/>
                  <a:gd name="connsiteY29-774" fmla="*/ 600356 h 2245516"/>
                  <a:gd name="connsiteX30-775" fmla="*/ 1722383 w 2408803"/>
                  <a:gd name="connsiteY30-776" fmla="*/ 694949 h 2245516"/>
                  <a:gd name="connsiteX31-777" fmla="*/ 1746031 w 2408803"/>
                  <a:gd name="connsiteY31-778" fmla="*/ 758011 h 2245516"/>
                  <a:gd name="connsiteX32-779" fmla="*/ 1702676 w 2408803"/>
                  <a:gd name="connsiteY32-780" fmla="*/ 899901 h 2245516"/>
                  <a:gd name="connsiteX33-781" fmla="*/ 1651438 w 2408803"/>
                  <a:gd name="connsiteY33-782" fmla="*/ 966904 h 2245516"/>
                  <a:gd name="connsiteX34-783" fmla="*/ 1651438 w 2408803"/>
                  <a:gd name="connsiteY34-784" fmla="*/ 966904 h 2245516"/>
                  <a:gd name="connsiteX35-785" fmla="*/ 1627790 w 2408803"/>
                  <a:gd name="connsiteY35-786" fmla="*/ 986611 h 2245516"/>
                  <a:gd name="connsiteX36-787" fmla="*/ 1604142 w 2408803"/>
                  <a:gd name="connsiteY36-788" fmla="*/ 1128501 h 2245516"/>
                  <a:gd name="connsiteX37-789" fmla="*/ 1533197 w 2408803"/>
                  <a:gd name="connsiteY37-790" fmla="*/ 1258566 h 2245516"/>
                  <a:gd name="connsiteX38-791" fmla="*/ 1509548 w 2408803"/>
                  <a:gd name="connsiteY38-792" fmla="*/ 1309804 h 2245516"/>
                  <a:gd name="connsiteX39-793" fmla="*/ 1525314 w 2408803"/>
                  <a:gd name="connsiteY39-794" fmla="*/ 1408339 h 2245516"/>
                  <a:gd name="connsiteX40-795" fmla="*/ 1592317 w 2408803"/>
                  <a:gd name="connsiteY40-796" fmla="*/ 1491108 h 2245516"/>
                  <a:gd name="connsiteX41-797" fmla="*/ 1848507 w 2408803"/>
                  <a:gd name="connsiteY41-798" fmla="*/ 1550228 h 2245516"/>
                  <a:gd name="connsiteX42-799" fmla="*/ 2077107 w 2408803"/>
                  <a:gd name="connsiteY42-800" fmla="*/ 1609349 h 2245516"/>
                  <a:gd name="connsiteX43-801" fmla="*/ 2211114 w 2408803"/>
                  <a:gd name="connsiteY43-802" fmla="*/ 1652704 h 2245516"/>
                  <a:gd name="connsiteX44-803" fmla="*/ 2325414 w 2408803"/>
                  <a:gd name="connsiteY44-804" fmla="*/ 1696059 h 2245516"/>
                  <a:gd name="connsiteX45-805" fmla="*/ 2360886 w 2408803"/>
                  <a:gd name="connsiteY45-806" fmla="*/ 1849773 h 2245516"/>
                  <a:gd name="connsiteX46-807" fmla="*/ 2388476 w 2408803"/>
                  <a:gd name="connsiteY46-808" fmla="*/ 2050783 h 2245516"/>
                  <a:gd name="connsiteX47-809" fmla="*/ 2408183 w 2408803"/>
                  <a:gd name="connsiteY47-810" fmla="*/ 2232087 h 2245516"/>
                  <a:gd name="connsiteX48-811" fmla="*/ 2404242 w 2408803"/>
                  <a:gd name="connsiteY48-812" fmla="*/ 2232087 h 2245516"/>
                  <a:gd name="connsiteX49-813" fmla="*/ 1229711 w 2408803"/>
                  <a:gd name="connsiteY49-814" fmla="*/ 2236027 h 2245516"/>
                  <a:gd name="connsiteX50-815" fmla="*/ 0 w 2408803"/>
                  <a:gd name="connsiteY50-816" fmla="*/ 2232087 h 2245516"/>
                  <a:gd name="connsiteX0-817" fmla="*/ 0 w 2408803"/>
                  <a:gd name="connsiteY0-818" fmla="*/ 2232087 h 2245516"/>
                  <a:gd name="connsiteX1-819" fmla="*/ 59121 w 2408803"/>
                  <a:gd name="connsiteY1-820" fmla="*/ 1834008 h 2245516"/>
                  <a:gd name="connsiteX2-821" fmla="*/ 106417 w 2408803"/>
                  <a:gd name="connsiteY2-822" fmla="*/ 1692118 h 2245516"/>
                  <a:gd name="connsiteX3-823" fmla="*/ 220717 w 2408803"/>
                  <a:gd name="connsiteY3-824" fmla="*/ 1636939 h 2245516"/>
                  <a:gd name="connsiteX4-825" fmla="*/ 855280 w 2408803"/>
                  <a:gd name="connsiteY4-826" fmla="*/ 1455635 h 2245516"/>
                  <a:gd name="connsiteX5-827" fmla="*/ 851338 w 2408803"/>
                  <a:gd name="connsiteY5-828" fmla="*/ 1459577 h 2245516"/>
                  <a:gd name="connsiteX6-829" fmla="*/ 902576 w 2408803"/>
                  <a:gd name="connsiteY6-830" fmla="*/ 1364983 h 2245516"/>
                  <a:gd name="connsiteX7-831" fmla="*/ 890752 w 2408803"/>
                  <a:gd name="connsiteY7-832" fmla="*/ 1254625 h 2245516"/>
                  <a:gd name="connsiteX8-833" fmla="*/ 827690 w 2408803"/>
                  <a:gd name="connsiteY8-834" fmla="*/ 1160032 h 2245516"/>
                  <a:gd name="connsiteX9-835" fmla="*/ 780393 w 2408803"/>
                  <a:gd name="connsiteY9-836" fmla="*/ 1053614 h 2245516"/>
                  <a:gd name="connsiteX10-837" fmla="*/ 772511 w 2408803"/>
                  <a:gd name="connsiteY10-838" fmla="*/ 970846 h 2245516"/>
                  <a:gd name="connsiteX11-839" fmla="*/ 737038 w 2408803"/>
                  <a:gd name="connsiteY11-840" fmla="*/ 939314 h 2245516"/>
                  <a:gd name="connsiteX12-841" fmla="*/ 685800 w 2408803"/>
                  <a:gd name="connsiteY12-842" fmla="*/ 852604 h 2245516"/>
                  <a:gd name="connsiteX13-843" fmla="*/ 673976 w 2408803"/>
                  <a:gd name="connsiteY13-844" fmla="*/ 742246 h 2245516"/>
                  <a:gd name="connsiteX14-845" fmla="*/ 693683 w 2408803"/>
                  <a:gd name="connsiteY14-846" fmla="*/ 687066 h 2245516"/>
                  <a:gd name="connsiteX15-847" fmla="*/ 681859 w 2408803"/>
                  <a:gd name="connsiteY15-848" fmla="*/ 596414 h 2245516"/>
                  <a:gd name="connsiteX16-849" fmla="*/ 670035 w 2408803"/>
                  <a:gd name="connsiteY16-850" fmla="*/ 501821 h 2245516"/>
                  <a:gd name="connsiteX17-851" fmla="*/ 701566 w 2408803"/>
                  <a:gd name="connsiteY17-852" fmla="*/ 332342 h 2245516"/>
                  <a:gd name="connsiteX18-853" fmla="*/ 752804 w 2408803"/>
                  <a:gd name="connsiteY18-854" fmla="*/ 210159 h 2245516"/>
                  <a:gd name="connsiteX19-855" fmla="*/ 847397 w 2408803"/>
                  <a:gd name="connsiteY19-856" fmla="*/ 127390 h 2245516"/>
                  <a:gd name="connsiteX20-857" fmla="*/ 1056290 w 2408803"/>
                  <a:gd name="connsiteY20-858" fmla="*/ 20973 h 2245516"/>
                  <a:gd name="connsiteX21-859" fmla="*/ 1269124 w 2408803"/>
                  <a:gd name="connsiteY21-860" fmla="*/ 1266 h 2245516"/>
                  <a:gd name="connsiteX22-861" fmla="*/ 1438604 w 2408803"/>
                  <a:gd name="connsiteY22-862" fmla="*/ 40680 h 2245516"/>
                  <a:gd name="connsiteX23-863" fmla="*/ 1552904 w 2408803"/>
                  <a:gd name="connsiteY23-864" fmla="*/ 99801 h 2245516"/>
                  <a:gd name="connsiteX24-865" fmla="*/ 1596259 w 2408803"/>
                  <a:gd name="connsiteY24-866" fmla="*/ 154980 h 2245516"/>
                  <a:gd name="connsiteX25-867" fmla="*/ 1608082 w 2408803"/>
                  <a:gd name="connsiteY25-868" fmla="*/ 214101 h 2245516"/>
                  <a:gd name="connsiteX26-869" fmla="*/ 1627790 w 2408803"/>
                  <a:gd name="connsiteY26-870" fmla="*/ 249573 h 2245516"/>
                  <a:gd name="connsiteX27-871" fmla="*/ 1702676 w 2408803"/>
                  <a:gd name="connsiteY27-872" fmla="*/ 308694 h 2245516"/>
                  <a:gd name="connsiteX28-873" fmla="*/ 1730266 w 2408803"/>
                  <a:gd name="connsiteY28-874" fmla="*/ 430877 h 2245516"/>
                  <a:gd name="connsiteX29-875" fmla="*/ 1742090 w 2408803"/>
                  <a:gd name="connsiteY29-876" fmla="*/ 600356 h 2245516"/>
                  <a:gd name="connsiteX30-877" fmla="*/ 1722383 w 2408803"/>
                  <a:gd name="connsiteY30-878" fmla="*/ 694949 h 2245516"/>
                  <a:gd name="connsiteX31-879" fmla="*/ 1746031 w 2408803"/>
                  <a:gd name="connsiteY31-880" fmla="*/ 758011 h 2245516"/>
                  <a:gd name="connsiteX32-881" fmla="*/ 1702676 w 2408803"/>
                  <a:gd name="connsiteY32-882" fmla="*/ 899901 h 2245516"/>
                  <a:gd name="connsiteX33-883" fmla="*/ 1651438 w 2408803"/>
                  <a:gd name="connsiteY33-884" fmla="*/ 966904 h 2245516"/>
                  <a:gd name="connsiteX34-885" fmla="*/ 1651438 w 2408803"/>
                  <a:gd name="connsiteY34-886" fmla="*/ 966904 h 2245516"/>
                  <a:gd name="connsiteX35-887" fmla="*/ 1627790 w 2408803"/>
                  <a:gd name="connsiteY35-888" fmla="*/ 986611 h 2245516"/>
                  <a:gd name="connsiteX36-889" fmla="*/ 1604142 w 2408803"/>
                  <a:gd name="connsiteY36-890" fmla="*/ 1128501 h 2245516"/>
                  <a:gd name="connsiteX37-891" fmla="*/ 1533197 w 2408803"/>
                  <a:gd name="connsiteY37-892" fmla="*/ 1258566 h 2245516"/>
                  <a:gd name="connsiteX38-893" fmla="*/ 1509548 w 2408803"/>
                  <a:gd name="connsiteY38-894" fmla="*/ 1309804 h 2245516"/>
                  <a:gd name="connsiteX39-895" fmla="*/ 1525314 w 2408803"/>
                  <a:gd name="connsiteY39-896" fmla="*/ 1408339 h 2245516"/>
                  <a:gd name="connsiteX40-897" fmla="*/ 1592317 w 2408803"/>
                  <a:gd name="connsiteY40-898" fmla="*/ 1491108 h 2245516"/>
                  <a:gd name="connsiteX41-899" fmla="*/ 1848507 w 2408803"/>
                  <a:gd name="connsiteY41-900" fmla="*/ 1550228 h 2245516"/>
                  <a:gd name="connsiteX42-901" fmla="*/ 2077107 w 2408803"/>
                  <a:gd name="connsiteY42-902" fmla="*/ 1609349 h 2245516"/>
                  <a:gd name="connsiteX43-903" fmla="*/ 2211114 w 2408803"/>
                  <a:gd name="connsiteY43-904" fmla="*/ 1652704 h 2245516"/>
                  <a:gd name="connsiteX44-905" fmla="*/ 2325414 w 2408803"/>
                  <a:gd name="connsiteY44-906" fmla="*/ 1696059 h 2245516"/>
                  <a:gd name="connsiteX45-907" fmla="*/ 2360886 w 2408803"/>
                  <a:gd name="connsiteY45-908" fmla="*/ 1849773 h 2245516"/>
                  <a:gd name="connsiteX46-909" fmla="*/ 2388476 w 2408803"/>
                  <a:gd name="connsiteY46-910" fmla="*/ 2050783 h 2245516"/>
                  <a:gd name="connsiteX47-911" fmla="*/ 2408183 w 2408803"/>
                  <a:gd name="connsiteY47-912" fmla="*/ 2232087 h 2245516"/>
                  <a:gd name="connsiteX48-913" fmla="*/ 2404242 w 2408803"/>
                  <a:gd name="connsiteY48-914" fmla="*/ 2232087 h 2245516"/>
                  <a:gd name="connsiteX49-915" fmla="*/ 1229711 w 2408803"/>
                  <a:gd name="connsiteY49-916" fmla="*/ 2236027 h 2245516"/>
                  <a:gd name="connsiteX50-917" fmla="*/ 0 w 2408803"/>
                  <a:gd name="connsiteY50-918" fmla="*/ 2232087 h 2245516"/>
                  <a:gd name="connsiteX0-919" fmla="*/ 0 w 2408803"/>
                  <a:gd name="connsiteY0-920" fmla="*/ 2232087 h 2245516"/>
                  <a:gd name="connsiteX1-921" fmla="*/ 59121 w 2408803"/>
                  <a:gd name="connsiteY1-922" fmla="*/ 1834008 h 2245516"/>
                  <a:gd name="connsiteX2-923" fmla="*/ 106417 w 2408803"/>
                  <a:gd name="connsiteY2-924" fmla="*/ 1692118 h 2245516"/>
                  <a:gd name="connsiteX3-925" fmla="*/ 220717 w 2408803"/>
                  <a:gd name="connsiteY3-926" fmla="*/ 1636939 h 2245516"/>
                  <a:gd name="connsiteX4-927" fmla="*/ 855280 w 2408803"/>
                  <a:gd name="connsiteY4-928" fmla="*/ 1455635 h 2245516"/>
                  <a:gd name="connsiteX5-929" fmla="*/ 851338 w 2408803"/>
                  <a:gd name="connsiteY5-930" fmla="*/ 1459577 h 2245516"/>
                  <a:gd name="connsiteX6-931" fmla="*/ 902576 w 2408803"/>
                  <a:gd name="connsiteY6-932" fmla="*/ 1364983 h 2245516"/>
                  <a:gd name="connsiteX7-933" fmla="*/ 890752 w 2408803"/>
                  <a:gd name="connsiteY7-934" fmla="*/ 1254625 h 2245516"/>
                  <a:gd name="connsiteX8-935" fmla="*/ 827690 w 2408803"/>
                  <a:gd name="connsiteY8-936" fmla="*/ 1160032 h 2245516"/>
                  <a:gd name="connsiteX9-937" fmla="*/ 780393 w 2408803"/>
                  <a:gd name="connsiteY9-938" fmla="*/ 1053614 h 2245516"/>
                  <a:gd name="connsiteX10-939" fmla="*/ 772511 w 2408803"/>
                  <a:gd name="connsiteY10-940" fmla="*/ 970846 h 2245516"/>
                  <a:gd name="connsiteX11-941" fmla="*/ 737038 w 2408803"/>
                  <a:gd name="connsiteY11-942" fmla="*/ 939314 h 2245516"/>
                  <a:gd name="connsiteX12-943" fmla="*/ 685800 w 2408803"/>
                  <a:gd name="connsiteY12-944" fmla="*/ 852604 h 2245516"/>
                  <a:gd name="connsiteX13-945" fmla="*/ 673976 w 2408803"/>
                  <a:gd name="connsiteY13-946" fmla="*/ 742246 h 2245516"/>
                  <a:gd name="connsiteX14-947" fmla="*/ 693683 w 2408803"/>
                  <a:gd name="connsiteY14-948" fmla="*/ 687066 h 2245516"/>
                  <a:gd name="connsiteX15-949" fmla="*/ 681859 w 2408803"/>
                  <a:gd name="connsiteY15-950" fmla="*/ 596414 h 2245516"/>
                  <a:gd name="connsiteX16-951" fmla="*/ 670035 w 2408803"/>
                  <a:gd name="connsiteY16-952" fmla="*/ 501821 h 2245516"/>
                  <a:gd name="connsiteX17-953" fmla="*/ 701566 w 2408803"/>
                  <a:gd name="connsiteY17-954" fmla="*/ 332342 h 2245516"/>
                  <a:gd name="connsiteX18-955" fmla="*/ 752804 w 2408803"/>
                  <a:gd name="connsiteY18-956" fmla="*/ 210159 h 2245516"/>
                  <a:gd name="connsiteX19-957" fmla="*/ 847397 w 2408803"/>
                  <a:gd name="connsiteY19-958" fmla="*/ 127390 h 2245516"/>
                  <a:gd name="connsiteX20-959" fmla="*/ 1056290 w 2408803"/>
                  <a:gd name="connsiteY20-960" fmla="*/ 20973 h 2245516"/>
                  <a:gd name="connsiteX21-961" fmla="*/ 1269124 w 2408803"/>
                  <a:gd name="connsiteY21-962" fmla="*/ 1266 h 2245516"/>
                  <a:gd name="connsiteX22-963" fmla="*/ 1438604 w 2408803"/>
                  <a:gd name="connsiteY22-964" fmla="*/ 40680 h 2245516"/>
                  <a:gd name="connsiteX23-965" fmla="*/ 1552904 w 2408803"/>
                  <a:gd name="connsiteY23-966" fmla="*/ 99801 h 2245516"/>
                  <a:gd name="connsiteX24-967" fmla="*/ 1596259 w 2408803"/>
                  <a:gd name="connsiteY24-968" fmla="*/ 154980 h 2245516"/>
                  <a:gd name="connsiteX25-969" fmla="*/ 1608082 w 2408803"/>
                  <a:gd name="connsiteY25-970" fmla="*/ 214101 h 2245516"/>
                  <a:gd name="connsiteX26-971" fmla="*/ 1655380 w 2408803"/>
                  <a:gd name="connsiteY26-972" fmla="*/ 237749 h 2245516"/>
                  <a:gd name="connsiteX27-973" fmla="*/ 1702676 w 2408803"/>
                  <a:gd name="connsiteY27-974" fmla="*/ 308694 h 2245516"/>
                  <a:gd name="connsiteX28-975" fmla="*/ 1730266 w 2408803"/>
                  <a:gd name="connsiteY28-976" fmla="*/ 430877 h 2245516"/>
                  <a:gd name="connsiteX29-977" fmla="*/ 1742090 w 2408803"/>
                  <a:gd name="connsiteY29-978" fmla="*/ 600356 h 2245516"/>
                  <a:gd name="connsiteX30-979" fmla="*/ 1722383 w 2408803"/>
                  <a:gd name="connsiteY30-980" fmla="*/ 694949 h 2245516"/>
                  <a:gd name="connsiteX31-981" fmla="*/ 1746031 w 2408803"/>
                  <a:gd name="connsiteY31-982" fmla="*/ 758011 h 2245516"/>
                  <a:gd name="connsiteX32-983" fmla="*/ 1702676 w 2408803"/>
                  <a:gd name="connsiteY32-984" fmla="*/ 899901 h 2245516"/>
                  <a:gd name="connsiteX33-985" fmla="*/ 1651438 w 2408803"/>
                  <a:gd name="connsiteY33-986" fmla="*/ 966904 h 2245516"/>
                  <a:gd name="connsiteX34-987" fmla="*/ 1651438 w 2408803"/>
                  <a:gd name="connsiteY34-988" fmla="*/ 966904 h 2245516"/>
                  <a:gd name="connsiteX35-989" fmla="*/ 1627790 w 2408803"/>
                  <a:gd name="connsiteY35-990" fmla="*/ 986611 h 2245516"/>
                  <a:gd name="connsiteX36-991" fmla="*/ 1604142 w 2408803"/>
                  <a:gd name="connsiteY36-992" fmla="*/ 1128501 h 2245516"/>
                  <a:gd name="connsiteX37-993" fmla="*/ 1533197 w 2408803"/>
                  <a:gd name="connsiteY37-994" fmla="*/ 1258566 h 2245516"/>
                  <a:gd name="connsiteX38-995" fmla="*/ 1509548 w 2408803"/>
                  <a:gd name="connsiteY38-996" fmla="*/ 1309804 h 2245516"/>
                  <a:gd name="connsiteX39-997" fmla="*/ 1525314 w 2408803"/>
                  <a:gd name="connsiteY39-998" fmla="*/ 1408339 h 2245516"/>
                  <a:gd name="connsiteX40-999" fmla="*/ 1592317 w 2408803"/>
                  <a:gd name="connsiteY40-1000" fmla="*/ 1491108 h 2245516"/>
                  <a:gd name="connsiteX41-1001" fmla="*/ 1848507 w 2408803"/>
                  <a:gd name="connsiteY41-1002" fmla="*/ 1550228 h 2245516"/>
                  <a:gd name="connsiteX42-1003" fmla="*/ 2077107 w 2408803"/>
                  <a:gd name="connsiteY42-1004" fmla="*/ 1609349 h 2245516"/>
                  <a:gd name="connsiteX43-1005" fmla="*/ 2211114 w 2408803"/>
                  <a:gd name="connsiteY43-1006" fmla="*/ 1652704 h 2245516"/>
                  <a:gd name="connsiteX44-1007" fmla="*/ 2325414 w 2408803"/>
                  <a:gd name="connsiteY44-1008" fmla="*/ 1696059 h 2245516"/>
                  <a:gd name="connsiteX45-1009" fmla="*/ 2360886 w 2408803"/>
                  <a:gd name="connsiteY45-1010" fmla="*/ 1849773 h 2245516"/>
                  <a:gd name="connsiteX46-1011" fmla="*/ 2388476 w 2408803"/>
                  <a:gd name="connsiteY46-1012" fmla="*/ 2050783 h 2245516"/>
                  <a:gd name="connsiteX47-1013" fmla="*/ 2408183 w 2408803"/>
                  <a:gd name="connsiteY47-1014" fmla="*/ 2232087 h 2245516"/>
                  <a:gd name="connsiteX48-1015" fmla="*/ 2404242 w 2408803"/>
                  <a:gd name="connsiteY48-1016" fmla="*/ 2232087 h 2245516"/>
                  <a:gd name="connsiteX49-1017" fmla="*/ 1229711 w 2408803"/>
                  <a:gd name="connsiteY49-1018" fmla="*/ 2236027 h 2245516"/>
                  <a:gd name="connsiteX50-1019" fmla="*/ 0 w 2408803"/>
                  <a:gd name="connsiteY50-1020" fmla="*/ 2232087 h 2245516"/>
                  <a:gd name="connsiteX0-1021" fmla="*/ 0 w 2408803"/>
                  <a:gd name="connsiteY0-1022" fmla="*/ 2232087 h 2245516"/>
                  <a:gd name="connsiteX1-1023" fmla="*/ 59121 w 2408803"/>
                  <a:gd name="connsiteY1-1024" fmla="*/ 1834008 h 2245516"/>
                  <a:gd name="connsiteX2-1025" fmla="*/ 106417 w 2408803"/>
                  <a:gd name="connsiteY2-1026" fmla="*/ 1692118 h 2245516"/>
                  <a:gd name="connsiteX3-1027" fmla="*/ 220717 w 2408803"/>
                  <a:gd name="connsiteY3-1028" fmla="*/ 1636939 h 2245516"/>
                  <a:gd name="connsiteX4-1029" fmla="*/ 855280 w 2408803"/>
                  <a:gd name="connsiteY4-1030" fmla="*/ 1455635 h 2245516"/>
                  <a:gd name="connsiteX5-1031" fmla="*/ 981404 w 2408803"/>
                  <a:gd name="connsiteY5-1032" fmla="*/ 1467460 h 2245516"/>
                  <a:gd name="connsiteX6-1033" fmla="*/ 902576 w 2408803"/>
                  <a:gd name="connsiteY6-1034" fmla="*/ 1364983 h 2245516"/>
                  <a:gd name="connsiteX7-1035" fmla="*/ 890752 w 2408803"/>
                  <a:gd name="connsiteY7-1036" fmla="*/ 1254625 h 2245516"/>
                  <a:gd name="connsiteX8-1037" fmla="*/ 827690 w 2408803"/>
                  <a:gd name="connsiteY8-1038" fmla="*/ 1160032 h 2245516"/>
                  <a:gd name="connsiteX9-1039" fmla="*/ 780393 w 2408803"/>
                  <a:gd name="connsiteY9-1040" fmla="*/ 1053614 h 2245516"/>
                  <a:gd name="connsiteX10-1041" fmla="*/ 772511 w 2408803"/>
                  <a:gd name="connsiteY10-1042" fmla="*/ 970846 h 2245516"/>
                  <a:gd name="connsiteX11-1043" fmla="*/ 737038 w 2408803"/>
                  <a:gd name="connsiteY11-1044" fmla="*/ 939314 h 2245516"/>
                  <a:gd name="connsiteX12-1045" fmla="*/ 685800 w 2408803"/>
                  <a:gd name="connsiteY12-1046" fmla="*/ 852604 h 2245516"/>
                  <a:gd name="connsiteX13-1047" fmla="*/ 673976 w 2408803"/>
                  <a:gd name="connsiteY13-1048" fmla="*/ 742246 h 2245516"/>
                  <a:gd name="connsiteX14-1049" fmla="*/ 693683 w 2408803"/>
                  <a:gd name="connsiteY14-1050" fmla="*/ 687066 h 2245516"/>
                  <a:gd name="connsiteX15-1051" fmla="*/ 681859 w 2408803"/>
                  <a:gd name="connsiteY15-1052" fmla="*/ 596414 h 2245516"/>
                  <a:gd name="connsiteX16-1053" fmla="*/ 670035 w 2408803"/>
                  <a:gd name="connsiteY16-1054" fmla="*/ 501821 h 2245516"/>
                  <a:gd name="connsiteX17-1055" fmla="*/ 701566 w 2408803"/>
                  <a:gd name="connsiteY17-1056" fmla="*/ 332342 h 2245516"/>
                  <a:gd name="connsiteX18-1057" fmla="*/ 752804 w 2408803"/>
                  <a:gd name="connsiteY18-1058" fmla="*/ 210159 h 2245516"/>
                  <a:gd name="connsiteX19-1059" fmla="*/ 847397 w 2408803"/>
                  <a:gd name="connsiteY19-1060" fmla="*/ 127390 h 2245516"/>
                  <a:gd name="connsiteX20-1061" fmla="*/ 1056290 w 2408803"/>
                  <a:gd name="connsiteY20-1062" fmla="*/ 20973 h 2245516"/>
                  <a:gd name="connsiteX21-1063" fmla="*/ 1269124 w 2408803"/>
                  <a:gd name="connsiteY21-1064" fmla="*/ 1266 h 2245516"/>
                  <a:gd name="connsiteX22-1065" fmla="*/ 1438604 w 2408803"/>
                  <a:gd name="connsiteY22-1066" fmla="*/ 40680 h 2245516"/>
                  <a:gd name="connsiteX23-1067" fmla="*/ 1552904 w 2408803"/>
                  <a:gd name="connsiteY23-1068" fmla="*/ 99801 h 2245516"/>
                  <a:gd name="connsiteX24-1069" fmla="*/ 1596259 w 2408803"/>
                  <a:gd name="connsiteY24-1070" fmla="*/ 154980 h 2245516"/>
                  <a:gd name="connsiteX25-1071" fmla="*/ 1608082 w 2408803"/>
                  <a:gd name="connsiteY25-1072" fmla="*/ 214101 h 2245516"/>
                  <a:gd name="connsiteX26-1073" fmla="*/ 1655380 w 2408803"/>
                  <a:gd name="connsiteY26-1074" fmla="*/ 237749 h 2245516"/>
                  <a:gd name="connsiteX27-1075" fmla="*/ 1702676 w 2408803"/>
                  <a:gd name="connsiteY27-1076" fmla="*/ 308694 h 2245516"/>
                  <a:gd name="connsiteX28-1077" fmla="*/ 1730266 w 2408803"/>
                  <a:gd name="connsiteY28-1078" fmla="*/ 430877 h 2245516"/>
                  <a:gd name="connsiteX29-1079" fmla="*/ 1742090 w 2408803"/>
                  <a:gd name="connsiteY29-1080" fmla="*/ 600356 h 2245516"/>
                  <a:gd name="connsiteX30-1081" fmla="*/ 1722383 w 2408803"/>
                  <a:gd name="connsiteY30-1082" fmla="*/ 694949 h 2245516"/>
                  <a:gd name="connsiteX31-1083" fmla="*/ 1746031 w 2408803"/>
                  <a:gd name="connsiteY31-1084" fmla="*/ 758011 h 2245516"/>
                  <a:gd name="connsiteX32-1085" fmla="*/ 1702676 w 2408803"/>
                  <a:gd name="connsiteY32-1086" fmla="*/ 899901 h 2245516"/>
                  <a:gd name="connsiteX33-1087" fmla="*/ 1651438 w 2408803"/>
                  <a:gd name="connsiteY33-1088" fmla="*/ 966904 h 2245516"/>
                  <a:gd name="connsiteX34-1089" fmla="*/ 1651438 w 2408803"/>
                  <a:gd name="connsiteY34-1090" fmla="*/ 966904 h 2245516"/>
                  <a:gd name="connsiteX35-1091" fmla="*/ 1627790 w 2408803"/>
                  <a:gd name="connsiteY35-1092" fmla="*/ 986611 h 2245516"/>
                  <a:gd name="connsiteX36-1093" fmla="*/ 1604142 w 2408803"/>
                  <a:gd name="connsiteY36-1094" fmla="*/ 1128501 h 2245516"/>
                  <a:gd name="connsiteX37-1095" fmla="*/ 1533197 w 2408803"/>
                  <a:gd name="connsiteY37-1096" fmla="*/ 1258566 h 2245516"/>
                  <a:gd name="connsiteX38-1097" fmla="*/ 1509548 w 2408803"/>
                  <a:gd name="connsiteY38-1098" fmla="*/ 1309804 h 2245516"/>
                  <a:gd name="connsiteX39-1099" fmla="*/ 1525314 w 2408803"/>
                  <a:gd name="connsiteY39-1100" fmla="*/ 1408339 h 2245516"/>
                  <a:gd name="connsiteX40-1101" fmla="*/ 1592317 w 2408803"/>
                  <a:gd name="connsiteY40-1102" fmla="*/ 1491108 h 2245516"/>
                  <a:gd name="connsiteX41-1103" fmla="*/ 1848507 w 2408803"/>
                  <a:gd name="connsiteY41-1104" fmla="*/ 1550228 h 2245516"/>
                  <a:gd name="connsiteX42-1105" fmla="*/ 2077107 w 2408803"/>
                  <a:gd name="connsiteY42-1106" fmla="*/ 1609349 h 2245516"/>
                  <a:gd name="connsiteX43-1107" fmla="*/ 2211114 w 2408803"/>
                  <a:gd name="connsiteY43-1108" fmla="*/ 1652704 h 2245516"/>
                  <a:gd name="connsiteX44-1109" fmla="*/ 2325414 w 2408803"/>
                  <a:gd name="connsiteY44-1110" fmla="*/ 1696059 h 2245516"/>
                  <a:gd name="connsiteX45-1111" fmla="*/ 2360886 w 2408803"/>
                  <a:gd name="connsiteY45-1112" fmla="*/ 1849773 h 2245516"/>
                  <a:gd name="connsiteX46-1113" fmla="*/ 2388476 w 2408803"/>
                  <a:gd name="connsiteY46-1114" fmla="*/ 2050783 h 2245516"/>
                  <a:gd name="connsiteX47-1115" fmla="*/ 2408183 w 2408803"/>
                  <a:gd name="connsiteY47-1116" fmla="*/ 2232087 h 2245516"/>
                  <a:gd name="connsiteX48-1117" fmla="*/ 2404242 w 2408803"/>
                  <a:gd name="connsiteY48-1118" fmla="*/ 2232087 h 2245516"/>
                  <a:gd name="connsiteX49-1119" fmla="*/ 1229711 w 2408803"/>
                  <a:gd name="connsiteY49-1120" fmla="*/ 2236027 h 2245516"/>
                  <a:gd name="connsiteX50-1121" fmla="*/ 0 w 2408803"/>
                  <a:gd name="connsiteY50-1122" fmla="*/ 2232087 h 2245516"/>
                  <a:gd name="connsiteX0-1123" fmla="*/ 0 w 2408803"/>
                  <a:gd name="connsiteY0-1124" fmla="*/ 2232087 h 2245516"/>
                  <a:gd name="connsiteX1-1125" fmla="*/ 59121 w 2408803"/>
                  <a:gd name="connsiteY1-1126" fmla="*/ 1834008 h 2245516"/>
                  <a:gd name="connsiteX2-1127" fmla="*/ 106417 w 2408803"/>
                  <a:gd name="connsiteY2-1128" fmla="*/ 1692118 h 2245516"/>
                  <a:gd name="connsiteX3-1129" fmla="*/ 220717 w 2408803"/>
                  <a:gd name="connsiteY3-1130" fmla="*/ 1636939 h 2245516"/>
                  <a:gd name="connsiteX4-1131" fmla="*/ 855280 w 2408803"/>
                  <a:gd name="connsiteY4-1132" fmla="*/ 1455635 h 2245516"/>
                  <a:gd name="connsiteX5-1133" fmla="*/ 878929 w 2408803"/>
                  <a:gd name="connsiteY5-1134" fmla="*/ 1400457 h 2245516"/>
                  <a:gd name="connsiteX6-1135" fmla="*/ 902576 w 2408803"/>
                  <a:gd name="connsiteY6-1136" fmla="*/ 1364983 h 2245516"/>
                  <a:gd name="connsiteX7-1137" fmla="*/ 890752 w 2408803"/>
                  <a:gd name="connsiteY7-1138" fmla="*/ 1254625 h 2245516"/>
                  <a:gd name="connsiteX8-1139" fmla="*/ 827690 w 2408803"/>
                  <a:gd name="connsiteY8-1140" fmla="*/ 1160032 h 2245516"/>
                  <a:gd name="connsiteX9-1141" fmla="*/ 780393 w 2408803"/>
                  <a:gd name="connsiteY9-1142" fmla="*/ 1053614 h 2245516"/>
                  <a:gd name="connsiteX10-1143" fmla="*/ 772511 w 2408803"/>
                  <a:gd name="connsiteY10-1144" fmla="*/ 970846 h 2245516"/>
                  <a:gd name="connsiteX11-1145" fmla="*/ 737038 w 2408803"/>
                  <a:gd name="connsiteY11-1146" fmla="*/ 939314 h 2245516"/>
                  <a:gd name="connsiteX12-1147" fmla="*/ 685800 w 2408803"/>
                  <a:gd name="connsiteY12-1148" fmla="*/ 852604 h 2245516"/>
                  <a:gd name="connsiteX13-1149" fmla="*/ 673976 w 2408803"/>
                  <a:gd name="connsiteY13-1150" fmla="*/ 742246 h 2245516"/>
                  <a:gd name="connsiteX14-1151" fmla="*/ 693683 w 2408803"/>
                  <a:gd name="connsiteY14-1152" fmla="*/ 687066 h 2245516"/>
                  <a:gd name="connsiteX15-1153" fmla="*/ 681859 w 2408803"/>
                  <a:gd name="connsiteY15-1154" fmla="*/ 596414 h 2245516"/>
                  <a:gd name="connsiteX16-1155" fmla="*/ 670035 w 2408803"/>
                  <a:gd name="connsiteY16-1156" fmla="*/ 501821 h 2245516"/>
                  <a:gd name="connsiteX17-1157" fmla="*/ 701566 w 2408803"/>
                  <a:gd name="connsiteY17-1158" fmla="*/ 332342 h 2245516"/>
                  <a:gd name="connsiteX18-1159" fmla="*/ 752804 w 2408803"/>
                  <a:gd name="connsiteY18-1160" fmla="*/ 210159 h 2245516"/>
                  <a:gd name="connsiteX19-1161" fmla="*/ 847397 w 2408803"/>
                  <a:gd name="connsiteY19-1162" fmla="*/ 127390 h 2245516"/>
                  <a:gd name="connsiteX20-1163" fmla="*/ 1056290 w 2408803"/>
                  <a:gd name="connsiteY20-1164" fmla="*/ 20973 h 2245516"/>
                  <a:gd name="connsiteX21-1165" fmla="*/ 1269124 w 2408803"/>
                  <a:gd name="connsiteY21-1166" fmla="*/ 1266 h 2245516"/>
                  <a:gd name="connsiteX22-1167" fmla="*/ 1438604 w 2408803"/>
                  <a:gd name="connsiteY22-1168" fmla="*/ 40680 h 2245516"/>
                  <a:gd name="connsiteX23-1169" fmla="*/ 1552904 w 2408803"/>
                  <a:gd name="connsiteY23-1170" fmla="*/ 99801 h 2245516"/>
                  <a:gd name="connsiteX24-1171" fmla="*/ 1596259 w 2408803"/>
                  <a:gd name="connsiteY24-1172" fmla="*/ 154980 h 2245516"/>
                  <a:gd name="connsiteX25-1173" fmla="*/ 1608082 w 2408803"/>
                  <a:gd name="connsiteY25-1174" fmla="*/ 214101 h 2245516"/>
                  <a:gd name="connsiteX26-1175" fmla="*/ 1655380 w 2408803"/>
                  <a:gd name="connsiteY26-1176" fmla="*/ 237749 h 2245516"/>
                  <a:gd name="connsiteX27-1177" fmla="*/ 1702676 w 2408803"/>
                  <a:gd name="connsiteY27-1178" fmla="*/ 308694 h 2245516"/>
                  <a:gd name="connsiteX28-1179" fmla="*/ 1730266 w 2408803"/>
                  <a:gd name="connsiteY28-1180" fmla="*/ 430877 h 2245516"/>
                  <a:gd name="connsiteX29-1181" fmla="*/ 1742090 w 2408803"/>
                  <a:gd name="connsiteY29-1182" fmla="*/ 600356 h 2245516"/>
                  <a:gd name="connsiteX30-1183" fmla="*/ 1722383 w 2408803"/>
                  <a:gd name="connsiteY30-1184" fmla="*/ 694949 h 2245516"/>
                  <a:gd name="connsiteX31-1185" fmla="*/ 1746031 w 2408803"/>
                  <a:gd name="connsiteY31-1186" fmla="*/ 758011 h 2245516"/>
                  <a:gd name="connsiteX32-1187" fmla="*/ 1702676 w 2408803"/>
                  <a:gd name="connsiteY32-1188" fmla="*/ 899901 h 2245516"/>
                  <a:gd name="connsiteX33-1189" fmla="*/ 1651438 w 2408803"/>
                  <a:gd name="connsiteY33-1190" fmla="*/ 966904 h 2245516"/>
                  <a:gd name="connsiteX34-1191" fmla="*/ 1651438 w 2408803"/>
                  <a:gd name="connsiteY34-1192" fmla="*/ 966904 h 2245516"/>
                  <a:gd name="connsiteX35-1193" fmla="*/ 1627790 w 2408803"/>
                  <a:gd name="connsiteY35-1194" fmla="*/ 986611 h 2245516"/>
                  <a:gd name="connsiteX36-1195" fmla="*/ 1604142 w 2408803"/>
                  <a:gd name="connsiteY36-1196" fmla="*/ 1128501 h 2245516"/>
                  <a:gd name="connsiteX37-1197" fmla="*/ 1533197 w 2408803"/>
                  <a:gd name="connsiteY37-1198" fmla="*/ 1258566 h 2245516"/>
                  <a:gd name="connsiteX38-1199" fmla="*/ 1509548 w 2408803"/>
                  <a:gd name="connsiteY38-1200" fmla="*/ 1309804 h 2245516"/>
                  <a:gd name="connsiteX39-1201" fmla="*/ 1525314 w 2408803"/>
                  <a:gd name="connsiteY39-1202" fmla="*/ 1408339 h 2245516"/>
                  <a:gd name="connsiteX40-1203" fmla="*/ 1592317 w 2408803"/>
                  <a:gd name="connsiteY40-1204" fmla="*/ 1491108 h 2245516"/>
                  <a:gd name="connsiteX41-1205" fmla="*/ 1848507 w 2408803"/>
                  <a:gd name="connsiteY41-1206" fmla="*/ 1550228 h 2245516"/>
                  <a:gd name="connsiteX42-1207" fmla="*/ 2077107 w 2408803"/>
                  <a:gd name="connsiteY42-1208" fmla="*/ 1609349 h 2245516"/>
                  <a:gd name="connsiteX43-1209" fmla="*/ 2211114 w 2408803"/>
                  <a:gd name="connsiteY43-1210" fmla="*/ 1652704 h 2245516"/>
                  <a:gd name="connsiteX44-1211" fmla="*/ 2325414 w 2408803"/>
                  <a:gd name="connsiteY44-1212" fmla="*/ 1696059 h 2245516"/>
                  <a:gd name="connsiteX45-1213" fmla="*/ 2360886 w 2408803"/>
                  <a:gd name="connsiteY45-1214" fmla="*/ 1849773 h 2245516"/>
                  <a:gd name="connsiteX46-1215" fmla="*/ 2388476 w 2408803"/>
                  <a:gd name="connsiteY46-1216" fmla="*/ 2050783 h 2245516"/>
                  <a:gd name="connsiteX47-1217" fmla="*/ 2408183 w 2408803"/>
                  <a:gd name="connsiteY47-1218" fmla="*/ 2232087 h 2245516"/>
                  <a:gd name="connsiteX48-1219" fmla="*/ 2404242 w 2408803"/>
                  <a:gd name="connsiteY48-1220" fmla="*/ 2232087 h 2245516"/>
                  <a:gd name="connsiteX49-1221" fmla="*/ 1229711 w 2408803"/>
                  <a:gd name="connsiteY49-1222" fmla="*/ 2236027 h 2245516"/>
                  <a:gd name="connsiteX50-1223" fmla="*/ 0 w 2408803"/>
                  <a:gd name="connsiteY50-1224" fmla="*/ 2232087 h 2245516"/>
                  <a:gd name="connsiteX0-1225" fmla="*/ 0 w 2408803"/>
                  <a:gd name="connsiteY0-1226" fmla="*/ 2232087 h 2245516"/>
                  <a:gd name="connsiteX1-1227" fmla="*/ 59121 w 2408803"/>
                  <a:gd name="connsiteY1-1228" fmla="*/ 1834008 h 2245516"/>
                  <a:gd name="connsiteX2-1229" fmla="*/ 106417 w 2408803"/>
                  <a:gd name="connsiteY2-1230" fmla="*/ 1692118 h 2245516"/>
                  <a:gd name="connsiteX3-1231" fmla="*/ 220717 w 2408803"/>
                  <a:gd name="connsiteY3-1232" fmla="*/ 1636939 h 2245516"/>
                  <a:gd name="connsiteX4-1233" fmla="*/ 855280 w 2408803"/>
                  <a:gd name="connsiteY4-1234" fmla="*/ 1455635 h 2245516"/>
                  <a:gd name="connsiteX5-1235" fmla="*/ 878929 w 2408803"/>
                  <a:gd name="connsiteY5-1236" fmla="*/ 1400457 h 2245516"/>
                  <a:gd name="connsiteX6-1237" fmla="*/ 902576 w 2408803"/>
                  <a:gd name="connsiteY6-1238" fmla="*/ 1364983 h 2245516"/>
                  <a:gd name="connsiteX7-1239" fmla="*/ 890752 w 2408803"/>
                  <a:gd name="connsiteY7-1240" fmla="*/ 1254625 h 2245516"/>
                  <a:gd name="connsiteX8-1241" fmla="*/ 827690 w 2408803"/>
                  <a:gd name="connsiteY8-1242" fmla="*/ 1160032 h 2245516"/>
                  <a:gd name="connsiteX9-1243" fmla="*/ 780393 w 2408803"/>
                  <a:gd name="connsiteY9-1244" fmla="*/ 1053614 h 2245516"/>
                  <a:gd name="connsiteX10-1245" fmla="*/ 772511 w 2408803"/>
                  <a:gd name="connsiteY10-1246" fmla="*/ 970846 h 2245516"/>
                  <a:gd name="connsiteX11-1247" fmla="*/ 737038 w 2408803"/>
                  <a:gd name="connsiteY11-1248" fmla="*/ 939314 h 2245516"/>
                  <a:gd name="connsiteX12-1249" fmla="*/ 685800 w 2408803"/>
                  <a:gd name="connsiteY12-1250" fmla="*/ 852604 h 2245516"/>
                  <a:gd name="connsiteX13-1251" fmla="*/ 673976 w 2408803"/>
                  <a:gd name="connsiteY13-1252" fmla="*/ 742246 h 2245516"/>
                  <a:gd name="connsiteX14-1253" fmla="*/ 693683 w 2408803"/>
                  <a:gd name="connsiteY14-1254" fmla="*/ 687066 h 2245516"/>
                  <a:gd name="connsiteX15-1255" fmla="*/ 681859 w 2408803"/>
                  <a:gd name="connsiteY15-1256" fmla="*/ 596414 h 2245516"/>
                  <a:gd name="connsiteX16-1257" fmla="*/ 670035 w 2408803"/>
                  <a:gd name="connsiteY16-1258" fmla="*/ 501821 h 2245516"/>
                  <a:gd name="connsiteX17-1259" fmla="*/ 701566 w 2408803"/>
                  <a:gd name="connsiteY17-1260" fmla="*/ 332342 h 2245516"/>
                  <a:gd name="connsiteX18-1261" fmla="*/ 752804 w 2408803"/>
                  <a:gd name="connsiteY18-1262" fmla="*/ 210159 h 2245516"/>
                  <a:gd name="connsiteX19-1263" fmla="*/ 847397 w 2408803"/>
                  <a:gd name="connsiteY19-1264" fmla="*/ 127390 h 2245516"/>
                  <a:gd name="connsiteX20-1265" fmla="*/ 1056290 w 2408803"/>
                  <a:gd name="connsiteY20-1266" fmla="*/ 20973 h 2245516"/>
                  <a:gd name="connsiteX21-1267" fmla="*/ 1269124 w 2408803"/>
                  <a:gd name="connsiteY21-1268" fmla="*/ 1266 h 2245516"/>
                  <a:gd name="connsiteX22-1269" fmla="*/ 1438604 w 2408803"/>
                  <a:gd name="connsiteY22-1270" fmla="*/ 40680 h 2245516"/>
                  <a:gd name="connsiteX23-1271" fmla="*/ 1552904 w 2408803"/>
                  <a:gd name="connsiteY23-1272" fmla="*/ 99801 h 2245516"/>
                  <a:gd name="connsiteX24-1273" fmla="*/ 1596259 w 2408803"/>
                  <a:gd name="connsiteY24-1274" fmla="*/ 154980 h 2245516"/>
                  <a:gd name="connsiteX25-1275" fmla="*/ 1608082 w 2408803"/>
                  <a:gd name="connsiteY25-1276" fmla="*/ 214101 h 2245516"/>
                  <a:gd name="connsiteX26-1277" fmla="*/ 1655380 w 2408803"/>
                  <a:gd name="connsiteY26-1278" fmla="*/ 237749 h 2245516"/>
                  <a:gd name="connsiteX27-1279" fmla="*/ 1702676 w 2408803"/>
                  <a:gd name="connsiteY27-1280" fmla="*/ 308694 h 2245516"/>
                  <a:gd name="connsiteX28-1281" fmla="*/ 1730266 w 2408803"/>
                  <a:gd name="connsiteY28-1282" fmla="*/ 430877 h 2245516"/>
                  <a:gd name="connsiteX29-1283" fmla="*/ 1742090 w 2408803"/>
                  <a:gd name="connsiteY29-1284" fmla="*/ 600356 h 2245516"/>
                  <a:gd name="connsiteX30-1285" fmla="*/ 1722383 w 2408803"/>
                  <a:gd name="connsiteY30-1286" fmla="*/ 694949 h 2245516"/>
                  <a:gd name="connsiteX31-1287" fmla="*/ 1746031 w 2408803"/>
                  <a:gd name="connsiteY31-1288" fmla="*/ 758011 h 2245516"/>
                  <a:gd name="connsiteX32-1289" fmla="*/ 1702676 w 2408803"/>
                  <a:gd name="connsiteY32-1290" fmla="*/ 899901 h 2245516"/>
                  <a:gd name="connsiteX33-1291" fmla="*/ 1651438 w 2408803"/>
                  <a:gd name="connsiteY33-1292" fmla="*/ 966904 h 2245516"/>
                  <a:gd name="connsiteX34-1293" fmla="*/ 1651438 w 2408803"/>
                  <a:gd name="connsiteY34-1294" fmla="*/ 966904 h 2245516"/>
                  <a:gd name="connsiteX35-1295" fmla="*/ 1627790 w 2408803"/>
                  <a:gd name="connsiteY35-1296" fmla="*/ 986611 h 2245516"/>
                  <a:gd name="connsiteX36-1297" fmla="*/ 1604142 w 2408803"/>
                  <a:gd name="connsiteY36-1298" fmla="*/ 1128501 h 2245516"/>
                  <a:gd name="connsiteX37-1299" fmla="*/ 1533197 w 2408803"/>
                  <a:gd name="connsiteY37-1300" fmla="*/ 1258566 h 2245516"/>
                  <a:gd name="connsiteX38-1301" fmla="*/ 1509548 w 2408803"/>
                  <a:gd name="connsiteY38-1302" fmla="*/ 1309804 h 2245516"/>
                  <a:gd name="connsiteX39-1303" fmla="*/ 1525314 w 2408803"/>
                  <a:gd name="connsiteY39-1304" fmla="*/ 1408339 h 2245516"/>
                  <a:gd name="connsiteX40-1305" fmla="*/ 1592317 w 2408803"/>
                  <a:gd name="connsiteY40-1306" fmla="*/ 1491108 h 2245516"/>
                  <a:gd name="connsiteX41-1307" fmla="*/ 1848507 w 2408803"/>
                  <a:gd name="connsiteY41-1308" fmla="*/ 1550228 h 2245516"/>
                  <a:gd name="connsiteX42-1309" fmla="*/ 2077107 w 2408803"/>
                  <a:gd name="connsiteY42-1310" fmla="*/ 1609349 h 2245516"/>
                  <a:gd name="connsiteX43-1311" fmla="*/ 2211114 w 2408803"/>
                  <a:gd name="connsiteY43-1312" fmla="*/ 1652704 h 2245516"/>
                  <a:gd name="connsiteX44-1313" fmla="*/ 2325414 w 2408803"/>
                  <a:gd name="connsiteY44-1314" fmla="*/ 1696059 h 2245516"/>
                  <a:gd name="connsiteX45-1315" fmla="*/ 2360886 w 2408803"/>
                  <a:gd name="connsiteY45-1316" fmla="*/ 1849773 h 2245516"/>
                  <a:gd name="connsiteX46-1317" fmla="*/ 2388476 w 2408803"/>
                  <a:gd name="connsiteY46-1318" fmla="*/ 2050783 h 2245516"/>
                  <a:gd name="connsiteX47-1319" fmla="*/ 2408183 w 2408803"/>
                  <a:gd name="connsiteY47-1320" fmla="*/ 2232087 h 2245516"/>
                  <a:gd name="connsiteX48-1321" fmla="*/ 2404242 w 2408803"/>
                  <a:gd name="connsiteY48-1322" fmla="*/ 2232087 h 2245516"/>
                  <a:gd name="connsiteX49-1323" fmla="*/ 1229711 w 2408803"/>
                  <a:gd name="connsiteY49-1324" fmla="*/ 2236027 h 2245516"/>
                  <a:gd name="connsiteX50-1325" fmla="*/ 0 w 2408803"/>
                  <a:gd name="connsiteY50-1326" fmla="*/ 2232087 h 2245516"/>
                  <a:gd name="connsiteX0-1327" fmla="*/ 0 w 2408803"/>
                  <a:gd name="connsiteY0-1328" fmla="*/ 2232087 h 2245516"/>
                  <a:gd name="connsiteX1-1329" fmla="*/ 59121 w 2408803"/>
                  <a:gd name="connsiteY1-1330" fmla="*/ 1834008 h 2245516"/>
                  <a:gd name="connsiteX2-1331" fmla="*/ 106417 w 2408803"/>
                  <a:gd name="connsiteY2-1332" fmla="*/ 1692118 h 2245516"/>
                  <a:gd name="connsiteX3-1333" fmla="*/ 220717 w 2408803"/>
                  <a:gd name="connsiteY3-1334" fmla="*/ 1636939 h 2245516"/>
                  <a:gd name="connsiteX4-1335" fmla="*/ 855280 w 2408803"/>
                  <a:gd name="connsiteY4-1336" fmla="*/ 1455635 h 2245516"/>
                  <a:gd name="connsiteX5-1337" fmla="*/ 878929 w 2408803"/>
                  <a:gd name="connsiteY5-1338" fmla="*/ 1400457 h 2245516"/>
                  <a:gd name="connsiteX6-1339" fmla="*/ 902576 w 2408803"/>
                  <a:gd name="connsiteY6-1340" fmla="*/ 1364983 h 2245516"/>
                  <a:gd name="connsiteX7-1341" fmla="*/ 890752 w 2408803"/>
                  <a:gd name="connsiteY7-1342" fmla="*/ 1254625 h 2245516"/>
                  <a:gd name="connsiteX8-1343" fmla="*/ 827690 w 2408803"/>
                  <a:gd name="connsiteY8-1344" fmla="*/ 1160032 h 2245516"/>
                  <a:gd name="connsiteX9-1345" fmla="*/ 780393 w 2408803"/>
                  <a:gd name="connsiteY9-1346" fmla="*/ 1053614 h 2245516"/>
                  <a:gd name="connsiteX10-1347" fmla="*/ 772511 w 2408803"/>
                  <a:gd name="connsiteY10-1348" fmla="*/ 970846 h 2245516"/>
                  <a:gd name="connsiteX11-1349" fmla="*/ 737038 w 2408803"/>
                  <a:gd name="connsiteY11-1350" fmla="*/ 939314 h 2245516"/>
                  <a:gd name="connsiteX12-1351" fmla="*/ 685800 w 2408803"/>
                  <a:gd name="connsiteY12-1352" fmla="*/ 852604 h 2245516"/>
                  <a:gd name="connsiteX13-1353" fmla="*/ 673976 w 2408803"/>
                  <a:gd name="connsiteY13-1354" fmla="*/ 742246 h 2245516"/>
                  <a:gd name="connsiteX14-1355" fmla="*/ 693683 w 2408803"/>
                  <a:gd name="connsiteY14-1356" fmla="*/ 687066 h 2245516"/>
                  <a:gd name="connsiteX15-1357" fmla="*/ 681859 w 2408803"/>
                  <a:gd name="connsiteY15-1358" fmla="*/ 596414 h 2245516"/>
                  <a:gd name="connsiteX16-1359" fmla="*/ 670035 w 2408803"/>
                  <a:gd name="connsiteY16-1360" fmla="*/ 501821 h 2245516"/>
                  <a:gd name="connsiteX17-1361" fmla="*/ 701566 w 2408803"/>
                  <a:gd name="connsiteY17-1362" fmla="*/ 332342 h 2245516"/>
                  <a:gd name="connsiteX18-1363" fmla="*/ 752804 w 2408803"/>
                  <a:gd name="connsiteY18-1364" fmla="*/ 210159 h 2245516"/>
                  <a:gd name="connsiteX19-1365" fmla="*/ 847397 w 2408803"/>
                  <a:gd name="connsiteY19-1366" fmla="*/ 127390 h 2245516"/>
                  <a:gd name="connsiteX20-1367" fmla="*/ 1056290 w 2408803"/>
                  <a:gd name="connsiteY20-1368" fmla="*/ 20973 h 2245516"/>
                  <a:gd name="connsiteX21-1369" fmla="*/ 1269124 w 2408803"/>
                  <a:gd name="connsiteY21-1370" fmla="*/ 1266 h 2245516"/>
                  <a:gd name="connsiteX22-1371" fmla="*/ 1438604 w 2408803"/>
                  <a:gd name="connsiteY22-1372" fmla="*/ 40680 h 2245516"/>
                  <a:gd name="connsiteX23-1373" fmla="*/ 1552904 w 2408803"/>
                  <a:gd name="connsiteY23-1374" fmla="*/ 99801 h 2245516"/>
                  <a:gd name="connsiteX24-1375" fmla="*/ 1596259 w 2408803"/>
                  <a:gd name="connsiteY24-1376" fmla="*/ 154980 h 2245516"/>
                  <a:gd name="connsiteX25-1377" fmla="*/ 1608082 w 2408803"/>
                  <a:gd name="connsiteY25-1378" fmla="*/ 214101 h 2245516"/>
                  <a:gd name="connsiteX26-1379" fmla="*/ 1655380 w 2408803"/>
                  <a:gd name="connsiteY26-1380" fmla="*/ 237749 h 2245516"/>
                  <a:gd name="connsiteX27-1381" fmla="*/ 1702676 w 2408803"/>
                  <a:gd name="connsiteY27-1382" fmla="*/ 308694 h 2245516"/>
                  <a:gd name="connsiteX28-1383" fmla="*/ 1730266 w 2408803"/>
                  <a:gd name="connsiteY28-1384" fmla="*/ 430877 h 2245516"/>
                  <a:gd name="connsiteX29-1385" fmla="*/ 1742090 w 2408803"/>
                  <a:gd name="connsiteY29-1386" fmla="*/ 600356 h 2245516"/>
                  <a:gd name="connsiteX30-1387" fmla="*/ 1722383 w 2408803"/>
                  <a:gd name="connsiteY30-1388" fmla="*/ 694949 h 2245516"/>
                  <a:gd name="connsiteX31-1389" fmla="*/ 1746031 w 2408803"/>
                  <a:gd name="connsiteY31-1390" fmla="*/ 758011 h 2245516"/>
                  <a:gd name="connsiteX32-1391" fmla="*/ 1702676 w 2408803"/>
                  <a:gd name="connsiteY32-1392" fmla="*/ 899901 h 2245516"/>
                  <a:gd name="connsiteX33-1393" fmla="*/ 1651438 w 2408803"/>
                  <a:gd name="connsiteY33-1394" fmla="*/ 966904 h 2245516"/>
                  <a:gd name="connsiteX34-1395" fmla="*/ 1651438 w 2408803"/>
                  <a:gd name="connsiteY34-1396" fmla="*/ 966904 h 2245516"/>
                  <a:gd name="connsiteX35-1397" fmla="*/ 1627790 w 2408803"/>
                  <a:gd name="connsiteY35-1398" fmla="*/ 986611 h 2245516"/>
                  <a:gd name="connsiteX36-1399" fmla="*/ 1604142 w 2408803"/>
                  <a:gd name="connsiteY36-1400" fmla="*/ 1128501 h 2245516"/>
                  <a:gd name="connsiteX37-1401" fmla="*/ 1533197 w 2408803"/>
                  <a:gd name="connsiteY37-1402" fmla="*/ 1258566 h 2245516"/>
                  <a:gd name="connsiteX38-1403" fmla="*/ 1509548 w 2408803"/>
                  <a:gd name="connsiteY38-1404" fmla="*/ 1309804 h 2245516"/>
                  <a:gd name="connsiteX39-1405" fmla="*/ 1525314 w 2408803"/>
                  <a:gd name="connsiteY39-1406" fmla="*/ 1408339 h 2245516"/>
                  <a:gd name="connsiteX40-1407" fmla="*/ 1548962 w 2408803"/>
                  <a:gd name="connsiteY40-1408" fmla="*/ 1439871 h 2245516"/>
                  <a:gd name="connsiteX41-1409" fmla="*/ 1592317 w 2408803"/>
                  <a:gd name="connsiteY41-1410" fmla="*/ 1491108 h 2245516"/>
                  <a:gd name="connsiteX42-1411" fmla="*/ 1848507 w 2408803"/>
                  <a:gd name="connsiteY42-1412" fmla="*/ 1550228 h 2245516"/>
                  <a:gd name="connsiteX43-1413" fmla="*/ 2077107 w 2408803"/>
                  <a:gd name="connsiteY43-1414" fmla="*/ 1609349 h 2245516"/>
                  <a:gd name="connsiteX44-1415" fmla="*/ 2211114 w 2408803"/>
                  <a:gd name="connsiteY44-1416" fmla="*/ 1652704 h 2245516"/>
                  <a:gd name="connsiteX45-1417" fmla="*/ 2325414 w 2408803"/>
                  <a:gd name="connsiteY45-1418" fmla="*/ 1696059 h 2245516"/>
                  <a:gd name="connsiteX46-1419" fmla="*/ 2360886 w 2408803"/>
                  <a:gd name="connsiteY46-1420" fmla="*/ 1849773 h 2245516"/>
                  <a:gd name="connsiteX47-1421" fmla="*/ 2388476 w 2408803"/>
                  <a:gd name="connsiteY47-1422" fmla="*/ 2050783 h 2245516"/>
                  <a:gd name="connsiteX48-1423" fmla="*/ 2408183 w 2408803"/>
                  <a:gd name="connsiteY48-1424" fmla="*/ 2232087 h 2245516"/>
                  <a:gd name="connsiteX49-1425" fmla="*/ 2404242 w 2408803"/>
                  <a:gd name="connsiteY49-1426" fmla="*/ 2232087 h 2245516"/>
                  <a:gd name="connsiteX50-1427" fmla="*/ 1229711 w 2408803"/>
                  <a:gd name="connsiteY50-1428" fmla="*/ 2236027 h 2245516"/>
                  <a:gd name="connsiteX51" fmla="*/ 0 w 2408803"/>
                  <a:gd name="connsiteY51" fmla="*/ 2232087 h 2245516"/>
                  <a:gd name="connsiteX0-1429" fmla="*/ 0 w 2408803"/>
                  <a:gd name="connsiteY0-1430" fmla="*/ 2232087 h 2245516"/>
                  <a:gd name="connsiteX1-1431" fmla="*/ 59121 w 2408803"/>
                  <a:gd name="connsiteY1-1432" fmla="*/ 1834008 h 2245516"/>
                  <a:gd name="connsiteX2-1433" fmla="*/ 106417 w 2408803"/>
                  <a:gd name="connsiteY2-1434" fmla="*/ 1692118 h 2245516"/>
                  <a:gd name="connsiteX3-1435" fmla="*/ 220717 w 2408803"/>
                  <a:gd name="connsiteY3-1436" fmla="*/ 1636939 h 2245516"/>
                  <a:gd name="connsiteX4-1437" fmla="*/ 855280 w 2408803"/>
                  <a:gd name="connsiteY4-1438" fmla="*/ 1455635 h 2245516"/>
                  <a:gd name="connsiteX5-1439" fmla="*/ 878929 w 2408803"/>
                  <a:gd name="connsiteY5-1440" fmla="*/ 1400457 h 2245516"/>
                  <a:gd name="connsiteX6-1441" fmla="*/ 902576 w 2408803"/>
                  <a:gd name="connsiteY6-1442" fmla="*/ 1364983 h 2245516"/>
                  <a:gd name="connsiteX7-1443" fmla="*/ 890752 w 2408803"/>
                  <a:gd name="connsiteY7-1444" fmla="*/ 1254625 h 2245516"/>
                  <a:gd name="connsiteX8-1445" fmla="*/ 827690 w 2408803"/>
                  <a:gd name="connsiteY8-1446" fmla="*/ 1160032 h 2245516"/>
                  <a:gd name="connsiteX9-1447" fmla="*/ 780393 w 2408803"/>
                  <a:gd name="connsiteY9-1448" fmla="*/ 1053614 h 2245516"/>
                  <a:gd name="connsiteX10-1449" fmla="*/ 772511 w 2408803"/>
                  <a:gd name="connsiteY10-1450" fmla="*/ 970846 h 2245516"/>
                  <a:gd name="connsiteX11-1451" fmla="*/ 737038 w 2408803"/>
                  <a:gd name="connsiteY11-1452" fmla="*/ 939314 h 2245516"/>
                  <a:gd name="connsiteX12-1453" fmla="*/ 685800 w 2408803"/>
                  <a:gd name="connsiteY12-1454" fmla="*/ 852604 h 2245516"/>
                  <a:gd name="connsiteX13-1455" fmla="*/ 673976 w 2408803"/>
                  <a:gd name="connsiteY13-1456" fmla="*/ 742246 h 2245516"/>
                  <a:gd name="connsiteX14-1457" fmla="*/ 693683 w 2408803"/>
                  <a:gd name="connsiteY14-1458" fmla="*/ 687066 h 2245516"/>
                  <a:gd name="connsiteX15-1459" fmla="*/ 681859 w 2408803"/>
                  <a:gd name="connsiteY15-1460" fmla="*/ 596414 h 2245516"/>
                  <a:gd name="connsiteX16-1461" fmla="*/ 670035 w 2408803"/>
                  <a:gd name="connsiteY16-1462" fmla="*/ 501821 h 2245516"/>
                  <a:gd name="connsiteX17-1463" fmla="*/ 701566 w 2408803"/>
                  <a:gd name="connsiteY17-1464" fmla="*/ 332342 h 2245516"/>
                  <a:gd name="connsiteX18-1465" fmla="*/ 752804 w 2408803"/>
                  <a:gd name="connsiteY18-1466" fmla="*/ 210159 h 2245516"/>
                  <a:gd name="connsiteX19-1467" fmla="*/ 847397 w 2408803"/>
                  <a:gd name="connsiteY19-1468" fmla="*/ 127390 h 2245516"/>
                  <a:gd name="connsiteX20-1469" fmla="*/ 1056290 w 2408803"/>
                  <a:gd name="connsiteY20-1470" fmla="*/ 20973 h 2245516"/>
                  <a:gd name="connsiteX21-1471" fmla="*/ 1269124 w 2408803"/>
                  <a:gd name="connsiteY21-1472" fmla="*/ 1266 h 2245516"/>
                  <a:gd name="connsiteX22-1473" fmla="*/ 1438604 w 2408803"/>
                  <a:gd name="connsiteY22-1474" fmla="*/ 40680 h 2245516"/>
                  <a:gd name="connsiteX23-1475" fmla="*/ 1552904 w 2408803"/>
                  <a:gd name="connsiteY23-1476" fmla="*/ 99801 h 2245516"/>
                  <a:gd name="connsiteX24-1477" fmla="*/ 1596259 w 2408803"/>
                  <a:gd name="connsiteY24-1478" fmla="*/ 154980 h 2245516"/>
                  <a:gd name="connsiteX25-1479" fmla="*/ 1608082 w 2408803"/>
                  <a:gd name="connsiteY25-1480" fmla="*/ 214101 h 2245516"/>
                  <a:gd name="connsiteX26-1481" fmla="*/ 1655380 w 2408803"/>
                  <a:gd name="connsiteY26-1482" fmla="*/ 237749 h 2245516"/>
                  <a:gd name="connsiteX27-1483" fmla="*/ 1702676 w 2408803"/>
                  <a:gd name="connsiteY27-1484" fmla="*/ 308694 h 2245516"/>
                  <a:gd name="connsiteX28-1485" fmla="*/ 1730266 w 2408803"/>
                  <a:gd name="connsiteY28-1486" fmla="*/ 430877 h 2245516"/>
                  <a:gd name="connsiteX29-1487" fmla="*/ 1742090 w 2408803"/>
                  <a:gd name="connsiteY29-1488" fmla="*/ 600356 h 2245516"/>
                  <a:gd name="connsiteX30-1489" fmla="*/ 1722383 w 2408803"/>
                  <a:gd name="connsiteY30-1490" fmla="*/ 694949 h 2245516"/>
                  <a:gd name="connsiteX31-1491" fmla="*/ 1746031 w 2408803"/>
                  <a:gd name="connsiteY31-1492" fmla="*/ 758011 h 2245516"/>
                  <a:gd name="connsiteX32-1493" fmla="*/ 1702676 w 2408803"/>
                  <a:gd name="connsiteY32-1494" fmla="*/ 899901 h 2245516"/>
                  <a:gd name="connsiteX33-1495" fmla="*/ 1651438 w 2408803"/>
                  <a:gd name="connsiteY33-1496" fmla="*/ 966904 h 2245516"/>
                  <a:gd name="connsiteX34-1497" fmla="*/ 1651438 w 2408803"/>
                  <a:gd name="connsiteY34-1498" fmla="*/ 966904 h 2245516"/>
                  <a:gd name="connsiteX35-1499" fmla="*/ 1627790 w 2408803"/>
                  <a:gd name="connsiteY35-1500" fmla="*/ 986611 h 2245516"/>
                  <a:gd name="connsiteX36-1501" fmla="*/ 1604142 w 2408803"/>
                  <a:gd name="connsiteY36-1502" fmla="*/ 1128501 h 2245516"/>
                  <a:gd name="connsiteX37-1503" fmla="*/ 1533197 w 2408803"/>
                  <a:gd name="connsiteY37-1504" fmla="*/ 1258566 h 2245516"/>
                  <a:gd name="connsiteX38-1505" fmla="*/ 1509548 w 2408803"/>
                  <a:gd name="connsiteY38-1506" fmla="*/ 1309804 h 2245516"/>
                  <a:gd name="connsiteX39-1507" fmla="*/ 1525314 w 2408803"/>
                  <a:gd name="connsiteY39-1508" fmla="*/ 1408339 h 2245516"/>
                  <a:gd name="connsiteX40-1509" fmla="*/ 1548962 w 2408803"/>
                  <a:gd name="connsiteY40-1510" fmla="*/ 1439871 h 2245516"/>
                  <a:gd name="connsiteX41-1511" fmla="*/ 1600199 w 2408803"/>
                  <a:gd name="connsiteY41-1512" fmla="*/ 1479284 h 2245516"/>
                  <a:gd name="connsiteX42-1513" fmla="*/ 1848507 w 2408803"/>
                  <a:gd name="connsiteY42-1514" fmla="*/ 1550228 h 2245516"/>
                  <a:gd name="connsiteX43-1515" fmla="*/ 2077107 w 2408803"/>
                  <a:gd name="connsiteY43-1516" fmla="*/ 1609349 h 2245516"/>
                  <a:gd name="connsiteX44-1517" fmla="*/ 2211114 w 2408803"/>
                  <a:gd name="connsiteY44-1518" fmla="*/ 1652704 h 2245516"/>
                  <a:gd name="connsiteX45-1519" fmla="*/ 2325414 w 2408803"/>
                  <a:gd name="connsiteY45-1520" fmla="*/ 1696059 h 2245516"/>
                  <a:gd name="connsiteX46-1521" fmla="*/ 2360886 w 2408803"/>
                  <a:gd name="connsiteY46-1522" fmla="*/ 1849773 h 2245516"/>
                  <a:gd name="connsiteX47-1523" fmla="*/ 2388476 w 2408803"/>
                  <a:gd name="connsiteY47-1524" fmla="*/ 2050783 h 2245516"/>
                  <a:gd name="connsiteX48-1525" fmla="*/ 2408183 w 2408803"/>
                  <a:gd name="connsiteY48-1526" fmla="*/ 2232087 h 2245516"/>
                  <a:gd name="connsiteX49-1527" fmla="*/ 2404242 w 2408803"/>
                  <a:gd name="connsiteY49-1528" fmla="*/ 2232087 h 2245516"/>
                  <a:gd name="connsiteX50-1529" fmla="*/ 1229711 w 2408803"/>
                  <a:gd name="connsiteY50-1530" fmla="*/ 2236027 h 2245516"/>
                  <a:gd name="connsiteX51-1531" fmla="*/ 0 w 2408803"/>
                  <a:gd name="connsiteY51-1532" fmla="*/ 2232087 h 2245516"/>
                  <a:gd name="connsiteX0-1533" fmla="*/ 0 w 2408803"/>
                  <a:gd name="connsiteY0-1534" fmla="*/ 2232087 h 2245516"/>
                  <a:gd name="connsiteX1-1535" fmla="*/ 59121 w 2408803"/>
                  <a:gd name="connsiteY1-1536" fmla="*/ 1834008 h 2245516"/>
                  <a:gd name="connsiteX2-1537" fmla="*/ 106417 w 2408803"/>
                  <a:gd name="connsiteY2-1538" fmla="*/ 1692118 h 2245516"/>
                  <a:gd name="connsiteX3-1539" fmla="*/ 220717 w 2408803"/>
                  <a:gd name="connsiteY3-1540" fmla="*/ 1636939 h 2245516"/>
                  <a:gd name="connsiteX4-1541" fmla="*/ 855280 w 2408803"/>
                  <a:gd name="connsiteY4-1542" fmla="*/ 1455635 h 2245516"/>
                  <a:gd name="connsiteX5-1543" fmla="*/ 878929 w 2408803"/>
                  <a:gd name="connsiteY5-1544" fmla="*/ 1400457 h 2245516"/>
                  <a:gd name="connsiteX6-1545" fmla="*/ 902576 w 2408803"/>
                  <a:gd name="connsiteY6-1546" fmla="*/ 1364983 h 2245516"/>
                  <a:gd name="connsiteX7-1547" fmla="*/ 890752 w 2408803"/>
                  <a:gd name="connsiteY7-1548" fmla="*/ 1254625 h 2245516"/>
                  <a:gd name="connsiteX8-1549" fmla="*/ 827690 w 2408803"/>
                  <a:gd name="connsiteY8-1550" fmla="*/ 1160032 h 2245516"/>
                  <a:gd name="connsiteX9-1551" fmla="*/ 780393 w 2408803"/>
                  <a:gd name="connsiteY9-1552" fmla="*/ 1053614 h 2245516"/>
                  <a:gd name="connsiteX10-1553" fmla="*/ 772511 w 2408803"/>
                  <a:gd name="connsiteY10-1554" fmla="*/ 970846 h 2245516"/>
                  <a:gd name="connsiteX11-1555" fmla="*/ 737038 w 2408803"/>
                  <a:gd name="connsiteY11-1556" fmla="*/ 939314 h 2245516"/>
                  <a:gd name="connsiteX12-1557" fmla="*/ 685800 w 2408803"/>
                  <a:gd name="connsiteY12-1558" fmla="*/ 852604 h 2245516"/>
                  <a:gd name="connsiteX13-1559" fmla="*/ 673976 w 2408803"/>
                  <a:gd name="connsiteY13-1560" fmla="*/ 742246 h 2245516"/>
                  <a:gd name="connsiteX14-1561" fmla="*/ 693683 w 2408803"/>
                  <a:gd name="connsiteY14-1562" fmla="*/ 687066 h 2245516"/>
                  <a:gd name="connsiteX15-1563" fmla="*/ 681859 w 2408803"/>
                  <a:gd name="connsiteY15-1564" fmla="*/ 596414 h 2245516"/>
                  <a:gd name="connsiteX16-1565" fmla="*/ 670035 w 2408803"/>
                  <a:gd name="connsiteY16-1566" fmla="*/ 501821 h 2245516"/>
                  <a:gd name="connsiteX17-1567" fmla="*/ 701566 w 2408803"/>
                  <a:gd name="connsiteY17-1568" fmla="*/ 332342 h 2245516"/>
                  <a:gd name="connsiteX18-1569" fmla="*/ 752804 w 2408803"/>
                  <a:gd name="connsiteY18-1570" fmla="*/ 210159 h 2245516"/>
                  <a:gd name="connsiteX19-1571" fmla="*/ 847397 w 2408803"/>
                  <a:gd name="connsiteY19-1572" fmla="*/ 127390 h 2245516"/>
                  <a:gd name="connsiteX20-1573" fmla="*/ 1056290 w 2408803"/>
                  <a:gd name="connsiteY20-1574" fmla="*/ 20973 h 2245516"/>
                  <a:gd name="connsiteX21-1575" fmla="*/ 1269124 w 2408803"/>
                  <a:gd name="connsiteY21-1576" fmla="*/ 1266 h 2245516"/>
                  <a:gd name="connsiteX22-1577" fmla="*/ 1438604 w 2408803"/>
                  <a:gd name="connsiteY22-1578" fmla="*/ 40680 h 2245516"/>
                  <a:gd name="connsiteX23-1579" fmla="*/ 1552904 w 2408803"/>
                  <a:gd name="connsiteY23-1580" fmla="*/ 99801 h 2245516"/>
                  <a:gd name="connsiteX24-1581" fmla="*/ 1596259 w 2408803"/>
                  <a:gd name="connsiteY24-1582" fmla="*/ 154980 h 2245516"/>
                  <a:gd name="connsiteX25-1583" fmla="*/ 1608082 w 2408803"/>
                  <a:gd name="connsiteY25-1584" fmla="*/ 214101 h 2245516"/>
                  <a:gd name="connsiteX26-1585" fmla="*/ 1655380 w 2408803"/>
                  <a:gd name="connsiteY26-1586" fmla="*/ 237749 h 2245516"/>
                  <a:gd name="connsiteX27-1587" fmla="*/ 1702676 w 2408803"/>
                  <a:gd name="connsiteY27-1588" fmla="*/ 308694 h 2245516"/>
                  <a:gd name="connsiteX28-1589" fmla="*/ 1730266 w 2408803"/>
                  <a:gd name="connsiteY28-1590" fmla="*/ 430877 h 2245516"/>
                  <a:gd name="connsiteX29-1591" fmla="*/ 1742090 w 2408803"/>
                  <a:gd name="connsiteY29-1592" fmla="*/ 600356 h 2245516"/>
                  <a:gd name="connsiteX30-1593" fmla="*/ 1722383 w 2408803"/>
                  <a:gd name="connsiteY30-1594" fmla="*/ 694949 h 2245516"/>
                  <a:gd name="connsiteX31-1595" fmla="*/ 1746031 w 2408803"/>
                  <a:gd name="connsiteY31-1596" fmla="*/ 758011 h 2245516"/>
                  <a:gd name="connsiteX32-1597" fmla="*/ 1702676 w 2408803"/>
                  <a:gd name="connsiteY32-1598" fmla="*/ 899901 h 2245516"/>
                  <a:gd name="connsiteX33-1599" fmla="*/ 1651438 w 2408803"/>
                  <a:gd name="connsiteY33-1600" fmla="*/ 966904 h 2245516"/>
                  <a:gd name="connsiteX34-1601" fmla="*/ 1651438 w 2408803"/>
                  <a:gd name="connsiteY34-1602" fmla="*/ 966904 h 2245516"/>
                  <a:gd name="connsiteX35-1603" fmla="*/ 1627790 w 2408803"/>
                  <a:gd name="connsiteY35-1604" fmla="*/ 986611 h 2245516"/>
                  <a:gd name="connsiteX36-1605" fmla="*/ 1604142 w 2408803"/>
                  <a:gd name="connsiteY36-1606" fmla="*/ 1128501 h 2245516"/>
                  <a:gd name="connsiteX37-1607" fmla="*/ 1533197 w 2408803"/>
                  <a:gd name="connsiteY37-1608" fmla="*/ 1258566 h 2245516"/>
                  <a:gd name="connsiteX38-1609" fmla="*/ 1509548 w 2408803"/>
                  <a:gd name="connsiteY38-1610" fmla="*/ 1309804 h 2245516"/>
                  <a:gd name="connsiteX39-1611" fmla="*/ 1525314 w 2408803"/>
                  <a:gd name="connsiteY39-1612" fmla="*/ 1408339 h 2245516"/>
                  <a:gd name="connsiteX40-1613" fmla="*/ 1560786 w 2408803"/>
                  <a:gd name="connsiteY40-1614" fmla="*/ 1424106 h 2245516"/>
                  <a:gd name="connsiteX41-1615" fmla="*/ 1600199 w 2408803"/>
                  <a:gd name="connsiteY41-1616" fmla="*/ 1479284 h 2245516"/>
                  <a:gd name="connsiteX42-1617" fmla="*/ 1848507 w 2408803"/>
                  <a:gd name="connsiteY42-1618" fmla="*/ 1550228 h 2245516"/>
                  <a:gd name="connsiteX43-1619" fmla="*/ 2077107 w 2408803"/>
                  <a:gd name="connsiteY43-1620" fmla="*/ 1609349 h 2245516"/>
                  <a:gd name="connsiteX44-1621" fmla="*/ 2211114 w 2408803"/>
                  <a:gd name="connsiteY44-1622" fmla="*/ 1652704 h 2245516"/>
                  <a:gd name="connsiteX45-1623" fmla="*/ 2325414 w 2408803"/>
                  <a:gd name="connsiteY45-1624" fmla="*/ 1696059 h 2245516"/>
                  <a:gd name="connsiteX46-1625" fmla="*/ 2360886 w 2408803"/>
                  <a:gd name="connsiteY46-1626" fmla="*/ 1849773 h 2245516"/>
                  <a:gd name="connsiteX47-1627" fmla="*/ 2388476 w 2408803"/>
                  <a:gd name="connsiteY47-1628" fmla="*/ 2050783 h 2245516"/>
                  <a:gd name="connsiteX48-1629" fmla="*/ 2408183 w 2408803"/>
                  <a:gd name="connsiteY48-1630" fmla="*/ 2232087 h 2245516"/>
                  <a:gd name="connsiteX49-1631" fmla="*/ 2404242 w 2408803"/>
                  <a:gd name="connsiteY49-1632" fmla="*/ 2232087 h 2245516"/>
                  <a:gd name="connsiteX50-1633" fmla="*/ 1229711 w 2408803"/>
                  <a:gd name="connsiteY50-1634" fmla="*/ 2236027 h 2245516"/>
                  <a:gd name="connsiteX51-1635" fmla="*/ 0 w 2408803"/>
                  <a:gd name="connsiteY51-1636" fmla="*/ 2232087 h 22455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  <a:cxn ang="0">
                    <a:pos x="connsiteX34-69" y="connsiteY34-70"/>
                  </a:cxn>
                  <a:cxn ang="0">
                    <a:pos x="connsiteX35-71" y="connsiteY35-72"/>
                  </a:cxn>
                  <a:cxn ang="0">
                    <a:pos x="connsiteX36-73" y="connsiteY36-74"/>
                  </a:cxn>
                  <a:cxn ang="0">
                    <a:pos x="connsiteX37-75" y="connsiteY37-76"/>
                  </a:cxn>
                  <a:cxn ang="0">
                    <a:pos x="connsiteX38-77" y="connsiteY38-78"/>
                  </a:cxn>
                  <a:cxn ang="0">
                    <a:pos x="connsiteX39-79" y="connsiteY39-80"/>
                  </a:cxn>
                  <a:cxn ang="0">
                    <a:pos x="connsiteX40-81" y="connsiteY40-82"/>
                  </a:cxn>
                  <a:cxn ang="0">
                    <a:pos x="connsiteX41-83" y="connsiteY41-84"/>
                  </a:cxn>
                  <a:cxn ang="0">
                    <a:pos x="connsiteX42-85" y="connsiteY42-86"/>
                  </a:cxn>
                  <a:cxn ang="0">
                    <a:pos x="connsiteX43-87" y="connsiteY43-88"/>
                  </a:cxn>
                  <a:cxn ang="0">
                    <a:pos x="connsiteX44-89" y="connsiteY44-90"/>
                  </a:cxn>
                  <a:cxn ang="0">
                    <a:pos x="connsiteX45-91" y="connsiteY45-92"/>
                  </a:cxn>
                  <a:cxn ang="0">
                    <a:pos x="connsiteX46-93" y="connsiteY46-94"/>
                  </a:cxn>
                  <a:cxn ang="0">
                    <a:pos x="connsiteX47-95" y="connsiteY47-96"/>
                  </a:cxn>
                  <a:cxn ang="0">
                    <a:pos x="connsiteX48-97" y="connsiteY48-98"/>
                  </a:cxn>
                  <a:cxn ang="0">
                    <a:pos x="connsiteX49-99" y="connsiteY49-100"/>
                  </a:cxn>
                  <a:cxn ang="0">
                    <a:pos x="connsiteX50-101" y="connsiteY50-102"/>
                  </a:cxn>
                  <a:cxn ang="0">
                    <a:pos x="connsiteX51-1531" y="connsiteY51-1532"/>
                  </a:cxn>
                </a:cxnLst>
                <a:rect l="l" t="t" r="r" b="b"/>
                <a:pathLst>
                  <a:path w="2408803" h="2245516">
                    <a:moveTo>
                      <a:pt x="0" y="2232087"/>
                    </a:moveTo>
                    <a:cubicBezTo>
                      <a:pt x="1971" y="2188732"/>
                      <a:pt x="41385" y="1924003"/>
                      <a:pt x="59121" y="1834008"/>
                    </a:cubicBezTo>
                    <a:cubicBezTo>
                      <a:pt x="76857" y="1744013"/>
                      <a:pt x="79484" y="1724963"/>
                      <a:pt x="106417" y="1692118"/>
                    </a:cubicBezTo>
                    <a:cubicBezTo>
                      <a:pt x="133350" y="1659273"/>
                      <a:pt x="95907" y="1676353"/>
                      <a:pt x="220717" y="1636939"/>
                    </a:cubicBezTo>
                    <a:cubicBezTo>
                      <a:pt x="345527" y="1597525"/>
                      <a:pt x="844112" y="1463518"/>
                      <a:pt x="855280" y="1455635"/>
                    </a:cubicBezTo>
                    <a:cubicBezTo>
                      <a:pt x="866448" y="1447752"/>
                      <a:pt x="871046" y="1415566"/>
                      <a:pt x="878929" y="1400457"/>
                    </a:cubicBezTo>
                    <a:cubicBezTo>
                      <a:pt x="886812" y="1385348"/>
                      <a:pt x="900606" y="1389288"/>
                      <a:pt x="902576" y="1364983"/>
                    </a:cubicBezTo>
                    <a:cubicBezTo>
                      <a:pt x="904546" y="1340678"/>
                      <a:pt x="903233" y="1288783"/>
                      <a:pt x="890752" y="1254625"/>
                    </a:cubicBezTo>
                    <a:cubicBezTo>
                      <a:pt x="878271" y="1220467"/>
                      <a:pt x="846083" y="1193534"/>
                      <a:pt x="827690" y="1160032"/>
                    </a:cubicBezTo>
                    <a:cubicBezTo>
                      <a:pt x="809297" y="1126530"/>
                      <a:pt x="789589" y="1085145"/>
                      <a:pt x="780393" y="1053614"/>
                    </a:cubicBezTo>
                    <a:cubicBezTo>
                      <a:pt x="771197" y="1022083"/>
                      <a:pt x="779737" y="989896"/>
                      <a:pt x="772511" y="970846"/>
                    </a:cubicBezTo>
                    <a:cubicBezTo>
                      <a:pt x="765285" y="951796"/>
                      <a:pt x="751490" y="959021"/>
                      <a:pt x="737038" y="939314"/>
                    </a:cubicBezTo>
                    <a:cubicBezTo>
                      <a:pt x="722586" y="919607"/>
                      <a:pt x="696310" y="885449"/>
                      <a:pt x="685800" y="852604"/>
                    </a:cubicBezTo>
                    <a:cubicBezTo>
                      <a:pt x="675290" y="819759"/>
                      <a:pt x="672662" y="769836"/>
                      <a:pt x="673976" y="742246"/>
                    </a:cubicBezTo>
                    <a:cubicBezTo>
                      <a:pt x="675290" y="714656"/>
                      <a:pt x="692369" y="711371"/>
                      <a:pt x="693683" y="687066"/>
                    </a:cubicBezTo>
                    <a:cubicBezTo>
                      <a:pt x="694997" y="662761"/>
                      <a:pt x="685800" y="627288"/>
                      <a:pt x="681859" y="596414"/>
                    </a:cubicBezTo>
                    <a:cubicBezTo>
                      <a:pt x="677918" y="565540"/>
                      <a:pt x="666751" y="545833"/>
                      <a:pt x="670035" y="501821"/>
                    </a:cubicBezTo>
                    <a:cubicBezTo>
                      <a:pt x="673319" y="457809"/>
                      <a:pt x="687771" y="380952"/>
                      <a:pt x="701566" y="332342"/>
                    </a:cubicBezTo>
                    <a:cubicBezTo>
                      <a:pt x="715361" y="283732"/>
                      <a:pt x="728499" y="244318"/>
                      <a:pt x="752804" y="210159"/>
                    </a:cubicBezTo>
                    <a:cubicBezTo>
                      <a:pt x="777109" y="176000"/>
                      <a:pt x="796816" y="158921"/>
                      <a:pt x="847397" y="127390"/>
                    </a:cubicBezTo>
                    <a:cubicBezTo>
                      <a:pt x="897978" y="95859"/>
                      <a:pt x="986002" y="41994"/>
                      <a:pt x="1056290" y="20973"/>
                    </a:cubicBezTo>
                    <a:cubicBezTo>
                      <a:pt x="1126578" y="-48"/>
                      <a:pt x="1205405" y="-2019"/>
                      <a:pt x="1269124" y="1266"/>
                    </a:cubicBezTo>
                    <a:cubicBezTo>
                      <a:pt x="1332843" y="4550"/>
                      <a:pt x="1391307" y="24257"/>
                      <a:pt x="1438604" y="40680"/>
                    </a:cubicBezTo>
                    <a:cubicBezTo>
                      <a:pt x="1485901" y="57102"/>
                      <a:pt x="1526628" y="80751"/>
                      <a:pt x="1552904" y="99801"/>
                    </a:cubicBezTo>
                    <a:cubicBezTo>
                      <a:pt x="1579180" y="118851"/>
                      <a:pt x="1587063" y="135930"/>
                      <a:pt x="1596259" y="154980"/>
                    </a:cubicBezTo>
                    <a:cubicBezTo>
                      <a:pt x="1605455" y="174030"/>
                      <a:pt x="1598229" y="200306"/>
                      <a:pt x="1608082" y="214101"/>
                    </a:cubicBezTo>
                    <a:cubicBezTo>
                      <a:pt x="1617935" y="227896"/>
                      <a:pt x="1639614" y="221984"/>
                      <a:pt x="1655380" y="237749"/>
                    </a:cubicBezTo>
                    <a:cubicBezTo>
                      <a:pt x="1671146" y="253514"/>
                      <a:pt x="1690195" y="276506"/>
                      <a:pt x="1702676" y="308694"/>
                    </a:cubicBezTo>
                    <a:cubicBezTo>
                      <a:pt x="1715157" y="340882"/>
                      <a:pt x="1723697" y="382267"/>
                      <a:pt x="1730266" y="430877"/>
                    </a:cubicBezTo>
                    <a:cubicBezTo>
                      <a:pt x="1736835" y="479487"/>
                      <a:pt x="1743404" y="556344"/>
                      <a:pt x="1742090" y="600356"/>
                    </a:cubicBezTo>
                    <a:cubicBezTo>
                      <a:pt x="1740776" y="644368"/>
                      <a:pt x="1721726" y="668673"/>
                      <a:pt x="1722383" y="694949"/>
                    </a:cubicBezTo>
                    <a:cubicBezTo>
                      <a:pt x="1723040" y="721225"/>
                      <a:pt x="1749315" y="723852"/>
                      <a:pt x="1746031" y="758011"/>
                    </a:cubicBezTo>
                    <a:cubicBezTo>
                      <a:pt x="1742747" y="792170"/>
                      <a:pt x="1718441" y="865086"/>
                      <a:pt x="1702676" y="899901"/>
                    </a:cubicBezTo>
                    <a:cubicBezTo>
                      <a:pt x="1686911" y="934716"/>
                      <a:pt x="1651438" y="966904"/>
                      <a:pt x="1651438" y="966904"/>
                    </a:cubicBezTo>
                    <a:lnTo>
                      <a:pt x="1651438" y="966904"/>
                    </a:lnTo>
                    <a:cubicBezTo>
                      <a:pt x="1647497" y="970188"/>
                      <a:pt x="1635673" y="959678"/>
                      <a:pt x="1627790" y="986611"/>
                    </a:cubicBezTo>
                    <a:cubicBezTo>
                      <a:pt x="1619907" y="1013544"/>
                      <a:pt x="1619907" y="1083175"/>
                      <a:pt x="1604142" y="1128501"/>
                    </a:cubicBezTo>
                    <a:cubicBezTo>
                      <a:pt x="1588377" y="1173827"/>
                      <a:pt x="1548963" y="1228349"/>
                      <a:pt x="1533197" y="1258566"/>
                    </a:cubicBezTo>
                    <a:cubicBezTo>
                      <a:pt x="1517431" y="1288783"/>
                      <a:pt x="1510862" y="1284842"/>
                      <a:pt x="1509548" y="1309804"/>
                    </a:cubicBezTo>
                    <a:cubicBezTo>
                      <a:pt x="1508234" y="1334766"/>
                      <a:pt x="1516774" y="1389289"/>
                      <a:pt x="1525314" y="1408339"/>
                    </a:cubicBezTo>
                    <a:cubicBezTo>
                      <a:pt x="1533854" y="1427389"/>
                      <a:pt x="1549619" y="1410311"/>
                      <a:pt x="1560786" y="1424106"/>
                    </a:cubicBezTo>
                    <a:cubicBezTo>
                      <a:pt x="1571953" y="1437901"/>
                      <a:pt x="1552245" y="1458264"/>
                      <a:pt x="1600199" y="1479284"/>
                    </a:cubicBezTo>
                    <a:cubicBezTo>
                      <a:pt x="1648153" y="1500304"/>
                      <a:pt x="1769022" y="1528551"/>
                      <a:pt x="1848507" y="1550228"/>
                    </a:cubicBezTo>
                    <a:cubicBezTo>
                      <a:pt x="1927992" y="1571906"/>
                      <a:pt x="2016673" y="1592270"/>
                      <a:pt x="2077107" y="1609349"/>
                    </a:cubicBezTo>
                    <a:cubicBezTo>
                      <a:pt x="2137542" y="1626428"/>
                      <a:pt x="2169729" y="1638252"/>
                      <a:pt x="2211114" y="1652704"/>
                    </a:cubicBezTo>
                    <a:cubicBezTo>
                      <a:pt x="2252499" y="1667156"/>
                      <a:pt x="2300452" y="1663214"/>
                      <a:pt x="2325414" y="1696059"/>
                    </a:cubicBezTo>
                    <a:cubicBezTo>
                      <a:pt x="2350376" y="1728904"/>
                      <a:pt x="2350376" y="1790652"/>
                      <a:pt x="2360886" y="1849773"/>
                    </a:cubicBezTo>
                    <a:cubicBezTo>
                      <a:pt x="2371396" y="1908894"/>
                      <a:pt x="2380593" y="1987064"/>
                      <a:pt x="2388476" y="2050783"/>
                    </a:cubicBezTo>
                    <a:cubicBezTo>
                      <a:pt x="2396359" y="2114502"/>
                      <a:pt x="2405555" y="2201870"/>
                      <a:pt x="2408183" y="2232087"/>
                    </a:cubicBezTo>
                    <a:cubicBezTo>
                      <a:pt x="2410811" y="2262304"/>
                      <a:pt x="2404242" y="2232087"/>
                      <a:pt x="2404242" y="2232087"/>
                    </a:cubicBezTo>
                    <a:lnTo>
                      <a:pt x="1229711" y="2236027"/>
                    </a:lnTo>
                    <a:cubicBezTo>
                      <a:pt x="951187" y="2243253"/>
                      <a:pt x="614855" y="2234057"/>
                      <a:pt x="0" y="2232087"/>
                    </a:cubicBezTo>
                    <a:close/>
                  </a:path>
                </a:pathLst>
              </a:custGeom>
              <a:gradFill>
                <a:gsLst>
                  <a:gs pos="0">
                    <a:srgbClr val="6770B5"/>
                  </a:gs>
                  <a:gs pos="100000">
                    <a:srgbClr val="757CB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9" name="Freeform 70"/>
              <p:cNvSpPr/>
              <p:nvPr/>
            </p:nvSpPr>
            <p:spPr>
              <a:xfrm>
                <a:off x="582498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-1" fmla="*/ 1212 w 152735"/>
                  <a:gd name="connsiteY0-2" fmla="*/ 21993 h 633872"/>
                  <a:gd name="connsiteX1-3" fmla="*/ 105427 w 152735"/>
                  <a:gd name="connsiteY1-4" fmla="*/ 112761 h 633872"/>
                  <a:gd name="connsiteX2-5" fmla="*/ 115512 w 152735"/>
                  <a:gd name="connsiteY2-6" fmla="*/ 169911 h 633872"/>
                  <a:gd name="connsiteX3-7" fmla="*/ 152492 w 152735"/>
                  <a:gd name="connsiteY3-8" fmla="*/ 206890 h 633872"/>
                  <a:gd name="connsiteX4-9" fmla="*/ 95342 w 152735"/>
                  <a:gd name="connsiteY4-10" fmla="*/ 586770 h 633872"/>
                  <a:gd name="connsiteX5-11" fmla="*/ 51639 w 152735"/>
                  <a:gd name="connsiteY5-12" fmla="*/ 566599 h 633872"/>
                  <a:gd name="connsiteX6-13" fmla="*/ 1212 w 152735"/>
                  <a:gd name="connsiteY6-14" fmla="*/ 21993 h 633872"/>
                  <a:gd name="connsiteX0-15" fmla="*/ 1212 w 152492"/>
                  <a:gd name="connsiteY0-16" fmla="*/ 21993 h 633872"/>
                  <a:gd name="connsiteX1-17" fmla="*/ 105427 w 152492"/>
                  <a:gd name="connsiteY1-18" fmla="*/ 112761 h 633872"/>
                  <a:gd name="connsiteX2-19" fmla="*/ 115512 w 152492"/>
                  <a:gd name="connsiteY2-20" fmla="*/ 169911 h 633872"/>
                  <a:gd name="connsiteX3-21" fmla="*/ 152492 w 152492"/>
                  <a:gd name="connsiteY3-22" fmla="*/ 206890 h 633872"/>
                  <a:gd name="connsiteX4-23" fmla="*/ 95342 w 152492"/>
                  <a:gd name="connsiteY4-24" fmla="*/ 586770 h 633872"/>
                  <a:gd name="connsiteX5-25" fmla="*/ 51639 w 152492"/>
                  <a:gd name="connsiteY5-26" fmla="*/ 566599 h 633872"/>
                  <a:gd name="connsiteX6-27" fmla="*/ 1212 w 152492"/>
                  <a:gd name="connsiteY6-28" fmla="*/ 21993 h 633872"/>
                  <a:gd name="connsiteX0-29" fmla="*/ 1212 w 152492"/>
                  <a:gd name="connsiteY0-30" fmla="*/ 21993 h 633872"/>
                  <a:gd name="connsiteX1-31" fmla="*/ 105427 w 152492"/>
                  <a:gd name="connsiteY1-32" fmla="*/ 112761 h 633872"/>
                  <a:gd name="connsiteX2-33" fmla="*/ 115512 w 152492"/>
                  <a:gd name="connsiteY2-34" fmla="*/ 169911 h 633872"/>
                  <a:gd name="connsiteX3-35" fmla="*/ 152492 w 152492"/>
                  <a:gd name="connsiteY3-36" fmla="*/ 206890 h 633872"/>
                  <a:gd name="connsiteX4-37" fmla="*/ 95342 w 152492"/>
                  <a:gd name="connsiteY4-38" fmla="*/ 586770 h 633872"/>
                  <a:gd name="connsiteX5-39" fmla="*/ 51639 w 152492"/>
                  <a:gd name="connsiteY5-40" fmla="*/ 566599 h 633872"/>
                  <a:gd name="connsiteX6-41" fmla="*/ 1212 w 152492"/>
                  <a:gd name="connsiteY6-42" fmla="*/ 21993 h 633872"/>
                  <a:gd name="connsiteX0-43" fmla="*/ 1212 w 152492"/>
                  <a:gd name="connsiteY0-44" fmla="*/ 21993 h 633872"/>
                  <a:gd name="connsiteX1-45" fmla="*/ 105427 w 152492"/>
                  <a:gd name="connsiteY1-46" fmla="*/ 112761 h 633872"/>
                  <a:gd name="connsiteX2-47" fmla="*/ 115512 w 152492"/>
                  <a:gd name="connsiteY2-48" fmla="*/ 169911 h 633872"/>
                  <a:gd name="connsiteX3-49" fmla="*/ 152492 w 152492"/>
                  <a:gd name="connsiteY3-50" fmla="*/ 206890 h 633872"/>
                  <a:gd name="connsiteX4-51" fmla="*/ 95342 w 152492"/>
                  <a:gd name="connsiteY4-52" fmla="*/ 586770 h 633872"/>
                  <a:gd name="connsiteX5-53" fmla="*/ 51639 w 152492"/>
                  <a:gd name="connsiteY5-54" fmla="*/ 566599 h 633872"/>
                  <a:gd name="connsiteX6-55" fmla="*/ 1212 w 152492"/>
                  <a:gd name="connsiteY6-56" fmla="*/ 21993 h 633872"/>
                  <a:gd name="connsiteX0-57" fmla="*/ 1212 w 152492"/>
                  <a:gd name="connsiteY0-58" fmla="*/ 21993 h 633872"/>
                  <a:gd name="connsiteX1-59" fmla="*/ 105427 w 152492"/>
                  <a:gd name="connsiteY1-60" fmla="*/ 112761 h 633872"/>
                  <a:gd name="connsiteX2-61" fmla="*/ 108789 w 152492"/>
                  <a:gd name="connsiteY2-62" fmla="*/ 179996 h 633872"/>
                  <a:gd name="connsiteX3-63" fmla="*/ 152492 w 152492"/>
                  <a:gd name="connsiteY3-64" fmla="*/ 206890 h 633872"/>
                  <a:gd name="connsiteX4-65" fmla="*/ 95342 w 152492"/>
                  <a:gd name="connsiteY4-66" fmla="*/ 586770 h 633872"/>
                  <a:gd name="connsiteX5-67" fmla="*/ 51639 w 152492"/>
                  <a:gd name="connsiteY5-68" fmla="*/ 566599 h 633872"/>
                  <a:gd name="connsiteX6-69" fmla="*/ 1212 w 152492"/>
                  <a:gd name="connsiteY6-70" fmla="*/ 21993 h 633872"/>
                  <a:gd name="connsiteX0-71" fmla="*/ 1212 w 152492"/>
                  <a:gd name="connsiteY0-72" fmla="*/ 21993 h 633872"/>
                  <a:gd name="connsiteX1-73" fmla="*/ 105427 w 152492"/>
                  <a:gd name="connsiteY1-74" fmla="*/ 112761 h 633872"/>
                  <a:gd name="connsiteX2-75" fmla="*/ 108789 w 152492"/>
                  <a:gd name="connsiteY2-76" fmla="*/ 179996 h 633872"/>
                  <a:gd name="connsiteX3-77" fmla="*/ 152492 w 152492"/>
                  <a:gd name="connsiteY3-78" fmla="*/ 206890 h 633872"/>
                  <a:gd name="connsiteX4-79" fmla="*/ 95342 w 152492"/>
                  <a:gd name="connsiteY4-80" fmla="*/ 586770 h 633872"/>
                  <a:gd name="connsiteX5-81" fmla="*/ 51639 w 152492"/>
                  <a:gd name="connsiteY5-82" fmla="*/ 566599 h 633872"/>
                  <a:gd name="connsiteX6-83" fmla="*/ 1212 w 152492"/>
                  <a:gd name="connsiteY6-84" fmla="*/ 21993 h 633872"/>
                  <a:gd name="connsiteX0-85" fmla="*/ 1212 w 152492"/>
                  <a:gd name="connsiteY0-86" fmla="*/ 0 h 611879"/>
                  <a:gd name="connsiteX1-87" fmla="*/ 105427 w 152492"/>
                  <a:gd name="connsiteY1-88" fmla="*/ 90768 h 611879"/>
                  <a:gd name="connsiteX2-89" fmla="*/ 108789 w 152492"/>
                  <a:gd name="connsiteY2-90" fmla="*/ 158003 h 611879"/>
                  <a:gd name="connsiteX3-91" fmla="*/ 152492 w 152492"/>
                  <a:gd name="connsiteY3-92" fmla="*/ 184897 h 611879"/>
                  <a:gd name="connsiteX4-93" fmla="*/ 95342 w 152492"/>
                  <a:gd name="connsiteY4-94" fmla="*/ 564777 h 611879"/>
                  <a:gd name="connsiteX5-95" fmla="*/ 51639 w 152492"/>
                  <a:gd name="connsiteY5-96" fmla="*/ 544606 h 611879"/>
                  <a:gd name="connsiteX6-97" fmla="*/ 1212 w 152492"/>
                  <a:gd name="connsiteY6-98" fmla="*/ 0 h 611879"/>
                  <a:gd name="connsiteX0-99" fmla="*/ 1212 w 152492"/>
                  <a:gd name="connsiteY0-100" fmla="*/ 0 h 611879"/>
                  <a:gd name="connsiteX1-101" fmla="*/ 95342 w 152492"/>
                  <a:gd name="connsiteY1-102" fmla="*/ 90768 h 611879"/>
                  <a:gd name="connsiteX2-103" fmla="*/ 108789 w 152492"/>
                  <a:gd name="connsiteY2-104" fmla="*/ 158003 h 611879"/>
                  <a:gd name="connsiteX3-105" fmla="*/ 152492 w 152492"/>
                  <a:gd name="connsiteY3-106" fmla="*/ 184897 h 611879"/>
                  <a:gd name="connsiteX4-107" fmla="*/ 95342 w 152492"/>
                  <a:gd name="connsiteY4-108" fmla="*/ 564777 h 611879"/>
                  <a:gd name="connsiteX5-109" fmla="*/ 51639 w 152492"/>
                  <a:gd name="connsiteY5-110" fmla="*/ 544606 h 611879"/>
                  <a:gd name="connsiteX6-111" fmla="*/ 1212 w 152492"/>
                  <a:gd name="connsiteY6-112" fmla="*/ 0 h 611879"/>
                  <a:gd name="connsiteX0-113" fmla="*/ 1212 w 152492"/>
                  <a:gd name="connsiteY0-114" fmla="*/ 0 h 611879"/>
                  <a:gd name="connsiteX1-115" fmla="*/ 95342 w 152492"/>
                  <a:gd name="connsiteY1-116" fmla="*/ 90768 h 611879"/>
                  <a:gd name="connsiteX2-117" fmla="*/ 108789 w 152492"/>
                  <a:gd name="connsiteY2-118" fmla="*/ 158003 h 611879"/>
                  <a:gd name="connsiteX3-119" fmla="*/ 152492 w 152492"/>
                  <a:gd name="connsiteY3-120" fmla="*/ 184897 h 611879"/>
                  <a:gd name="connsiteX4-121" fmla="*/ 95342 w 152492"/>
                  <a:gd name="connsiteY4-122" fmla="*/ 564777 h 611879"/>
                  <a:gd name="connsiteX5-123" fmla="*/ 51639 w 152492"/>
                  <a:gd name="connsiteY5-124" fmla="*/ 544606 h 611879"/>
                  <a:gd name="connsiteX6-125" fmla="*/ 1212 w 152492"/>
                  <a:gd name="connsiteY6-126" fmla="*/ 0 h 611879"/>
                  <a:gd name="connsiteX0-127" fmla="*/ 1212 w 152492"/>
                  <a:gd name="connsiteY0-128" fmla="*/ 0 h 611879"/>
                  <a:gd name="connsiteX1-129" fmla="*/ 95342 w 152492"/>
                  <a:gd name="connsiteY1-130" fmla="*/ 90768 h 611879"/>
                  <a:gd name="connsiteX2-131" fmla="*/ 108789 w 152492"/>
                  <a:gd name="connsiteY2-132" fmla="*/ 158003 h 611879"/>
                  <a:gd name="connsiteX3-133" fmla="*/ 152492 w 152492"/>
                  <a:gd name="connsiteY3-134" fmla="*/ 184897 h 611879"/>
                  <a:gd name="connsiteX4-135" fmla="*/ 95342 w 152492"/>
                  <a:gd name="connsiteY4-136" fmla="*/ 564777 h 611879"/>
                  <a:gd name="connsiteX5-137" fmla="*/ 51639 w 152492"/>
                  <a:gd name="connsiteY5-138" fmla="*/ 544606 h 611879"/>
                  <a:gd name="connsiteX6-139" fmla="*/ 1212 w 152492"/>
                  <a:gd name="connsiteY6-140" fmla="*/ 0 h 611879"/>
                  <a:gd name="connsiteX0-141" fmla="*/ 957 w 152237"/>
                  <a:gd name="connsiteY0-142" fmla="*/ 0 h 616976"/>
                  <a:gd name="connsiteX1-143" fmla="*/ 95087 w 152237"/>
                  <a:gd name="connsiteY1-144" fmla="*/ 90768 h 616976"/>
                  <a:gd name="connsiteX2-145" fmla="*/ 108534 w 152237"/>
                  <a:gd name="connsiteY2-146" fmla="*/ 158003 h 616976"/>
                  <a:gd name="connsiteX3-147" fmla="*/ 152237 w 152237"/>
                  <a:gd name="connsiteY3-148" fmla="*/ 184897 h 616976"/>
                  <a:gd name="connsiteX4-149" fmla="*/ 95087 w 152237"/>
                  <a:gd name="connsiteY4-150" fmla="*/ 564777 h 616976"/>
                  <a:gd name="connsiteX5-151" fmla="*/ 64831 w 152237"/>
                  <a:gd name="connsiteY5-152" fmla="*/ 554691 h 616976"/>
                  <a:gd name="connsiteX6-153" fmla="*/ 957 w 152237"/>
                  <a:gd name="connsiteY6-154" fmla="*/ 0 h 616976"/>
                  <a:gd name="connsiteX0-155" fmla="*/ 957 w 135428"/>
                  <a:gd name="connsiteY0-156" fmla="*/ 0 h 616976"/>
                  <a:gd name="connsiteX1-157" fmla="*/ 95087 w 135428"/>
                  <a:gd name="connsiteY1-158" fmla="*/ 90768 h 616976"/>
                  <a:gd name="connsiteX2-159" fmla="*/ 108534 w 135428"/>
                  <a:gd name="connsiteY2-160" fmla="*/ 158003 h 616976"/>
                  <a:gd name="connsiteX3-161" fmla="*/ 135428 w 135428"/>
                  <a:gd name="connsiteY3-162" fmla="*/ 208429 h 616976"/>
                  <a:gd name="connsiteX4-163" fmla="*/ 95087 w 135428"/>
                  <a:gd name="connsiteY4-164" fmla="*/ 564777 h 616976"/>
                  <a:gd name="connsiteX5-165" fmla="*/ 64831 w 135428"/>
                  <a:gd name="connsiteY5-166" fmla="*/ 554691 h 616976"/>
                  <a:gd name="connsiteX6-167" fmla="*/ 957 w 135428"/>
                  <a:gd name="connsiteY6-168" fmla="*/ 0 h 616976"/>
                  <a:gd name="connsiteX0-169" fmla="*/ 957 w 135428"/>
                  <a:gd name="connsiteY0-170" fmla="*/ 0 h 616976"/>
                  <a:gd name="connsiteX1-171" fmla="*/ 95087 w 135428"/>
                  <a:gd name="connsiteY1-172" fmla="*/ 90768 h 616976"/>
                  <a:gd name="connsiteX2-173" fmla="*/ 108534 w 135428"/>
                  <a:gd name="connsiteY2-174" fmla="*/ 158003 h 616976"/>
                  <a:gd name="connsiteX3-175" fmla="*/ 135428 w 135428"/>
                  <a:gd name="connsiteY3-176" fmla="*/ 208429 h 616976"/>
                  <a:gd name="connsiteX4-177" fmla="*/ 95087 w 135428"/>
                  <a:gd name="connsiteY4-178" fmla="*/ 564777 h 616976"/>
                  <a:gd name="connsiteX5-179" fmla="*/ 64831 w 135428"/>
                  <a:gd name="connsiteY5-180" fmla="*/ 554691 h 616976"/>
                  <a:gd name="connsiteX6-181" fmla="*/ 957 w 135428"/>
                  <a:gd name="connsiteY6-182" fmla="*/ 0 h 616976"/>
                  <a:gd name="connsiteX0-183" fmla="*/ 957 w 135428"/>
                  <a:gd name="connsiteY0-184" fmla="*/ 0 h 616976"/>
                  <a:gd name="connsiteX1-185" fmla="*/ 95087 w 135428"/>
                  <a:gd name="connsiteY1-186" fmla="*/ 90768 h 616976"/>
                  <a:gd name="connsiteX2-187" fmla="*/ 135428 w 135428"/>
                  <a:gd name="connsiteY2-188" fmla="*/ 208429 h 616976"/>
                  <a:gd name="connsiteX3-189" fmla="*/ 95087 w 135428"/>
                  <a:gd name="connsiteY3-190" fmla="*/ 564777 h 616976"/>
                  <a:gd name="connsiteX4-191" fmla="*/ 64831 w 135428"/>
                  <a:gd name="connsiteY4-192" fmla="*/ 554691 h 616976"/>
                  <a:gd name="connsiteX5-193" fmla="*/ 957 w 135428"/>
                  <a:gd name="connsiteY5-194" fmla="*/ 0 h 616976"/>
                  <a:gd name="connsiteX0-195" fmla="*/ 957 w 135428"/>
                  <a:gd name="connsiteY0-196" fmla="*/ 0 h 616976"/>
                  <a:gd name="connsiteX1-197" fmla="*/ 95087 w 135428"/>
                  <a:gd name="connsiteY1-198" fmla="*/ 90768 h 616976"/>
                  <a:gd name="connsiteX2-199" fmla="*/ 135428 w 135428"/>
                  <a:gd name="connsiteY2-200" fmla="*/ 208429 h 616976"/>
                  <a:gd name="connsiteX3-201" fmla="*/ 95087 w 135428"/>
                  <a:gd name="connsiteY3-202" fmla="*/ 564777 h 616976"/>
                  <a:gd name="connsiteX4-203" fmla="*/ 64831 w 135428"/>
                  <a:gd name="connsiteY4-204" fmla="*/ 554691 h 616976"/>
                  <a:gd name="connsiteX5-205" fmla="*/ 957 w 135428"/>
                  <a:gd name="connsiteY5-206" fmla="*/ 0 h 616976"/>
                  <a:gd name="connsiteX0-207" fmla="*/ 957 w 135428"/>
                  <a:gd name="connsiteY0-208" fmla="*/ 0 h 616976"/>
                  <a:gd name="connsiteX1-209" fmla="*/ 95087 w 135428"/>
                  <a:gd name="connsiteY1-210" fmla="*/ 90768 h 616976"/>
                  <a:gd name="connsiteX2-211" fmla="*/ 135428 w 135428"/>
                  <a:gd name="connsiteY2-212" fmla="*/ 208429 h 616976"/>
                  <a:gd name="connsiteX3-213" fmla="*/ 95087 w 135428"/>
                  <a:gd name="connsiteY3-214" fmla="*/ 564777 h 616976"/>
                  <a:gd name="connsiteX4-215" fmla="*/ 64831 w 135428"/>
                  <a:gd name="connsiteY4-216" fmla="*/ 554691 h 616976"/>
                  <a:gd name="connsiteX5-217" fmla="*/ 957 w 135428"/>
                  <a:gd name="connsiteY5-218" fmla="*/ 0 h 6169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0" name="Freeform 71"/>
              <p:cNvSpPr/>
              <p:nvPr/>
            </p:nvSpPr>
            <p:spPr>
              <a:xfrm flipH="1">
                <a:off x="608443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-1" fmla="*/ 1212 w 152735"/>
                  <a:gd name="connsiteY0-2" fmla="*/ 21993 h 633872"/>
                  <a:gd name="connsiteX1-3" fmla="*/ 105427 w 152735"/>
                  <a:gd name="connsiteY1-4" fmla="*/ 112761 h 633872"/>
                  <a:gd name="connsiteX2-5" fmla="*/ 115512 w 152735"/>
                  <a:gd name="connsiteY2-6" fmla="*/ 169911 h 633872"/>
                  <a:gd name="connsiteX3-7" fmla="*/ 152492 w 152735"/>
                  <a:gd name="connsiteY3-8" fmla="*/ 206890 h 633872"/>
                  <a:gd name="connsiteX4-9" fmla="*/ 95342 w 152735"/>
                  <a:gd name="connsiteY4-10" fmla="*/ 586770 h 633872"/>
                  <a:gd name="connsiteX5-11" fmla="*/ 51639 w 152735"/>
                  <a:gd name="connsiteY5-12" fmla="*/ 566599 h 633872"/>
                  <a:gd name="connsiteX6-13" fmla="*/ 1212 w 152735"/>
                  <a:gd name="connsiteY6-14" fmla="*/ 21993 h 633872"/>
                  <a:gd name="connsiteX0-15" fmla="*/ 1212 w 152492"/>
                  <a:gd name="connsiteY0-16" fmla="*/ 21993 h 633872"/>
                  <a:gd name="connsiteX1-17" fmla="*/ 105427 w 152492"/>
                  <a:gd name="connsiteY1-18" fmla="*/ 112761 h 633872"/>
                  <a:gd name="connsiteX2-19" fmla="*/ 115512 w 152492"/>
                  <a:gd name="connsiteY2-20" fmla="*/ 169911 h 633872"/>
                  <a:gd name="connsiteX3-21" fmla="*/ 152492 w 152492"/>
                  <a:gd name="connsiteY3-22" fmla="*/ 206890 h 633872"/>
                  <a:gd name="connsiteX4-23" fmla="*/ 95342 w 152492"/>
                  <a:gd name="connsiteY4-24" fmla="*/ 586770 h 633872"/>
                  <a:gd name="connsiteX5-25" fmla="*/ 51639 w 152492"/>
                  <a:gd name="connsiteY5-26" fmla="*/ 566599 h 633872"/>
                  <a:gd name="connsiteX6-27" fmla="*/ 1212 w 152492"/>
                  <a:gd name="connsiteY6-28" fmla="*/ 21993 h 633872"/>
                  <a:gd name="connsiteX0-29" fmla="*/ 1212 w 152492"/>
                  <a:gd name="connsiteY0-30" fmla="*/ 21993 h 633872"/>
                  <a:gd name="connsiteX1-31" fmla="*/ 105427 w 152492"/>
                  <a:gd name="connsiteY1-32" fmla="*/ 112761 h 633872"/>
                  <a:gd name="connsiteX2-33" fmla="*/ 115512 w 152492"/>
                  <a:gd name="connsiteY2-34" fmla="*/ 169911 h 633872"/>
                  <a:gd name="connsiteX3-35" fmla="*/ 152492 w 152492"/>
                  <a:gd name="connsiteY3-36" fmla="*/ 206890 h 633872"/>
                  <a:gd name="connsiteX4-37" fmla="*/ 95342 w 152492"/>
                  <a:gd name="connsiteY4-38" fmla="*/ 586770 h 633872"/>
                  <a:gd name="connsiteX5-39" fmla="*/ 51639 w 152492"/>
                  <a:gd name="connsiteY5-40" fmla="*/ 566599 h 633872"/>
                  <a:gd name="connsiteX6-41" fmla="*/ 1212 w 152492"/>
                  <a:gd name="connsiteY6-42" fmla="*/ 21993 h 633872"/>
                  <a:gd name="connsiteX0-43" fmla="*/ 1212 w 152492"/>
                  <a:gd name="connsiteY0-44" fmla="*/ 21993 h 633872"/>
                  <a:gd name="connsiteX1-45" fmla="*/ 105427 w 152492"/>
                  <a:gd name="connsiteY1-46" fmla="*/ 112761 h 633872"/>
                  <a:gd name="connsiteX2-47" fmla="*/ 115512 w 152492"/>
                  <a:gd name="connsiteY2-48" fmla="*/ 169911 h 633872"/>
                  <a:gd name="connsiteX3-49" fmla="*/ 152492 w 152492"/>
                  <a:gd name="connsiteY3-50" fmla="*/ 206890 h 633872"/>
                  <a:gd name="connsiteX4-51" fmla="*/ 95342 w 152492"/>
                  <a:gd name="connsiteY4-52" fmla="*/ 586770 h 633872"/>
                  <a:gd name="connsiteX5-53" fmla="*/ 51639 w 152492"/>
                  <a:gd name="connsiteY5-54" fmla="*/ 566599 h 633872"/>
                  <a:gd name="connsiteX6-55" fmla="*/ 1212 w 152492"/>
                  <a:gd name="connsiteY6-56" fmla="*/ 21993 h 633872"/>
                  <a:gd name="connsiteX0-57" fmla="*/ 1212 w 152492"/>
                  <a:gd name="connsiteY0-58" fmla="*/ 21993 h 633872"/>
                  <a:gd name="connsiteX1-59" fmla="*/ 105427 w 152492"/>
                  <a:gd name="connsiteY1-60" fmla="*/ 112761 h 633872"/>
                  <a:gd name="connsiteX2-61" fmla="*/ 108789 w 152492"/>
                  <a:gd name="connsiteY2-62" fmla="*/ 179996 h 633872"/>
                  <a:gd name="connsiteX3-63" fmla="*/ 152492 w 152492"/>
                  <a:gd name="connsiteY3-64" fmla="*/ 206890 h 633872"/>
                  <a:gd name="connsiteX4-65" fmla="*/ 95342 w 152492"/>
                  <a:gd name="connsiteY4-66" fmla="*/ 586770 h 633872"/>
                  <a:gd name="connsiteX5-67" fmla="*/ 51639 w 152492"/>
                  <a:gd name="connsiteY5-68" fmla="*/ 566599 h 633872"/>
                  <a:gd name="connsiteX6-69" fmla="*/ 1212 w 152492"/>
                  <a:gd name="connsiteY6-70" fmla="*/ 21993 h 633872"/>
                  <a:gd name="connsiteX0-71" fmla="*/ 1212 w 152492"/>
                  <a:gd name="connsiteY0-72" fmla="*/ 21993 h 633872"/>
                  <a:gd name="connsiteX1-73" fmla="*/ 105427 w 152492"/>
                  <a:gd name="connsiteY1-74" fmla="*/ 112761 h 633872"/>
                  <a:gd name="connsiteX2-75" fmla="*/ 108789 w 152492"/>
                  <a:gd name="connsiteY2-76" fmla="*/ 179996 h 633872"/>
                  <a:gd name="connsiteX3-77" fmla="*/ 152492 w 152492"/>
                  <a:gd name="connsiteY3-78" fmla="*/ 206890 h 633872"/>
                  <a:gd name="connsiteX4-79" fmla="*/ 95342 w 152492"/>
                  <a:gd name="connsiteY4-80" fmla="*/ 586770 h 633872"/>
                  <a:gd name="connsiteX5-81" fmla="*/ 51639 w 152492"/>
                  <a:gd name="connsiteY5-82" fmla="*/ 566599 h 633872"/>
                  <a:gd name="connsiteX6-83" fmla="*/ 1212 w 152492"/>
                  <a:gd name="connsiteY6-84" fmla="*/ 21993 h 633872"/>
                  <a:gd name="connsiteX0-85" fmla="*/ 1212 w 152492"/>
                  <a:gd name="connsiteY0-86" fmla="*/ 0 h 611879"/>
                  <a:gd name="connsiteX1-87" fmla="*/ 105427 w 152492"/>
                  <a:gd name="connsiteY1-88" fmla="*/ 90768 h 611879"/>
                  <a:gd name="connsiteX2-89" fmla="*/ 108789 w 152492"/>
                  <a:gd name="connsiteY2-90" fmla="*/ 158003 h 611879"/>
                  <a:gd name="connsiteX3-91" fmla="*/ 152492 w 152492"/>
                  <a:gd name="connsiteY3-92" fmla="*/ 184897 h 611879"/>
                  <a:gd name="connsiteX4-93" fmla="*/ 95342 w 152492"/>
                  <a:gd name="connsiteY4-94" fmla="*/ 564777 h 611879"/>
                  <a:gd name="connsiteX5-95" fmla="*/ 51639 w 152492"/>
                  <a:gd name="connsiteY5-96" fmla="*/ 544606 h 611879"/>
                  <a:gd name="connsiteX6-97" fmla="*/ 1212 w 152492"/>
                  <a:gd name="connsiteY6-98" fmla="*/ 0 h 611879"/>
                  <a:gd name="connsiteX0-99" fmla="*/ 1212 w 152492"/>
                  <a:gd name="connsiteY0-100" fmla="*/ 0 h 611879"/>
                  <a:gd name="connsiteX1-101" fmla="*/ 95342 w 152492"/>
                  <a:gd name="connsiteY1-102" fmla="*/ 90768 h 611879"/>
                  <a:gd name="connsiteX2-103" fmla="*/ 108789 w 152492"/>
                  <a:gd name="connsiteY2-104" fmla="*/ 158003 h 611879"/>
                  <a:gd name="connsiteX3-105" fmla="*/ 152492 w 152492"/>
                  <a:gd name="connsiteY3-106" fmla="*/ 184897 h 611879"/>
                  <a:gd name="connsiteX4-107" fmla="*/ 95342 w 152492"/>
                  <a:gd name="connsiteY4-108" fmla="*/ 564777 h 611879"/>
                  <a:gd name="connsiteX5-109" fmla="*/ 51639 w 152492"/>
                  <a:gd name="connsiteY5-110" fmla="*/ 544606 h 611879"/>
                  <a:gd name="connsiteX6-111" fmla="*/ 1212 w 152492"/>
                  <a:gd name="connsiteY6-112" fmla="*/ 0 h 611879"/>
                  <a:gd name="connsiteX0-113" fmla="*/ 1212 w 152492"/>
                  <a:gd name="connsiteY0-114" fmla="*/ 0 h 611879"/>
                  <a:gd name="connsiteX1-115" fmla="*/ 95342 w 152492"/>
                  <a:gd name="connsiteY1-116" fmla="*/ 90768 h 611879"/>
                  <a:gd name="connsiteX2-117" fmla="*/ 108789 w 152492"/>
                  <a:gd name="connsiteY2-118" fmla="*/ 158003 h 611879"/>
                  <a:gd name="connsiteX3-119" fmla="*/ 152492 w 152492"/>
                  <a:gd name="connsiteY3-120" fmla="*/ 184897 h 611879"/>
                  <a:gd name="connsiteX4-121" fmla="*/ 95342 w 152492"/>
                  <a:gd name="connsiteY4-122" fmla="*/ 564777 h 611879"/>
                  <a:gd name="connsiteX5-123" fmla="*/ 51639 w 152492"/>
                  <a:gd name="connsiteY5-124" fmla="*/ 544606 h 611879"/>
                  <a:gd name="connsiteX6-125" fmla="*/ 1212 w 152492"/>
                  <a:gd name="connsiteY6-126" fmla="*/ 0 h 611879"/>
                  <a:gd name="connsiteX0-127" fmla="*/ 1212 w 152492"/>
                  <a:gd name="connsiteY0-128" fmla="*/ 0 h 611879"/>
                  <a:gd name="connsiteX1-129" fmla="*/ 95342 w 152492"/>
                  <a:gd name="connsiteY1-130" fmla="*/ 90768 h 611879"/>
                  <a:gd name="connsiteX2-131" fmla="*/ 108789 w 152492"/>
                  <a:gd name="connsiteY2-132" fmla="*/ 158003 h 611879"/>
                  <a:gd name="connsiteX3-133" fmla="*/ 152492 w 152492"/>
                  <a:gd name="connsiteY3-134" fmla="*/ 184897 h 611879"/>
                  <a:gd name="connsiteX4-135" fmla="*/ 95342 w 152492"/>
                  <a:gd name="connsiteY4-136" fmla="*/ 564777 h 611879"/>
                  <a:gd name="connsiteX5-137" fmla="*/ 51639 w 152492"/>
                  <a:gd name="connsiteY5-138" fmla="*/ 544606 h 611879"/>
                  <a:gd name="connsiteX6-139" fmla="*/ 1212 w 152492"/>
                  <a:gd name="connsiteY6-140" fmla="*/ 0 h 611879"/>
                  <a:gd name="connsiteX0-141" fmla="*/ 957 w 152237"/>
                  <a:gd name="connsiteY0-142" fmla="*/ 0 h 616976"/>
                  <a:gd name="connsiteX1-143" fmla="*/ 95087 w 152237"/>
                  <a:gd name="connsiteY1-144" fmla="*/ 90768 h 616976"/>
                  <a:gd name="connsiteX2-145" fmla="*/ 108534 w 152237"/>
                  <a:gd name="connsiteY2-146" fmla="*/ 158003 h 616976"/>
                  <a:gd name="connsiteX3-147" fmla="*/ 152237 w 152237"/>
                  <a:gd name="connsiteY3-148" fmla="*/ 184897 h 616976"/>
                  <a:gd name="connsiteX4-149" fmla="*/ 95087 w 152237"/>
                  <a:gd name="connsiteY4-150" fmla="*/ 564777 h 616976"/>
                  <a:gd name="connsiteX5-151" fmla="*/ 64831 w 152237"/>
                  <a:gd name="connsiteY5-152" fmla="*/ 554691 h 616976"/>
                  <a:gd name="connsiteX6-153" fmla="*/ 957 w 152237"/>
                  <a:gd name="connsiteY6-154" fmla="*/ 0 h 616976"/>
                  <a:gd name="connsiteX0-155" fmla="*/ 957 w 135428"/>
                  <a:gd name="connsiteY0-156" fmla="*/ 0 h 616976"/>
                  <a:gd name="connsiteX1-157" fmla="*/ 95087 w 135428"/>
                  <a:gd name="connsiteY1-158" fmla="*/ 90768 h 616976"/>
                  <a:gd name="connsiteX2-159" fmla="*/ 108534 w 135428"/>
                  <a:gd name="connsiteY2-160" fmla="*/ 158003 h 616976"/>
                  <a:gd name="connsiteX3-161" fmla="*/ 135428 w 135428"/>
                  <a:gd name="connsiteY3-162" fmla="*/ 208429 h 616976"/>
                  <a:gd name="connsiteX4-163" fmla="*/ 95087 w 135428"/>
                  <a:gd name="connsiteY4-164" fmla="*/ 564777 h 616976"/>
                  <a:gd name="connsiteX5-165" fmla="*/ 64831 w 135428"/>
                  <a:gd name="connsiteY5-166" fmla="*/ 554691 h 616976"/>
                  <a:gd name="connsiteX6-167" fmla="*/ 957 w 135428"/>
                  <a:gd name="connsiteY6-168" fmla="*/ 0 h 616976"/>
                  <a:gd name="connsiteX0-169" fmla="*/ 957 w 135428"/>
                  <a:gd name="connsiteY0-170" fmla="*/ 0 h 616976"/>
                  <a:gd name="connsiteX1-171" fmla="*/ 95087 w 135428"/>
                  <a:gd name="connsiteY1-172" fmla="*/ 90768 h 616976"/>
                  <a:gd name="connsiteX2-173" fmla="*/ 108534 w 135428"/>
                  <a:gd name="connsiteY2-174" fmla="*/ 158003 h 616976"/>
                  <a:gd name="connsiteX3-175" fmla="*/ 135428 w 135428"/>
                  <a:gd name="connsiteY3-176" fmla="*/ 208429 h 616976"/>
                  <a:gd name="connsiteX4-177" fmla="*/ 95087 w 135428"/>
                  <a:gd name="connsiteY4-178" fmla="*/ 564777 h 616976"/>
                  <a:gd name="connsiteX5-179" fmla="*/ 64831 w 135428"/>
                  <a:gd name="connsiteY5-180" fmla="*/ 554691 h 616976"/>
                  <a:gd name="connsiteX6-181" fmla="*/ 957 w 135428"/>
                  <a:gd name="connsiteY6-182" fmla="*/ 0 h 616976"/>
                  <a:gd name="connsiteX0-183" fmla="*/ 957 w 135428"/>
                  <a:gd name="connsiteY0-184" fmla="*/ 0 h 616976"/>
                  <a:gd name="connsiteX1-185" fmla="*/ 95087 w 135428"/>
                  <a:gd name="connsiteY1-186" fmla="*/ 90768 h 616976"/>
                  <a:gd name="connsiteX2-187" fmla="*/ 135428 w 135428"/>
                  <a:gd name="connsiteY2-188" fmla="*/ 208429 h 616976"/>
                  <a:gd name="connsiteX3-189" fmla="*/ 95087 w 135428"/>
                  <a:gd name="connsiteY3-190" fmla="*/ 564777 h 616976"/>
                  <a:gd name="connsiteX4-191" fmla="*/ 64831 w 135428"/>
                  <a:gd name="connsiteY4-192" fmla="*/ 554691 h 616976"/>
                  <a:gd name="connsiteX5-193" fmla="*/ 957 w 135428"/>
                  <a:gd name="connsiteY5-194" fmla="*/ 0 h 616976"/>
                  <a:gd name="connsiteX0-195" fmla="*/ 957 w 135428"/>
                  <a:gd name="connsiteY0-196" fmla="*/ 0 h 616976"/>
                  <a:gd name="connsiteX1-197" fmla="*/ 95087 w 135428"/>
                  <a:gd name="connsiteY1-198" fmla="*/ 90768 h 616976"/>
                  <a:gd name="connsiteX2-199" fmla="*/ 135428 w 135428"/>
                  <a:gd name="connsiteY2-200" fmla="*/ 208429 h 616976"/>
                  <a:gd name="connsiteX3-201" fmla="*/ 95087 w 135428"/>
                  <a:gd name="connsiteY3-202" fmla="*/ 564777 h 616976"/>
                  <a:gd name="connsiteX4-203" fmla="*/ 64831 w 135428"/>
                  <a:gd name="connsiteY4-204" fmla="*/ 554691 h 616976"/>
                  <a:gd name="connsiteX5-205" fmla="*/ 957 w 135428"/>
                  <a:gd name="connsiteY5-206" fmla="*/ 0 h 616976"/>
                  <a:gd name="connsiteX0-207" fmla="*/ 957 w 135428"/>
                  <a:gd name="connsiteY0-208" fmla="*/ 0 h 616976"/>
                  <a:gd name="connsiteX1-209" fmla="*/ 95087 w 135428"/>
                  <a:gd name="connsiteY1-210" fmla="*/ 90768 h 616976"/>
                  <a:gd name="connsiteX2-211" fmla="*/ 135428 w 135428"/>
                  <a:gd name="connsiteY2-212" fmla="*/ 208429 h 616976"/>
                  <a:gd name="connsiteX3-213" fmla="*/ 95087 w 135428"/>
                  <a:gd name="connsiteY3-214" fmla="*/ 564777 h 616976"/>
                  <a:gd name="connsiteX4-215" fmla="*/ 64831 w 135428"/>
                  <a:gd name="connsiteY4-216" fmla="*/ 554691 h 616976"/>
                  <a:gd name="connsiteX5-217" fmla="*/ 957 w 135428"/>
                  <a:gd name="connsiteY5-218" fmla="*/ 0 h 616976"/>
                  <a:gd name="connsiteX0-219" fmla="*/ 957 w 135428"/>
                  <a:gd name="connsiteY0-220" fmla="*/ 0 h 616976"/>
                  <a:gd name="connsiteX1-221" fmla="*/ 85052 w 135428"/>
                  <a:gd name="connsiteY1-222" fmla="*/ 94129 h 616976"/>
                  <a:gd name="connsiteX2-223" fmla="*/ 135428 w 135428"/>
                  <a:gd name="connsiteY2-224" fmla="*/ 208429 h 616976"/>
                  <a:gd name="connsiteX3-225" fmla="*/ 95087 w 135428"/>
                  <a:gd name="connsiteY3-226" fmla="*/ 564777 h 616976"/>
                  <a:gd name="connsiteX4-227" fmla="*/ 64831 w 135428"/>
                  <a:gd name="connsiteY4-228" fmla="*/ 554691 h 616976"/>
                  <a:gd name="connsiteX5-229" fmla="*/ 957 w 135428"/>
                  <a:gd name="connsiteY5-230" fmla="*/ 0 h 616976"/>
                  <a:gd name="connsiteX0-231" fmla="*/ 680 w 165258"/>
                  <a:gd name="connsiteY0-232" fmla="*/ 0 h 631958"/>
                  <a:gd name="connsiteX1-233" fmla="*/ 114882 w 165258"/>
                  <a:gd name="connsiteY1-234" fmla="*/ 107576 h 631958"/>
                  <a:gd name="connsiteX2-235" fmla="*/ 165258 w 165258"/>
                  <a:gd name="connsiteY2-236" fmla="*/ 221876 h 631958"/>
                  <a:gd name="connsiteX3-237" fmla="*/ 124917 w 165258"/>
                  <a:gd name="connsiteY3-238" fmla="*/ 578224 h 631958"/>
                  <a:gd name="connsiteX4-239" fmla="*/ 94661 w 165258"/>
                  <a:gd name="connsiteY4-240" fmla="*/ 568138 h 631958"/>
                  <a:gd name="connsiteX5-241" fmla="*/ 680 w 165258"/>
                  <a:gd name="connsiteY5-242" fmla="*/ 0 h 631958"/>
                  <a:gd name="connsiteX0-243" fmla="*/ 1069 w 165647"/>
                  <a:gd name="connsiteY0-244" fmla="*/ 0 h 641425"/>
                  <a:gd name="connsiteX1-245" fmla="*/ 115271 w 165647"/>
                  <a:gd name="connsiteY1-246" fmla="*/ 107576 h 641425"/>
                  <a:gd name="connsiteX2-247" fmla="*/ 165647 w 165647"/>
                  <a:gd name="connsiteY2-248" fmla="*/ 221876 h 641425"/>
                  <a:gd name="connsiteX3-249" fmla="*/ 125306 w 165647"/>
                  <a:gd name="connsiteY3-250" fmla="*/ 578224 h 641425"/>
                  <a:gd name="connsiteX4-251" fmla="*/ 95050 w 165647"/>
                  <a:gd name="connsiteY4-252" fmla="*/ 568138 h 641425"/>
                  <a:gd name="connsiteX5-253" fmla="*/ 1069 w 165647"/>
                  <a:gd name="connsiteY5-254" fmla="*/ 0 h 641425"/>
                  <a:gd name="connsiteX0-255" fmla="*/ 1069 w 165647"/>
                  <a:gd name="connsiteY0-256" fmla="*/ 0 h 641425"/>
                  <a:gd name="connsiteX1-257" fmla="*/ 115271 w 165647"/>
                  <a:gd name="connsiteY1-258" fmla="*/ 107576 h 641425"/>
                  <a:gd name="connsiteX2-259" fmla="*/ 165647 w 165647"/>
                  <a:gd name="connsiteY2-260" fmla="*/ 221876 h 641425"/>
                  <a:gd name="connsiteX3-261" fmla="*/ 125306 w 165647"/>
                  <a:gd name="connsiteY3-262" fmla="*/ 578224 h 641425"/>
                  <a:gd name="connsiteX4-263" fmla="*/ 95050 w 165647"/>
                  <a:gd name="connsiteY4-264" fmla="*/ 568138 h 641425"/>
                  <a:gd name="connsiteX5-265" fmla="*/ 1069 w 165647"/>
                  <a:gd name="connsiteY5-266" fmla="*/ 0 h 641425"/>
                  <a:gd name="connsiteX0-267" fmla="*/ 1069 w 165647"/>
                  <a:gd name="connsiteY0-268" fmla="*/ 0 h 641425"/>
                  <a:gd name="connsiteX1-269" fmla="*/ 115271 w 165647"/>
                  <a:gd name="connsiteY1-270" fmla="*/ 107576 h 641425"/>
                  <a:gd name="connsiteX2-271" fmla="*/ 165647 w 165647"/>
                  <a:gd name="connsiteY2-272" fmla="*/ 221876 h 641425"/>
                  <a:gd name="connsiteX3-273" fmla="*/ 125306 w 165647"/>
                  <a:gd name="connsiteY3-274" fmla="*/ 578224 h 641425"/>
                  <a:gd name="connsiteX4-275" fmla="*/ 95050 w 165647"/>
                  <a:gd name="connsiteY4-276" fmla="*/ 568138 h 641425"/>
                  <a:gd name="connsiteX5-277" fmla="*/ 1069 w 165647"/>
                  <a:gd name="connsiteY5-278" fmla="*/ 0 h 641425"/>
                  <a:gd name="connsiteX0-279" fmla="*/ 1069 w 166511"/>
                  <a:gd name="connsiteY0-280" fmla="*/ 0 h 630644"/>
                  <a:gd name="connsiteX1-281" fmla="*/ 115271 w 166511"/>
                  <a:gd name="connsiteY1-282" fmla="*/ 107576 h 630644"/>
                  <a:gd name="connsiteX2-283" fmla="*/ 165647 w 166511"/>
                  <a:gd name="connsiteY2-284" fmla="*/ 221876 h 630644"/>
                  <a:gd name="connsiteX3-285" fmla="*/ 143686 w 166511"/>
                  <a:gd name="connsiteY3-286" fmla="*/ 416005 h 630644"/>
                  <a:gd name="connsiteX4-287" fmla="*/ 125306 w 166511"/>
                  <a:gd name="connsiteY4-288" fmla="*/ 578224 h 630644"/>
                  <a:gd name="connsiteX5-289" fmla="*/ 95050 w 166511"/>
                  <a:gd name="connsiteY5-290" fmla="*/ 568138 h 630644"/>
                  <a:gd name="connsiteX6-291" fmla="*/ 1069 w 166511"/>
                  <a:gd name="connsiteY6-292" fmla="*/ 0 h 630644"/>
                  <a:gd name="connsiteX0-293" fmla="*/ 5716 w 171158"/>
                  <a:gd name="connsiteY0-294" fmla="*/ 0 h 601393"/>
                  <a:gd name="connsiteX1-295" fmla="*/ 119918 w 171158"/>
                  <a:gd name="connsiteY1-296" fmla="*/ 107576 h 601393"/>
                  <a:gd name="connsiteX2-297" fmla="*/ 170294 w 171158"/>
                  <a:gd name="connsiteY2-298" fmla="*/ 221876 h 601393"/>
                  <a:gd name="connsiteX3-299" fmla="*/ 148333 w 171158"/>
                  <a:gd name="connsiteY3-300" fmla="*/ 416005 h 601393"/>
                  <a:gd name="connsiteX4-301" fmla="*/ 129953 w 171158"/>
                  <a:gd name="connsiteY4-302" fmla="*/ 578224 h 601393"/>
                  <a:gd name="connsiteX5-303" fmla="*/ 99697 w 171158"/>
                  <a:gd name="connsiteY5-304" fmla="*/ 568138 h 601393"/>
                  <a:gd name="connsiteX6-305" fmla="*/ 22713 w 171158"/>
                  <a:gd name="connsiteY6-306" fmla="*/ 276115 h 601393"/>
                  <a:gd name="connsiteX7" fmla="*/ 5716 w 171158"/>
                  <a:gd name="connsiteY7" fmla="*/ 0 h 601393"/>
                  <a:gd name="connsiteX0-307" fmla="*/ 4248 w 179875"/>
                  <a:gd name="connsiteY0-308" fmla="*/ 0 h 608216"/>
                  <a:gd name="connsiteX1-309" fmla="*/ 128635 w 179875"/>
                  <a:gd name="connsiteY1-310" fmla="*/ 114399 h 608216"/>
                  <a:gd name="connsiteX2-311" fmla="*/ 179011 w 179875"/>
                  <a:gd name="connsiteY2-312" fmla="*/ 228699 h 608216"/>
                  <a:gd name="connsiteX3-313" fmla="*/ 157050 w 179875"/>
                  <a:gd name="connsiteY3-314" fmla="*/ 422828 h 608216"/>
                  <a:gd name="connsiteX4-315" fmla="*/ 138670 w 179875"/>
                  <a:gd name="connsiteY4-316" fmla="*/ 585047 h 608216"/>
                  <a:gd name="connsiteX5-317" fmla="*/ 108414 w 179875"/>
                  <a:gd name="connsiteY5-318" fmla="*/ 574961 h 608216"/>
                  <a:gd name="connsiteX6-319" fmla="*/ 31430 w 179875"/>
                  <a:gd name="connsiteY6-320" fmla="*/ 282938 h 608216"/>
                  <a:gd name="connsiteX7-321" fmla="*/ 4248 w 179875"/>
                  <a:gd name="connsiteY7-322" fmla="*/ 0 h 608216"/>
                  <a:gd name="connsiteX0-323" fmla="*/ 0 w 175627"/>
                  <a:gd name="connsiteY0-324" fmla="*/ 0 h 608216"/>
                  <a:gd name="connsiteX1-325" fmla="*/ 124387 w 175627"/>
                  <a:gd name="connsiteY1-326" fmla="*/ 114399 h 608216"/>
                  <a:gd name="connsiteX2-327" fmla="*/ 174763 w 175627"/>
                  <a:gd name="connsiteY2-328" fmla="*/ 228699 h 608216"/>
                  <a:gd name="connsiteX3-329" fmla="*/ 152802 w 175627"/>
                  <a:gd name="connsiteY3-330" fmla="*/ 422828 h 608216"/>
                  <a:gd name="connsiteX4-331" fmla="*/ 134422 w 175627"/>
                  <a:gd name="connsiteY4-332" fmla="*/ 585047 h 608216"/>
                  <a:gd name="connsiteX5-333" fmla="*/ 104166 w 175627"/>
                  <a:gd name="connsiteY5-334" fmla="*/ 574961 h 608216"/>
                  <a:gd name="connsiteX6-335" fmla="*/ 27182 w 175627"/>
                  <a:gd name="connsiteY6-336" fmla="*/ 282938 h 608216"/>
                  <a:gd name="connsiteX7-337" fmla="*/ 0 w 175627"/>
                  <a:gd name="connsiteY7-338" fmla="*/ 0 h 608216"/>
                  <a:gd name="connsiteX0-339" fmla="*/ 0 w 175627"/>
                  <a:gd name="connsiteY0-340" fmla="*/ 0 h 608216"/>
                  <a:gd name="connsiteX1-341" fmla="*/ 124387 w 175627"/>
                  <a:gd name="connsiteY1-342" fmla="*/ 114399 h 608216"/>
                  <a:gd name="connsiteX2-343" fmla="*/ 129035 w 175627"/>
                  <a:gd name="connsiteY2-344" fmla="*/ 173757 h 608216"/>
                  <a:gd name="connsiteX3-345" fmla="*/ 174763 w 175627"/>
                  <a:gd name="connsiteY3-346" fmla="*/ 228699 h 608216"/>
                  <a:gd name="connsiteX4-347" fmla="*/ 152802 w 175627"/>
                  <a:gd name="connsiteY4-348" fmla="*/ 422828 h 608216"/>
                  <a:gd name="connsiteX5-349" fmla="*/ 134422 w 175627"/>
                  <a:gd name="connsiteY5-350" fmla="*/ 585047 h 608216"/>
                  <a:gd name="connsiteX6-351" fmla="*/ 104166 w 175627"/>
                  <a:gd name="connsiteY6-352" fmla="*/ 574961 h 608216"/>
                  <a:gd name="connsiteX7-353" fmla="*/ 27182 w 175627"/>
                  <a:gd name="connsiteY7-354" fmla="*/ 282938 h 608216"/>
                  <a:gd name="connsiteX8" fmla="*/ 0 w 175627"/>
                  <a:gd name="connsiteY8" fmla="*/ 0 h 608216"/>
                  <a:gd name="connsiteX0-355" fmla="*/ 0 w 175627"/>
                  <a:gd name="connsiteY0-356" fmla="*/ 0 h 608216"/>
                  <a:gd name="connsiteX1-357" fmla="*/ 124387 w 175627"/>
                  <a:gd name="connsiteY1-358" fmla="*/ 114399 h 608216"/>
                  <a:gd name="connsiteX2-359" fmla="*/ 129035 w 175627"/>
                  <a:gd name="connsiteY2-360" fmla="*/ 173757 h 608216"/>
                  <a:gd name="connsiteX3-361" fmla="*/ 174763 w 175627"/>
                  <a:gd name="connsiteY3-362" fmla="*/ 228699 h 608216"/>
                  <a:gd name="connsiteX4-363" fmla="*/ 152802 w 175627"/>
                  <a:gd name="connsiteY4-364" fmla="*/ 422828 h 608216"/>
                  <a:gd name="connsiteX5-365" fmla="*/ 134422 w 175627"/>
                  <a:gd name="connsiteY5-366" fmla="*/ 585047 h 608216"/>
                  <a:gd name="connsiteX6-367" fmla="*/ 104166 w 175627"/>
                  <a:gd name="connsiteY6-368" fmla="*/ 574961 h 608216"/>
                  <a:gd name="connsiteX7-369" fmla="*/ 27182 w 175627"/>
                  <a:gd name="connsiteY7-370" fmla="*/ 282938 h 608216"/>
                  <a:gd name="connsiteX8-371" fmla="*/ 0 w 175627"/>
                  <a:gd name="connsiteY8-372" fmla="*/ 0 h 608216"/>
                  <a:gd name="connsiteX0-373" fmla="*/ 0 w 175627"/>
                  <a:gd name="connsiteY0-374" fmla="*/ 0 h 608216"/>
                  <a:gd name="connsiteX1-375" fmla="*/ 124387 w 175627"/>
                  <a:gd name="connsiteY1-376" fmla="*/ 114399 h 608216"/>
                  <a:gd name="connsiteX2-377" fmla="*/ 129035 w 175627"/>
                  <a:gd name="connsiteY2-378" fmla="*/ 173757 h 608216"/>
                  <a:gd name="connsiteX3-379" fmla="*/ 174763 w 175627"/>
                  <a:gd name="connsiteY3-380" fmla="*/ 228699 h 608216"/>
                  <a:gd name="connsiteX4-381" fmla="*/ 152802 w 175627"/>
                  <a:gd name="connsiteY4-382" fmla="*/ 422828 h 608216"/>
                  <a:gd name="connsiteX5-383" fmla="*/ 134422 w 175627"/>
                  <a:gd name="connsiteY5-384" fmla="*/ 585047 h 608216"/>
                  <a:gd name="connsiteX6-385" fmla="*/ 104166 w 175627"/>
                  <a:gd name="connsiteY6-386" fmla="*/ 574961 h 608216"/>
                  <a:gd name="connsiteX7-387" fmla="*/ 27182 w 175627"/>
                  <a:gd name="connsiteY7-388" fmla="*/ 282938 h 608216"/>
                  <a:gd name="connsiteX8-389" fmla="*/ 0 w 175627"/>
                  <a:gd name="connsiteY8-390" fmla="*/ 0 h 60821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321" y="connsiteY7-322"/>
                  </a:cxn>
                  <a:cxn ang="0">
                    <a:pos x="connsiteX8-371" y="connsiteY8-372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 rot="20695516">
            <a:off x="2848038" y="1491421"/>
            <a:ext cx="1858257" cy="2769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部平台通报整改反馈</a:t>
            </a:r>
            <a:endParaRPr lang="zh-CN" altLang="en-US" sz="1200" dirty="0"/>
          </a:p>
        </p:txBody>
      </p:sp>
      <p:grpSp>
        <p:nvGrpSpPr>
          <p:cNvPr id="42" name="组合 41"/>
          <p:cNvGrpSpPr/>
          <p:nvPr/>
        </p:nvGrpSpPr>
        <p:grpSpPr>
          <a:xfrm flipV="1">
            <a:off x="7634556" y="2568240"/>
            <a:ext cx="76177" cy="950293"/>
            <a:chOff x="5384679" y="1152694"/>
            <a:chExt cx="2138680" cy="508986"/>
          </a:xfrm>
        </p:grpSpPr>
        <p:cxnSp>
          <p:nvCxnSpPr>
            <p:cNvPr id="43" name="直线箭头连接符 38"/>
            <p:cNvCxnSpPr/>
            <p:nvPr/>
          </p:nvCxnSpPr>
          <p:spPr>
            <a:xfrm flipV="1">
              <a:off x="5384679" y="1152694"/>
              <a:ext cx="2138680" cy="508986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 rot="21208560">
              <a:off x="5721170" y="1210306"/>
              <a:ext cx="1295909" cy="1483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endParaRPr lang="zh-CN" altLang="en-US" sz="1200" dirty="0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214896" y="4106897"/>
            <a:ext cx="1191719" cy="27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区教育局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528" y="3651839"/>
            <a:ext cx="444993" cy="40309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955" y="3693102"/>
            <a:ext cx="276137" cy="276137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7706288" y="2779681"/>
            <a:ext cx="1278483" cy="2769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漏洞通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知整改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54812" y="1366492"/>
            <a:ext cx="1278483" cy="2769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  <a:sym typeface="Calibri" panose="020F0502020204030204" pitchFamily="34" charset="0"/>
              </a:rPr>
              <a:t>提交处置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5485" y="3700463"/>
            <a:ext cx="295181" cy="276137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8468363" y="4031783"/>
            <a:ext cx="1032817" cy="46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学校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  <a:p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管理员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</p:txBody>
      </p:sp>
      <p:sp>
        <p:nvSpPr>
          <p:cNvPr id="52" name="圆角矩形 2"/>
          <p:cNvSpPr/>
          <p:nvPr/>
        </p:nvSpPr>
        <p:spPr>
          <a:xfrm>
            <a:off x="1617384" y="963172"/>
            <a:ext cx="1573318" cy="475169"/>
          </a:xfrm>
          <a:prstGeom prst="roundRect">
            <a:avLst/>
          </a:prstGeom>
          <a:solidFill>
            <a:srgbClr val="E9EEF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b="1" dirty="0">
                <a:solidFill>
                  <a:srgbClr val="DE242F"/>
                </a:solidFill>
              </a:rPr>
              <a:t>教育部</a:t>
            </a:r>
            <a:endParaRPr kumimoji="1" lang="en-US" altLang="zh-CN" sz="1400" b="1" dirty="0">
              <a:solidFill>
                <a:srgbClr val="DE242F"/>
              </a:solidFill>
            </a:endParaRPr>
          </a:p>
          <a:p>
            <a:pPr algn="ctr"/>
            <a:r>
              <a:rPr kumimoji="1" lang="en-US" altLang="zh-CN" sz="1400" b="1" dirty="0">
                <a:solidFill>
                  <a:srgbClr val="DE242F"/>
                </a:solidFill>
              </a:rPr>
              <a:t>72</a:t>
            </a:r>
            <a:r>
              <a:rPr kumimoji="1" lang="zh-CN" altLang="en-US" sz="1400" b="1" dirty="0">
                <a:solidFill>
                  <a:srgbClr val="DE242F"/>
                </a:solidFill>
              </a:rPr>
              <a:t>小时处置时间</a:t>
            </a:r>
            <a:endParaRPr kumimoji="1" lang="zh-CN" altLang="en-US" sz="1400" b="1" dirty="0">
              <a:solidFill>
                <a:srgbClr val="DE242F"/>
              </a:solidFill>
            </a:endParaRPr>
          </a:p>
        </p:txBody>
      </p:sp>
      <p:sp>
        <p:nvSpPr>
          <p:cNvPr id="53" name="圆角矩形 73"/>
          <p:cNvSpPr/>
          <p:nvPr/>
        </p:nvSpPr>
        <p:spPr>
          <a:xfrm>
            <a:off x="3715660" y="910645"/>
            <a:ext cx="1573318" cy="475169"/>
          </a:xfrm>
          <a:prstGeom prst="roundRect">
            <a:avLst/>
          </a:prstGeom>
          <a:solidFill>
            <a:srgbClr val="E9EEF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b="1" dirty="0">
                <a:solidFill>
                  <a:srgbClr val="DE242F"/>
                </a:solidFill>
              </a:rPr>
              <a:t>教育厅</a:t>
            </a:r>
            <a:endParaRPr kumimoji="1" lang="en-US" altLang="zh-CN" sz="1400" b="1" dirty="0">
              <a:solidFill>
                <a:srgbClr val="DE242F"/>
              </a:solidFill>
            </a:endParaRPr>
          </a:p>
          <a:p>
            <a:pPr algn="ctr"/>
            <a:r>
              <a:rPr kumimoji="1" lang="en-US" altLang="zh-CN" sz="1400" b="1" dirty="0">
                <a:solidFill>
                  <a:srgbClr val="DE242F"/>
                </a:solidFill>
              </a:rPr>
              <a:t>60</a:t>
            </a:r>
            <a:r>
              <a:rPr kumimoji="1" lang="zh-CN" altLang="en-US" sz="1400" b="1" dirty="0">
                <a:solidFill>
                  <a:srgbClr val="DE242F"/>
                </a:solidFill>
              </a:rPr>
              <a:t>小时处置时间</a:t>
            </a:r>
            <a:endParaRPr kumimoji="1" lang="zh-CN" altLang="en-US" sz="1400" b="1" dirty="0">
              <a:solidFill>
                <a:srgbClr val="DE242F"/>
              </a:solidFill>
            </a:endParaRPr>
          </a:p>
        </p:txBody>
      </p:sp>
      <p:sp>
        <p:nvSpPr>
          <p:cNvPr id="54" name="圆角矩形 74"/>
          <p:cNvSpPr/>
          <p:nvPr/>
        </p:nvSpPr>
        <p:spPr>
          <a:xfrm>
            <a:off x="6849673" y="845908"/>
            <a:ext cx="1573318" cy="475169"/>
          </a:xfrm>
          <a:prstGeom prst="roundRect">
            <a:avLst/>
          </a:prstGeom>
          <a:solidFill>
            <a:srgbClr val="E9EEF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>
                <a:solidFill>
                  <a:srgbClr val="DE242F"/>
                </a:solidFill>
              </a:rPr>
              <a:t>60</a:t>
            </a:r>
            <a:r>
              <a:rPr kumimoji="1" lang="zh-CN" altLang="en-US" sz="1400" b="1" dirty="0">
                <a:solidFill>
                  <a:srgbClr val="DE242F"/>
                </a:solidFill>
              </a:rPr>
              <a:t>小时处置时间</a:t>
            </a:r>
            <a:endParaRPr kumimoji="1" lang="zh-CN" altLang="en-US" sz="1400" b="1" dirty="0">
              <a:solidFill>
                <a:srgbClr val="DE242F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168476" y="4137376"/>
            <a:ext cx="1191719" cy="27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市属单位</a:t>
            </a:r>
            <a:endParaRPr lang="en-US" altLang="zh-CN" sz="1200" dirty="0"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9108" y="3682318"/>
            <a:ext cx="444993" cy="403097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535" y="3723580"/>
            <a:ext cx="276137" cy="276137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 flipH="1" flipV="1">
            <a:off x="6830582" y="2342940"/>
            <a:ext cx="529612" cy="1225768"/>
            <a:chOff x="5384679" y="1152694"/>
            <a:chExt cx="2138680" cy="508986"/>
          </a:xfrm>
        </p:grpSpPr>
        <p:cxnSp>
          <p:nvCxnSpPr>
            <p:cNvPr id="59" name="直线箭头连接符 38"/>
            <p:cNvCxnSpPr/>
            <p:nvPr/>
          </p:nvCxnSpPr>
          <p:spPr>
            <a:xfrm flipV="1">
              <a:off x="5384679" y="1152694"/>
              <a:ext cx="2138680" cy="508986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/>
          </p:nvSpPr>
          <p:spPr>
            <a:xfrm rot="21208560">
              <a:off x="5721171" y="1227003"/>
              <a:ext cx="1295908" cy="1149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endParaRPr lang="zh-CN" altLang="en-US" sz="1200" dirty="0"/>
            </a:p>
          </p:txBody>
        </p:sp>
      </p:grpSp>
      <p:grpSp>
        <p:nvGrpSpPr>
          <p:cNvPr id="61" name="组合 60"/>
          <p:cNvGrpSpPr/>
          <p:nvPr/>
        </p:nvGrpSpPr>
        <p:grpSpPr>
          <a:xfrm rot="306715">
            <a:off x="8069485" y="3855493"/>
            <a:ext cx="389955" cy="276855"/>
            <a:chOff x="5384679" y="-256706"/>
            <a:chExt cx="2138680" cy="3082383"/>
          </a:xfrm>
        </p:grpSpPr>
        <p:cxnSp>
          <p:nvCxnSpPr>
            <p:cNvPr id="62" name="直线箭头连接符 38"/>
            <p:cNvCxnSpPr/>
            <p:nvPr/>
          </p:nvCxnSpPr>
          <p:spPr>
            <a:xfrm flipV="1">
              <a:off x="5384679" y="1152694"/>
              <a:ext cx="2138680" cy="508986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 rot="21208560">
              <a:off x="5721169" y="-256706"/>
              <a:ext cx="1295910" cy="308238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endParaRPr lang="zh-CN" altLang="en-US" sz="1200" dirty="0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256255" y="188646"/>
            <a:ext cx="5621500" cy="5236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Lato" panose="020F0502020204030203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部、省、市、校四级联动</a:t>
            </a:r>
            <a:endParaRPr lang="zh-CN" altLang="en-US" dirty="0"/>
          </a:p>
        </p:txBody>
      </p:sp>
      <p:cxnSp>
        <p:nvCxnSpPr>
          <p:cNvPr id="65" name="直接箭头连接符 64"/>
          <p:cNvCxnSpPr/>
          <p:nvPr/>
        </p:nvCxnSpPr>
        <p:spPr>
          <a:xfrm flipV="1">
            <a:off x="6556219" y="2277421"/>
            <a:ext cx="647055" cy="12912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 flipH="1">
            <a:off x="7488328" y="2556426"/>
            <a:ext cx="45759" cy="872394"/>
            <a:chOff x="5384679" y="1152694"/>
            <a:chExt cx="2138680" cy="508986"/>
          </a:xfrm>
        </p:grpSpPr>
        <p:cxnSp>
          <p:nvCxnSpPr>
            <p:cNvPr id="67" name="直线箭头连接符 38"/>
            <p:cNvCxnSpPr/>
            <p:nvPr/>
          </p:nvCxnSpPr>
          <p:spPr>
            <a:xfrm flipV="1">
              <a:off x="5384679" y="1152694"/>
              <a:ext cx="2138680" cy="508986"/>
            </a:xfrm>
            <a:prstGeom prst="straightConnector1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 rot="21208560">
              <a:off x="5721159" y="1203607"/>
              <a:ext cx="1295913" cy="1617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endParaRPr lang="zh-CN" altLang="en-US" sz="1200" dirty="0"/>
            </a:p>
          </p:txBody>
        </p:sp>
      </p:grpSp>
      <p:cxnSp>
        <p:nvCxnSpPr>
          <p:cNvPr id="69" name="直接箭头连接符 68"/>
          <p:cNvCxnSpPr/>
          <p:nvPr/>
        </p:nvCxnSpPr>
        <p:spPr>
          <a:xfrm flipH="1" flipV="1">
            <a:off x="7890231" y="2085701"/>
            <a:ext cx="740975" cy="148300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 flipH="1">
            <a:off x="3117007" y="1716577"/>
            <a:ext cx="1146787" cy="2941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 flipH="1" flipV="1">
            <a:off x="4933990" y="1813085"/>
            <a:ext cx="2269284" cy="140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001872" y="1246188"/>
            <a:ext cx="2399030" cy="239903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07245" y="1051561"/>
            <a:ext cx="2788285" cy="2788285"/>
          </a:xfrm>
          <a:prstGeom prst="ellipse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6113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444437" y="1915655"/>
            <a:ext cx="1515893" cy="906722"/>
            <a:chOff x="2278782" y="3717032"/>
            <a:chExt cx="2021717" cy="1209278"/>
          </a:xfrm>
        </p:grpSpPr>
        <p:sp>
          <p:nvSpPr>
            <p:cNvPr id="30" name="文本框 3"/>
            <p:cNvSpPr txBox="1"/>
            <p:nvPr/>
          </p:nvSpPr>
          <p:spPr>
            <a:xfrm>
              <a:off x="2614505" y="3717032"/>
              <a:ext cx="1296145" cy="79861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sz="33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2" name="文本框 3"/>
            <p:cNvSpPr txBox="1"/>
            <p:nvPr/>
          </p:nvSpPr>
          <p:spPr>
            <a:xfrm>
              <a:off x="2278782" y="4387416"/>
              <a:ext cx="2021717" cy="33706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——CONTENTS——</a:t>
              </a:r>
              <a:endPara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4" name="文本框 3"/>
          <p:cNvSpPr txBox="1"/>
          <p:nvPr/>
        </p:nvSpPr>
        <p:spPr>
          <a:xfrm>
            <a:off x="3486047" y="2154289"/>
            <a:ext cx="5432598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1B266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国内外网络安全形势</a:t>
            </a:r>
            <a:endParaRPr lang="zh-CN" altLang="en-US" sz="3200" b="1" dirty="0">
              <a:solidFill>
                <a:srgbClr val="1B266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16465" y="1160781"/>
            <a:ext cx="2569845" cy="2569845"/>
          </a:xfrm>
          <a:prstGeom prst="ellipse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6113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P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505"/>
            <a:ext cx="9151938" cy="5155591"/>
          </a:xfrm>
          <a:prstGeom prst="rect">
            <a:avLst/>
          </a:prstGeom>
        </p:spPr>
      </p:pic>
      <p:pic>
        <p:nvPicPr>
          <p:cNvPr id="11" name="图片 10" descr="PP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11" y="4597250"/>
            <a:ext cx="1506892" cy="1131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77" y="396035"/>
            <a:ext cx="1284325" cy="500307"/>
          </a:xfrm>
          <a:prstGeom prst="rect">
            <a:avLst/>
          </a:prstGeom>
        </p:spPr>
      </p:pic>
      <p:pic>
        <p:nvPicPr>
          <p:cNvPr id="10" name="图片 9" descr="PPT调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6525" y="-3505"/>
            <a:ext cx="4655413" cy="51555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34446" y="2219906"/>
            <a:ext cx="2894375" cy="7080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5" b="1" dirty="0">
                <a:solidFill>
                  <a:srgbClr val="1F2A66"/>
                </a:solidFill>
              </a:rPr>
              <a:t>谢谢</a:t>
            </a:r>
            <a:endParaRPr lang="zh-CN" altLang="en-US" sz="4005" b="1" dirty="0">
              <a:solidFill>
                <a:srgbClr val="1F2A66"/>
              </a:solidFill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网络安全态势严峻</a:t>
            </a:r>
            <a:endParaRPr lang="zh-CN" altLang="en-US" dirty="0"/>
          </a:p>
        </p:txBody>
      </p:sp>
      <p:grpSp>
        <p:nvGrpSpPr>
          <p:cNvPr id="30" name="271892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/>
        </p:nvGrpSpPr>
        <p:grpSpPr>
          <a:xfrm>
            <a:off x="516146" y="1034654"/>
            <a:ext cx="8134350" cy="3629530"/>
            <a:chOff x="673101" y="0"/>
            <a:chExt cx="10845800" cy="4839373"/>
          </a:xfrm>
        </p:grpSpPr>
        <p:sp>
          <p:nvSpPr>
            <p:cNvPr id="35" name="iṡlîḓê"/>
            <p:cNvSpPr/>
            <p:nvPr/>
          </p:nvSpPr>
          <p:spPr>
            <a:xfrm>
              <a:off x="673101" y="0"/>
              <a:ext cx="2633893" cy="4476750"/>
            </a:xfrm>
            <a:prstGeom prst="rect">
              <a:avLst/>
            </a:prstGeom>
            <a:blipFill>
              <a:blip r:embed="rId1"/>
              <a:stretch>
                <a:fillRect l="-77899" r="-77151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1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67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2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48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36" name="íṩ1ïdè"/>
            <p:cNvSpPr/>
            <p:nvPr/>
          </p:nvSpPr>
          <p:spPr>
            <a:xfrm>
              <a:off x="3410404" y="0"/>
              <a:ext cx="2633893" cy="4476750"/>
            </a:xfrm>
            <a:prstGeom prst="rect">
              <a:avLst/>
            </a:prstGeom>
            <a:blipFill>
              <a:blip r:embed="rId2"/>
              <a:stretch>
                <a:fillRect l="-77851" r="-77101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1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67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2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48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37" name="iṩlíḋè"/>
            <p:cNvSpPr/>
            <p:nvPr/>
          </p:nvSpPr>
          <p:spPr>
            <a:xfrm>
              <a:off x="6147706" y="0"/>
              <a:ext cx="2633893" cy="4476750"/>
            </a:xfrm>
            <a:prstGeom prst="rect">
              <a:avLst/>
            </a:prstGeom>
            <a:blipFill>
              <a:blip r:embed="rId3"/>
              <a:stretch>
                <a:fillRect l="-6687" r="-6623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1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67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2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48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38" name="iṥḷïďè"/>
            <p:cNvSpPr/>
            <p:nvPr/>
          </p:nvSpPr>
          <p:spPr>
            <a:xfrm>
              <a:off x="8885008" y="0"/>
              <a:ext cx="2633893" cy="4476750"/>
            </a:xfrm>
            <a:prstGeom prst="rect">
              <a:avLst/>
            </a:prstGeom>
            <a:blipFill>
              <a:blip r:embed="rId4"/>
              <a:stretch>
                <a:fillRect l="-101569" r="-100595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1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67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2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48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39" name="ïSḻîḓe"/>
            <p:cNvSpPr/>
            <p:nvPr/>
          </p:nvSpPr>
          <p:spPr>
            <a:xfrm>
              <a:off x="673101" y="3076574"/>
              <a:ext cx="2633893" cy="1400175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1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67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2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48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40" name="íSḻïḍe"/>
            <p:cNvSpPr/>
            <p:nvPr/>
          </p:nvSpPr>
          <p:spPr>
            <a:xfrm>
              <a:off x="3410404" y="3076574"/>
              <a:ext cx="2633893" cy="1400175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1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67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2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48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41" name="îşľídé"/>
            <p:cNvSpPr/>
            <p:nvPr/>
          </p:nvSpPr>
          <p:spPr>
            <a:xfrm>
              <a:off x="6147706" y="3076574"/>
              <a:ext cx="2633893" cy="1400175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1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67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2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48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42" name="ïśľidè"/>
            <p:cNvSpPr/>
            <p:nvPr/>
          </p:nvSpPr>
          <p:spPr>
            <a:xfrm>
              <a:off x="8885008" y="3076574"/>
              <a:ext cx="2633893" cy="1400175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71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67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52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4895" algn="l" defTabSz="1218565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00"/>
            </a:p>
          </p:txBody>
        </p:sp>
        <p:grpSp>
          <p:nvGrpSpPr>
            <p:cNvPr id="43" name="ïSliḓé"/>
            <p:cNvGrpSpPr/>
            <p:nvPr/>
          </p:nvGrpSpPr>
          <p:grpSpPr>
            <a:xfrm>
              <a:off x="817792" y="2713948"/>
              <a:ext cx="2344508" cy="1701586"/>
              <a:chOff x="817792" y="2713948"/>
              <a:chExt cx="2344508" cy="1701586"/>
            </a:xfrm>
          </p:grpSpPr>
          <p:grpSp>
            <p:nvGrpSpPr>
              <p:cNvPr id="67" name="íṡľiďè"/>
              <p:cNvGrpSpPr/>
              <p:nvPr/>
            </p:nvGrpSpPr>
            <p:grpSpPr>
              <a:xfrm>
                <a:off x="1665519" y="2713948"/>
                <a:ext cx="649056" cy="649054"/>
                <a:chOff x="7068980" y="2116080"/>
                <a:chExt cx="558427" cy="558427"/>
              </a:xfrm>
            </p:grpSpPr>
            <p:sp>
              <p:nvSpPr>
                <p:cNvPr id="71" name="iŝļíḍe"/>
                <p:cNvSpPr/>
                <p:nvPr/>
              </p:nvSpPr>
              <p:spPr>
                <a:xfrm>
                  <a:off x="7068980" y="2116080"/>
                  <a:ext cx="558427" cy="558427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68580" tIns="34290" rIns="68580" bIns="34290" rtlCol="0" anchor="ctr">
                  <a:normAutofit fontScale="82500"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1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2" name="iṡļïďé"/>
                <p:cNvSpPr/>
                <p:nvPr/>
              </p:nvSpPr>
              <p:spPr bwMode="auto">
                <a:xfrm>
                  <a:off x="7275317" y="2261533"/>
                  <a:ext cx="145751" cy="267520"/>
                </a:xfrm>
                <a:custGeom>
                  <a:avLst/>
                  <a:gdLst>
                    <a:gd name="connsiteX0" fmla="*/ 74552 w 330558"/>
                    <a:gd name="connsiteY0" fmla="*/ 463290 h 606722"/>
                    <a:gd name="connsiteX1" fmla="*/ 52477 w 330558"/>
                    <a:gd name="connsiteY1" fmla="*/ 554290 h 606722"/>
                    <a:gd name="connsiteX2" fmla="*/ 117368 w 330558"/>
                    <a:gd name="connsiteY2" fmla="*/ 499104 h 606722"/>
                    <a:gd name="connsiteX3" fmla="*/ 138108 w 330558"/>
                    <a:gd name="connsiteY3" fmla="*/ 391574 h 606722"/>
                    <a:gd name="connsiteX4" fmla="*/ 89773 w 330558"/>
                    <a:gd name="connsiteY4" fmla="*/ 439829 h 606722"/>
                    <a:gd name="connsiteX5" fmla="*/ 138108 w 330558"/>
                    <a:gd name="connsiteY5" fmla="*/ 481241 h 606722"/>
                    <a:gd name="connsiteX6" fmla="*/ 186443 w 330558"/>
                    <a:gd name="connsiteY6" fmla="*/ 439829 h 606722"/>
                    <a:gd name="connsiteX7" fmla="*/ 100811 w 330558"/>
                    <a:gd name="connsiteY7" fmla="*/ 355760 h 606722"/>
                    <a:gd name="connsiteX8" fmla="*/ 89773 w 330558"/>
                    <a:gd name="connsiteY8" fmla="*/ 401260 h 606722"/>
                    <a:gd name="connsiteX9" fmla="*/ 118792 w 330558"/>
                    <a:gd name="connsiteY9" fmla="*/ 372290 h 606722"/>
                    <a:gd name="connsiteX10" fmla="*/ 78753 w 330558"/>
                    <a:gd name="connsiteY10" fmla="*/ 177829 h 606722"/>
                    <a:gd name="connsiteX11" fmla="*/ 98072 w 330558"/>
                    <a:gd name="connsiteY11" fmla="*/ 177829 h 606722"/>
                    <a:gd name="connsiteX12" fmla="*/ 98072 w 330558"/>
                    <a:gd name="connsiteY12" fmla="*/ 197194 h 606722"/>
                    <a:gd name="connsiteX13" fmla="*/ 59434 w 330558"/>
                    <a:gd name="connsiteY13" fmla="*/ 235748 h 606722"/>
                    <a:gd name="connsiteX14" fmla="*/ 49731 w 330558"/>
                    <a:gd name="connsiteY14" fmla="*/ 239923 h 606722"/>
                    <a:gd name="connsiteX15" fmla="*/ 40027 w 330558"/>
                    <a:gd name="connsiteY15" fmla="*/ 235748 h 606722"/>
                    <a:gd name="connsiteX16" fmla="*/ 40027 w 330558"/>
                    <a:gd name="connsiteY16" fmla="*/ 216471 h 606722"/>
                    <a:gd name="connsiteX17" fmla="*/ 186916 w 330558"/>
                    <a:gd name="connsiteY17" fmla="*/ 172357 h 606722"/>
                    <a:gd name="connsiteX18" fmla="*/ 196119 w 330558"/>
                    <a:gd name="connsiteY18" fmla="*/ 176489 h 606722"/>
                    <a:gd name="connsiteX19" fmla="*/ 234757 w 330558"/>
                    <a:gd name="connsiteY19" fmla="*/ 215053 h 606722"/>
                    <a:gd name="connsiteX20" fmla="*/ 234757 w 330558"/>
                    <a:gd name="connsiteY20" fmla="*/ 234424 h 606722"/>
                    <a:gd name="connsiteX21" fmla="*/ 225053 w 330558"/>
                    <a:gd name="connsiteY21" fmla="*/ 238511 h 606722"/>
                    <a:gd name="connsiteX22" fmla="*/ 215438 w 330558"/>
                    <a:gd name="connsiteY22" fmla="*/ 234424 h 606722"/>
                    <a:gd name="connsiteX23" fmla="*/ 176712 w 330558"/>
                    <a:gd name="connsiteY23" fmla="*/ 195771 h 606722"/>
                    <a:gd name="connsiteX24" fmla="*/ 176712 w 330558"/>
                    <a:gd name="connsiteY24" fmla="*/ 176489 h 606722"/>
                    <a:gd name="connsiteX25" fmla="*/ 186916 w 330558"/>
                    <a:gd name="connsiteY25" fmla="*/ 172357 h 606722"/>
                    <a:gd name="connsiteX26" fmla="*/ 303852 w 330558"/>
                    <a:gd name="connsiteY26" fmla="*/ 128260 h 606722"/>
                    <a:gd name="connsiteX27" fmla="*/ 276169 w 330558"/>
                    <a:gd name="connsiteY27" fmla="*/ 135102 h 606722"/>
                    <a:gd name="connsiteX28" fmla="*/ 276169 w 330558"/>
                    <a:gd name="connsiteY28" fmla="*/ 140701 h 606722"/>
                    <a:gd name="connsiteX29" fmla="*/ 303852 w 330558"/>
                    <a:gd name="connsiteY29" fmla="*/ 147544 h 606722"/>
                    <a:gd name="connsiteX30" fmla="*/ 13882 w 330558"/>
                    <a:gd name="connsiteY30" fmla="*/ 124054 h 606722"/>
                    <a:gd name="connsiteX31" fmla="*/ 69052 w 330558"/>
                    <a:gd name="connsiteY31" fmla="*/ 124054 h 606722"/>
                    <a:gd name="connsiteX32" fmla="*/ 82844 w 330558"/>
                    <a:gd name="connsiteY32" fmla="*/ 137929 h 606722"/>
                    <a:gd name="connsiteX33" fmla="*/ 69052 w 330558"/>
                    <a:gd name="connsiteY33" fmla="*/ 151716 h 606722"/>
                    <a:gd name="connsiteX34" fmla="*/ 13882 w 330558"/>
                    <a:gd name="connsiteY34" fmla="*/ 151716 h 606722"/>
                    <a:gd name="connsiteX35" fmla="*/ 0 w 330558"/>
                    <a:gd name="connsiteY35" fmla="*/ 137929 h 606722"/>
                    <a:gd name="connsiteX36" fmla="*/ 13882 w 330558"/>
                    <a:gd name="connsiteY36" fmla="*/ 124054 h 606722"/>
                    <a:gd name="connsiteX37" fmla="*/ 138108 w 330558"/>
                    <a:gd name="connsiteY37" fmla="*/ 96534 h 606722"/>
                    <a:gd name="connsiteX38" fmla="*/ 176740 w 330558"/>
                    <a:gd name="connsiteY38" fmla="*/ 124083 h 606722"/>
                    <a:gd name="connsiteX39" fmla="*/ 248574 w 330558"/>
                    <a:gd name="connsiteY39" fmla="*/ 124083 h 606722"/>
                    <a:gd name="connsiteX40" fmla="*/ 259612 w 330558"/>
                    <a:gd name="connsiteY40" fmla="*/ 110308 h 606722"/>
                    <a:gd name="connsiteX41" fmla="*/ 314890 w 330558"/>
                    <a:gd name="connsiteY41" fmla="*/ 96534 h 606722"/>
                    <a:gd name="connsiteX42" fmla="*/ 325927 w 330558"/>
                    <a:gd name="connsiteY42" fmla="*/ 99289 h 606722"/>
                    <a:gd name="connsiteX43" fmla="*/ 330022 w 330558"/>
                    <a:gd name="connsiteY43" fmla="*/ 110308 h 606722"/>
                    <a:gd name="connsiteX44" fmla="*/ 330022 w 330558"/>
                    <a:gd name="connsiteY44" fmla="*/ 165495 h 606722"/>
                    <a:gd name="connsiteX45" fmla="*/ 324503 w 330558"/>
                    <a:gd name="connsiteY45" fmla="*/ 176515 h 606722"/>
                    <a:gd name="connsiteX46" fmla="*/ 316225 w 330558"/>
                    <a:gd name="connsiteY46" fmla="*/ 179270 h 606722"/>
                    <a:gd name="connsiteX47" fmla="*/ 313465 w 330558"/>
                    <a:gd name="connsiteY47" fmla="*/ 179270 h 606722"/>
                    <a:gd name="connsiteX48" fmla="*/ 258277 w 330558"/>
                    <a:gd name="connsiteY48" fmla="*/ 165495 h 606722"/>
                    <a:gd name="connsiteX49" fmla="*/ 247239 w 330558"/>
                    <a:gd name="connsiteY49" fmla="*/ 151721 h 606722"/>
                    <a:gd name="connsiteX50" fmla="*/ 164367 w 330558"/>
                    <a:gd name="connsiteY50" fmla="*/ 151721 h 606722"/>
                    <a:gd name="connsiteX51" fmla="*/ 150570 w 330558"/>
                    <a:gd name="connsiteY51" fmla="*/ 137946 h 606722"/>
                    <a:gd name="connsiteX52" fmla="*/ 136684 w 330558"/>
                    <a:gd name="connsiteY52" fmla="*/ 124083 h 606722"/>
                    <a:gd name="connsiteX53" fmla="*/ 122887 w 330558"/>
                    <a:gd name="connsiteY53" fmla="*/ 137946 h 606722"/>
                    <a:gd name="connsiteX54" fmla="*/ 136684 w 330558"/>
                    <a:gd name="connsiteY54" fmla="*/ 151721 h 606722"/>
                    <a:gd name="connsiteX55" fmla="*/ 150570 w 330558"/>
                    <a:gd name="connsiteY55" fmla="*/ 165495 h 606722"/>
                    <a:gd name="connsiteX56" fmla="*/ 150570 w 330558"/>
                    <a:gd name="connsiteY56" fmla="*/ 209573 h 606722"/>
                    <a:gd name="connsiteX57" fmla="*/ 129830 w 330558"/>
                    <a:gd name="connsiteY57" fmla="*/ 259250 h 606722"/>
                    <a:gd name="connsiteX58" fmla="*/ 118792 w 330558"/>
                    <a:gd name="connsiteY58" fmla="*/ 278535 h 606722"/>
                    <a:gd name="connsiteX59" fmla="*/ 107754 w 330558"/>
                    <a:gd name="connsiteY59" fmla="*/ 322702 h 606722"/>
                    <a:gd name="connsiteX60" fmla="*/ 185018 w 330558"/>
                    <a:gd name="connsiteY60" fmla="*/ 399839 h 606722"/>
                    <a:gd name="connsiteX61" fmla="*/ 150570 w 330558"/>
                    <a:gd name="connsiteY61" fmla="*/ 264760 h 606722"/>
                    <a:gd name="connsiteX62" fmla="*/ 160183 w 330558"/>
                    <a:gd name="connsiteY62" fmla="*/ 248231 h 606722"/>
                    <a:gd name="connsiteX63" fmla="*/ 176740 w 330558"/>
                    <a:gd name="connsiteY63" fmla="*/ 257828 h 606722"/>
                    <a:gd name="connsiteX64" fmla="*/ 259612 w 330558"/>
                    <a:gd name="connsiteY64" fmla="*/ 588771 h 606722"/>
                    <a:gd name="connsiteX65" fmla="*/ 254093 w 330558"/>
                    <a:gd name="connsiteY65" fmla="*/ 603967 h 606722"/>
                    <a:gd name="connsiteX66" fmla="*/ 247239 w 330558"/>
                    <a:gd name="connsiteY66" fmla="*/ 606722 h 606722"/>
                    <a:gd name="connsiteX67" fmla="*/ 238872 w 330558"/>
                    <a:gd name="connsiteY67" fmla="*/ 603967 h 606722"/>
                    <a:gd name="connsiteX68" fmla="*/ 164367 w 330558"/>
                    <a:gd name="connsiteY68" fmla="*/ 540516 h 606722"/>
                    <a:gd name="connsiteX69" fmla="*/ 162943 w 330558"/>
                    <a:gd name="connsiteY69" fmla="*/ 521232 h 606722"/>
                    <a:gd name="connsiteX70" fmla="*/ 182259 w 330558"/>
                    <a:gd name="connsiteY70" fmla="*/ 519810 h 606722"/>
                    <a:gd name="connsiteX71" fmla="*/ 225075 w 330558"/>
                    <a:gd name="connsiteY71" fmla="*/ 555712 h 606722"/>
                    <a:gd name="connsiteX72" fmla="*/ 201664 w 330558"/>
                    <a:gd name="connsiteY72" fmla="*/ 464712 h 606722"/>
                    <a:gd name="connsiteX73" fmla="*/ 35920 w 330558"/>
                    <a:gd name="connsiteY73" fmla="*/ 603967 h 606722"/>
                    <a:gd name="connsiteX74" fmla="*/ 27642 w 330558"/>
                    <a:gd name="connsiteY74" fmla="*/ 606722 h 606722"/>
                    <a:gd name="connsiteX75" fmla="*/ 19363 w 330558"/>
                    <a:gd name="connsiteY75" fmla="*/ 605300 h 606722"/>
                    <a:gd name="connsiteX76" fmla="*/ 13844 w 330558"/>
                    <a:gd name="connsiteY76" fmla="*/ 590104 h 606722"/>
                    <a:gd name="connsiteX77" fmla="*/ 93868 w 330558"/>
                    <a:gd name="connsiteY77" fmla="*/ 274447 h 606722"/>
                    <a:gd name="connsiteX78" fmla="*/ 111849 w 330558"/>
                    <a:gd name="connsiteY78" fmla="*/ 241299 h 606722"/>
                    <a:gd name="connsiteX79" fmla="*/ 124311 w 330558"/>
                    <a:gd name="connsiteY79" fmla="*/ 210995 h 606722"/>
                    <a:gd name="connsiteX80" fmla="*/ 124311 w 330558"/>
                    <a:gd name="connsiteY80" fmla="*/ 176515 h 606722"/>
                    <a:gd name="connsiteX81" fmla="*/ 96627 w 330558"/>
                    <a:gd name="connsiteY81" fmla="*/ 137946 h 606722"/>
                    <a:gd name="connsiteX82" fmla="*/ 138108 w 330558"/>
                    <a:gd name="connsiteY82" fmla="*/ 96534 h 606722"/>
                    <a:gd name="connsiteX83" fmla="*/ 215438 w 330558"/>
                    <a:gd name="connsiteY83" fmla="*/ 41355 h 606722"/>
                    <a:gd name="connsiteX84" fmla="*/ 234757 w 330558"/>
                    <a:gd name="connsiteY84" fmla="*/ 41355 h 606722"/>
                    <a:gd name="connsiteX85" fmla="*/ 234757 w 330558"/>
                    <a:gd name="connsiteY85" fmla="*/ 60720 h 606722"/>
                    <a:gd name="connsiteX86" fmla="*/ 196119 w 330558"/>
                    <a:gd name="connsiteY86" fmla="*/ 99274 h 606722"/>
                    <a:gd name="connsiteX87" fmla="*/ 186416 w 330558"/>
                    <a:gd name="connsiteY87" fmla="*/ 103449 h 606722"/>
                    <a:gd name="connsiteX88" fmla="*/ 176712 w 330558"/>
                    <a:gd name="connsiteY88" fmla="*/ 99274 h 606722"/>
                    <a:gd name="connsiteX89" fmla="*/ 176712 w 330558"/>
                    <a:gd name="connsiteY89" fmla="*/ 79997 h 606722"/>
                    <a:gd name="connsiteX90" fmla="*/ 41438 w 330558"/>
                    <a:gd name="connsiteY90" fmla="*/ 41355 h 606722"/>
                    <a:gd name="connsiteX91" fmla="*/ 60756 w 330558"/>
                    <a:gd name="connsiteY91" fmla="*/ 41355 h 606722"/>
                    <a:gd name="connsiteX92" fmla="*/ 99394 w 330558"/>
                    <a:gd name="connsiteY92" fmla="*/ 79997 h 606722"/>
                    <a:gd name="connsiteX93" fmla="*/ 99394 w 330558"/>
                    <a:gd name="connsiteY93" fmla="*/ 99274 h 606722"/>
                    <a:gd name="connsiteX94" fmla="*/ 89779 w 330558"/>
                    <a:gd name="connsiteY94" fmla="*/ 103449 h 606722"/>
                    <a:gd name="connsiteX95" fmla="*/ 80075 w 330558"/>
                    <a:gd name="connsiteY95" fmla="*/ 99274 h 606722"/>
                    <a:gd name="connsiteX96" fmla="*/ 41438 w 330558"/>
                    <a:gd name="connsiteY96" fmla="*/ 60720 h 606722"/>
                    <a:gd name="connsiteX97" fmla="*/ 41438 w 330558"/>
                    <a:gd name="connsiteY97" fmla="*/ 41355 h 606722"/>
                    <a:gd name="connsiteX98" fmla="*/ 138132 w 330558"/>
                    <a:gd name="connsiteY98" fmla="*/ 0 h 606722"/>
                    <a:gd name="connsiteX99" fmla="*/ 151927 w 330558"/>
                    <a:gd name="connsiteY99" fmla="*/ 13781 h 606722"/>
                    <a:gd name="connsiteX100" fmla="*/ 151927 w 330558"/>
                    <a:gd name="connsiteY100" fmla="*/ 68992 h 606722"/>
                    <a:gd name="connsiteX101" fmla="*/ 138132 w 330558"/>
                    <a:gd name="connsiteY101" fmla="*/ 82773 h 606722"/>
                    <a:gd name="connsiteX102" fmla="*/ 124336 w 330558"/>
                    <a:gd name="connsiteY102" fmla="*/ 68992 h 606722"/>
                    <a:gd name="connsiteX103" fmla="*/ 124336 w 330558"/>
                    <a:gd name="connsiteY103" fmla="*/ 13781 h 606722"/>
                    <a:gd name="connsiteX104" fmla="*/ 138132 w 330558"/>
                    <a:gd name="connsiteY104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330558" h="606722">
                      <a:moveTo>
                        <a:pt x="74552" y="463290"/>
                      </a:moveTo>
                      <a:lnTo>
                        <a:pt x="52477" y="554290"/>
                      </a:lnTo>
                      <a:lnTo>
                        <a:pt x="117368" y="499104"/>
                      </a:lnTo>
                      <a:close/>
                      <a:moveTo>
                        <a:pt x="138108" y="391574"/>
                      </a:moveTo>
                      <a:lnTo>
                        <a:pt x="89773" y="439829"/>
                      </a:lnTo>
                      <a:lnTo>
                        <a:pt x="138108" y="481241"/>
                      </a:lnTo>
                      <a:lnTo>
                        <a:pt x="186443" y="439829"/>
                      </a:lnTo>
                      <a:close/>
                      <a:moveTo>
                        <a:pt x="100811" y="355760"/>
                      </a:moveTo>
                      <a:lnTo>
                        <a:pt x="89773" y="401260"/>
                      </a:lnTo>
                      <a:lnTo>
                        <a:pt x="118792" y="372290"/>
                      </a:lnTo>
                      <a:close/>
                      <a:moveTo>
                        <a:pt x="78753" y="177829"/>
                      </a:moveTo>
                      <a:cubicBezTo>
                        <a:pt x="84273" y="172321"/>
                        <a:pt x="92552" y="172321"/>
                        <a:pt x="98072" y="177829"/>
                      </a:cubicBezTo>
                      <a:cubicBezTo>
                        <a:pt x="103591" y="183425"/>
                        <a:pt x="103591" y="191687"/>
                        <a:pt x="98072" y="197194"/>
                      </a:cubicBezTo>
                      <a:lnTo>
                        <a:pt x="59434" y="235748"/>
                      </a:lnTo>
                      <a:cubicBezTo>
                        <a:pt x="56586" y="238502"/>
                        <a:pt x="52490" y="239923"/>
                        <a:pt x="49731" y="239923"/>
                      </a:cubicBezTo>
                      <a:cubicBezTo>
                        <a:pt x="46971" y="239923"/>
                        <a:pt x="42787" y="238502"/>
                        <a:pt x="40027" y="235748"/>
                      </a:cubicBezTo>
                      <a:cubicBezTo>
                        <a:pt x="34507" y="230240"/>
                        <a:pt x="34507" y="221979"/>
                        <a:pt x="40027" y="216471"/>
                      </a:cubicBezTo>
                      <a:close/>
                      <a:moveTo>
                        <a:pt x="186916" y="172357"/>
                      </a:moveTo>
                      <a:cubicBezTo>
                        <a:pt x="190555" y="172357"/>
                        <a:pt x="194027" y="173735"/>
                        <a:pt x="196119" y="176489"/>
                      </a:cubicBezTo>
                      <a:lnTo>
                        <a:pt x="234757" y="215053"/>
                      </a:lnTo>
                      <a:cubicBezTo>
                        <a:pt x="240276" y="220562"/>
                        <a:pt x="240276" y="228914"/>
                        <a:pt x="234757" y="234424"/>
                      </a:cubicBezTo>
                      <a:cubicBezTo>
                        <a:pt x="231997" y="237178"/>
                        <a:pt x="227813" y="238511"/>
                        <a:pt x="225053" y="238511"/>
                      </a:cubicBezTo>
                      <a:cubicBezTo>
                        <a:pt x="222293" y="238511"/>
                        <a:pt x="218198" y="237178"/>
                        <a:pt x="215438" y="234424"/>
                      </a:cubicBezTo>
                      <a:lnTo>
                        <a:pt x="176712" y="195771"/>
                      </a:lnTo>
                      <a:cubicBezTo>
                        <a:pt x="171192" y="190262"/>
                        <a:pt x="171192" y="181998"/>
                        <a:pt x="176712" y="176489"/>
                      </a:cubicBezTo>
                      <a:cubicBezTo>
                        <a:pt x="179471" y="173735"/>
                        <a:pt x="183277" y="172357"/>
                        <a:pt x="186916" y="172357"/>
                      </a:cubicBezTo>
                      <a:close/>
                      <a:moveTo>
                        <a:pt x="303852" y="128260"/>
                      </a:moveTo>
                      <a:lnTo>
                        <a:pt x="276169" y="135102"/>
                      </a:lnTo>
                      <a:lnTo>
                        <a:pt x="276169" y="140701"/>
                      </a:lnTo>
                      <a:lnTo>
                        <a:pt x="303852" y="147544"/>
                      </a:lnTo>
                      <a:close/>
                      <a:moveTo>
                        <a:pt x="13882" y="124054"/>
                      </a:moveTo>
                      <a:lnTo>
                        <a:pt x="69052" y="124054"/>
                      </a:lnTo>
                      <a:cubicBezTo>
                        <a:pt x="77327" y="124054"/>
                        <a:pt x="82844" y="129569"/>
                        <a:pt x="82844" y="137929"/>
                      </a:cubicBezTo>
                      <a:cubicBezTo>
                        <a:pt x="82844" y="146201"/>
                        <a:pt x="77327" y="151716"/>
                        <a:pt x="69052" y="151716"/>
                      </a:cubicBezTo>
                      <a:lnTo>
                        <a:pt x="13882" y="151716"/>
                      </a:lnTo>
                      <a:cubicBezTo>
                        <a:pt x="5517" y="151716"/>
                        <a:pt x="0" y="146201"/>
                        <a:pt x="0" y="137929"/>
                      </a:cubicBezTo>
                      <a:cubicBezTo>
                        <a:pt x="0" y="129569"/>
                        <a:pt x="5517" y="124054"/>
                        <a:pt x="13882" y="124054"/>
                      </a:cubicBezTo>
                      <a:close/>
                      <a:moveTo>
                        <a:pt x="138108" y="96534"/>
                      </a:moveTo>
                      <a:cubicBezTo>
                        <a:pt x="156089" y="96534"/>
                        <a:pt x="171221" y="107554"/>
                        <a:pt x="176740" y="124083"/>
                      </a:cubicBezTo>
                      <a:lnTo>
                        <a:pt x="248574" y="124083"/>
                      </a:lnTo>
                      <a:cubicBezTo>
                        <a:pt x="248574" y="117240"/>
                        <a:pt x="252758" y="111730"/>
                        <a:pt x="259612" y="110308"/>
                      </a:cubicBezTo>
                      <a:lnTo>
                        <a:pt x="314890" y="96534"/>
                      </a:lnTo>
                      <a:cubicBezTo>
                        <a:pt x="318984" y="96534"/>
                        <a:pt x="323168" y="96534"/>
                        <a:pt x="325927" y="99289"/>
                      </a:cubicBezTo>
                      <a:cubicBezTo>
                        <a:pt x="330022" y="102044"/>
                        <a:pt x="331446" y="106221"/>
                        <a:pt x="330022" y="110308"/>
                      </a:cubicBezTo>
                      <a:lnTo>
                        <a:pt x="330022" y="165495"/>
                      </a:lnTo>
                      <a:cubicBezTo>
                        <a:pt x="330022" y="169583"/>
                        <a:pt x="327263" y="173760"/>
                        <a:pt x="324503" y="176515"/>
                      </a:cubicBezTo>
                      <a:cubicBezTo>
                        <a:pt x="321744" y="177848"/>
                        <a:pt x="318984" y="179270"/>
                        <a:pt x="316225" y="179270"/>
                      </a:cubicBezTo>
                      <a:lnTo>
                        <a:pt x="313465" y="179270"/>
                      </a:lnTo>
                      <a:lnTo>
                        <a:pt x="258277" y="165495"/>
                      </a:lnTo>
                      <a:cubicBezTo>
                        <a:pt x="251334" y="164073"/>
                        <a:pt x="247239" y="158563"/>
                        <a:pt x="247239" y="151721"/>
                      </a:cubicBezTo>
                      <a:lnTo>
                        <a:pt x="164367" y="151721"/>
                      </a:lnTo>
                      <a:cubicBezTo>
                        <a:pt x="156089" y="151721"/>
                        <a:pt x="150570" y="146211"/>
                        <a:pt x="150570" y="137946"/>
                      </a:cubicBezTo>
                      <a:cubicBezTo>
                        <a:pt x="150570" y="129593"/>
                        <a:pt x="144962" y="124083"/>
                        <a:pt x="136684" y="124083"/>
                      </a:cubicBezTo>
                      <a:cubicBezTo>
                        <a:pt x="128405" y="124083"/>
                        <a:pt x="122887" y="129593"/>
                        <a:pt x="122887" y="137946"/>
                      </a:cubicBezTo>
                      <a:cubicBezTo>
                        <a:pt x="122887" y="146211"/>
                        <a:pt x="128405" y="151721"/>
                        <a:pt x="136684" y="151721"/>
                      </a:cubicBezTo>
                      <a:cubicBezTo>
                        <a:pt x="144962" y="151721"/>
                        <a:pt x="150570" y="157230"/>
                        <a:pt x="150570" y="165495"/>
                      </a:cubicBezTo>
                      <a:lnTo>
                        <a:pt x="150570" y="209573"/>
                      </a:lnTo>
                      <a:cubicBezTo>
                        <a:pt x="150570" y="228946"/>
                        <a:pt x="143627" y="245476"/>
                        <a:pt x="129830" y="259250"/>
                      </a:cubicBezTo>
                      <a:cubicBezTo>
                        <a:pt x="124311" y="264760"/>
                        <a:pt x="120127" y="271603"/>
                        <a:pt x="118792" y="278535"/>
                      </a:cubicBezTo>
                      <a:lnTo>
                        <a:pt x="107754" y="322702"/>
                      </a:lnTo>
                      <a:lnTo>
                        <a:pt x="185018" y="399839"/>
                      </a:lnTo>
                      <a:lnTo>
                        <a:pt x="150570" y="264760"/>
                      </a:lnTo>
                      <a:cubicBezTo>
                        <a:pt x="147721" y="257828"/>
                        <a:pt x="153329" y="249564"/>
                        <a:pt x="160183" y="248231"/>
                      </a:cubicBezTo>
                      <a:cubicBezTo>
                        <a:pt x="167126" y="245476"/>
                        <a:pt x="175405" y="250986"/>
                        <a:pt x="176740" y="257828"/>
                      </a:cubicBezTo>
                      <a:lnTo>
                        <a:pt x="259612" y="588771"/>
                      </a:lnTo>
                      <a:cubicBezTo>
                        <a:pt x="261036" y="594281"/>
                        <a:pt x="259612" y="601212"/>
                        <a:pt x="254093" y="603967"/>
                      </a:cubicBezTo>
                      <a:cubicBezTo>
                        <a:pt x="252758" y="606722"/>
                        <a:pt x="249998" y="606722"/>
                        <a:pt x="247239" y="606722"/>
                      </a:cubicBezTo>
                      <a:cubicBezTo>
                        <a:pt x="244480" y="606722"/>
                        <a:pt x="241720" y="606722"/>
                        <a:pt x="238872" y="603967"/>
                      </a:cubicBezTo>
                      <a:lnTo>
                        <a:pt x="164367" y="540516"/>
                      </a:lnTo>
                      <a:cubicBezTo>
                        <a:pt x="158848" y="536339"/>
                        <a:pt x="157424" y="526741"/>
                        <a:pt x="162943" y="521232"/>
                      </a:cubicBezTo>
                      <a:cubicBezTo>
                        <a:pt x="167126" y="515722"/>
                        <a:pt x="176740" y="514300"/>
                        <a:pt x="182259" y="519810"/>
                      </a:cubicBezTo>
                      <a:lnTo>
                        <a:pt x="225075" y="555712"/>
                      </a:lnTo>
                      <a:lnTo>
                        <a:pt x="201664" y="464712"/>
                      </a:lnTo>
                      <a:lnTo>
                        <a:pt x="35920" y="603967"/>
                      </a:lnTo>
                      <a:cubicBezTo>
                        <a:pt x="34496" y="605300"/>
                        <a:pt x="30401" y="606722"/>
                        <a:pt x="27642" y="606722"/>
                      </a:cubicBezTo>
                      <a:cubicBezTo>
                        <a:pt x="24882" y="606722"/>
                        <a:pt x="22123" y="606722"/>
                        <a:pt x="19363" y="605300"/>
                      </a:cubicBezTo>
                      <a:cubicBezTo>
                        <a:pt x="15180" y="602545"/>
                        <a:pt x="12420" y="595702"/>
                        <a:pt x="13844" y="590104"/>
                      </a:cubicBezTo>
                      <a:lnTo>
                        <a:pt x="93868" y="274447"/>
                      </a:lnTo>
                      <a:cubicBezTo>
                        <a:pt x="96627" y="262005"/>
                        <a:pt x="102146" y="250986"/>
                        <a:pt x="111849" y="241299"/>
                      </a:cubicBezTo>
                      <a:cubicBezTo>
                        <a:pt x="120127" y="233034"/>
                        <a:pt x="124311" y="222015"/>
                        <a:pt x="124311" y="210995"/>
                      </a:cubicBezTo>
                      <a:lnTo>
                        <a:pt x="124311" y="176515"/>
                      </a:lnTo>
                      <a:cubicBezTo>
                        <a:pt x="107754" y="171005"/>
                        <a:pt x="96627" y="155809"/>
                        <a:pt x="96627" y="137946"/>
                      </a:cubicBezTo>
                      <a:cubicBezTo>
                        <a:pt x="96627" y="114485"/>
                        <a:pt x="114608" y="96534"/>
                        <a:pt x="138108" y="96534"/>
                      </a:cubicBezTo>
                      <a:close/>
                      <a:moveTo>
                        <a:pt x="215438" y="41355"/>
                      </a:moveTo>
                      <a:cubicBezTo>
                        <a:pt x="220958" y="35847"/>
                        <a:pt x="229237" y="35847"/>
                        <a:pt x="234757" y="41355"/>
                      </a:cubicBezTo>
                      <a:cubicBezTo>
                        <a:pt x="240276" y="46951"/>
                        <a:pt x="240276" y="55213"/>
                        <a:pt x="234757" y="60720"/>
                      </a:cubicBezTo>
                      <a:lnTo>
                        <a:pt x="196119" y="99274"/>
                      </a:lnTo>
                      <a:cubicBezTo>
                        <a:pt x="193271" y="102028"/>
                        <a:pt x="190511" y="103449"/>
                        <a:pt x="186416" y="103449"/>
                      </a:cubicBezTo>
                      <a:cubicBezTo>
                        <a:pt x="183656" y="103449"/>
                        <a:pt x="179472" y="102028"/>
                        <a:pt x="176712" y="99274"/>
                      </a:cubicBezTo>
                      <a:cubicBezTo>
                        <a:pt x="171192" y="93766"/>
                        <a:pt x="171192" y="85505"/>
                        <a:pt x="176712" y="79997"/>
                      </a:cubicBezTo>
                      <a:close/>
                      <a:moveTo>
                        <a:pt x="41438" y="41355"/>
                      </a:moveTo>
                      <a:cubicBezTo>
                        <a:pt x="46957" y="35847"/>
                        <a:pt x="55237" y="35847"/>
                        <a:pt x="60756" y="41355"/>
                      </a:cubicBezTo>
                      <a:lnTo>
                        <a:pt x="99394" y="79997"/>
                      </a:lnTo>
                      <a:cubicBezTo>
                        <a:pt x="105002" y="85505"/>
                        <a:pt x="105002" y="93766"/>
                        <a:pt x="99394" y="99274"/>
                      </a:cubicBezTo>
                      <a:cubicBezTo>
                        <a:pt x="96634" y="102028"/>
                        <a:pt x="92539" y="103449"/>
                        <a:pt x="89779" y="103449"/>
                      </a:cubicBezTo>
                      <a:cubicBezTo>
                        <a:pt x="87019" y="103449"/>
                        <a:pt x="82835" y="102028"/>
                        <a:pt x="80075" y="99274"/>
                      </a:cubicBezTo>
                      <a:lnTo>
                        <a:pt x="41438" y="60720"/>
                      </a:lnTo>
                      <a:cubicBezTo>
                        <a:pt x="35918" y="55213"/>
                        <a:pt x="35918" y="46951"/>
                        <a:pt x="41438" y="41355"/>
                      </a:cubicBezTo>
                      <a:close/>
                      <a:moveTo>
                        <a:pt x="138132" y="0"/>
                      </a:moveTo>
                      <a:cubicBezTo>
                        <a:pt x="146409" y="0"/>
                        <a:pt x="151927" y="5512"/>
                        <a:pt x="151927" y="13781"/>
                      </a:cubicBezTo>
                      <a:lnTo>
                        <a:pt x="151927" y="68992"/>
                      </a:lnTo>
                      <a:cubicBezTo>
                        <a:pt x="151927" y="77261"/>
                        <a:pt x="146409" y="82773"/>
                        <a:pt x="138132" y="82773"/>
                      </a:cubicBezTo>
                      <a:cubicBezTo>
                        <a:pt x="129854" y="82773"/>
                        <a:pt x="124336" y="77261"/>
                        <a:pt x="124336" y="68992"/>
                      </a:cubicBezTo>
                      <a:lnTo>
                        <a:pt x="124336" y="13781"/>
                      </a:lnTo>
                      <a:cubicBezTo>
                        <a:pt x="124336" y="5512"/>
                        <a:pt x="129854" y="0"/>
                        <a:pt x="13813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/>
                </a:p>
              </p:txBody>
            </p:sp>
          </p:grpSp>
          <p:grpSp>
            <p:nvGrpSpPr>
              <p:cNvPr id="68" name="îṣļidê"/>
              <p:cNvGrpSpPr/>
              <p:nvPr/>
            </p:nvGrpSpPr>
            <p:grpSpPr>
              <a:xfrm>
                <a:off x="817792" y="3387510"/>
                <a:ext cx="2344508" cy="1028024"/>
                <a:chOff x="937212" y="2314575"/>
                <a:chExt cx="1650466" cy="1028024"/>
              </a:xfrm>
            </p:grpSpPr>
            <p:sp>
              <p:nvSpPr>
                <p:cNvPr id="69" name="ïṧḷiḑe"/>
                <p:cNvSpPr txBox="1"/>
                <p:nvPr/>
              </p:nvSpPr>
              <p:spPr>
                <a:xfrm>
                  <a:off x="937212" y="2314575"/>
                  <a:ext cx="1650466" cy="445975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 anchor="ctr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b="1" dirty="0">
                      <a:solidFill>
                        <a:schemeClr val="bg1"/>
                      </a:solidFill>
                    </a:rPr>
                    <a:t>乌克兰电网事件</a:t>
                  </a:r>
                  <a:endParaRPr lang="vi-VN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0" name="î$1iḓè"/>
                <p:cNvSpPr txBox="1"/>
                <p:nvPr/>
              </p:nvSpPr>
              <p:spPr>
                <a:xfrm>
                  <a:off x="937212" y="2760551"/>
                  <a:ext cx="1650466" cy="582048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825" dirty="0">
                      <a:solidFill>
                        <a:schemeClr val="bg1"/>
                      </a:solidFill>
                    </a:rPr>
                    <a:t>2015</a:t>
                  </a:r>
                  <a:r>
                    <a:rPr lang="zh-CN" altLang="en-US" sz="825" dirty="0">
                      <a:solidFill>
                        <a:schemeClr val="bg1"/>
                      </a:solidFill>
                    </a:rPr>
                    <a:t>年，乌克兰电力系统遭黑客攻击，数百万居民供电被破中断。</a:t>
                  </a:r>
                  <a:endParaRPr lang="zh-CN" altLang="en-US" sz="825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4" name="íṡlïḓè"/>
            <p:cNvGrpSpPr/>
            <p:nvPr/>
          </p:nvGrpSpPr>
          <p:grpSpPr>
            <a:xfrm>
              <a:off x="3555096" y="2713948"/>
              <a:ext cx="2344508" cy="1701586"/>
              <a:chOff x="817792" y="2713948"/>
              <a:chExt cx="2344508" cy="1701586"/>
            </a:xfrm>
          </p:grpSpPr>
          <p:grpSp>
            <p:nvGrpSpPr>
              <p:cNvPr id="61" name="iṣḻïḍê"/>
              <p:cNvGrpSpPr/>
              <p:nvPr/>
            </p:nvGrpSpPr>
            <p:grpSpPr>
              <a:xfrm>
                <a:off x="1665519" y="2713948"/>
                <a:ext cx="649056" cy="649054"/>
                <a:chOff x="7068980" y="2116080"/>
                <a:chExt cx="558427" cy="558427"/>
              </a:xfrm>
            </p:grpSpPr>
            <p:sp>
              <p:nvSpPr>
                <p:cNvPr id="65" name="ïŝľiďé"/>
                <p:cNvSpPr/>
                <p:nvPr/>
              </p:nvSpPr>
              <p:spPr>
                <a:xfrm>
                  <a:off x="7068980" y="2116080"/>
                  <a:ext cx="558427" cy="558427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68580" tIns="34290" rIns="68580" bIns="34290" rtlCol="0" anchor="ctr">
                  <a:normAutofit fontScale="82500"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1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6" name="iṥ1îḍê"/>
                <p:cNvSpPr/>
                <p:nvPr/>
              </p:nvSpPr>
              <p:spPr bwMode="auto">
                <a:xfrm>
                  <a:off x="7244962" y="2261533"/>
                  <a:ext cx="206462" cy="267520"/>
                </a:xfrm>
                <a:custGeom>
                  <a:avLst/>
                  <a:gdLst>
                    <a:gd name="connsiteX0" fmla="*/ 22232 w 469119"/>
                    <a:gd name="connsiteY0" fmla="*/ 528747 h 607851"/>
                    <a:gd name="connsiteX1" fmla="*/ 446887 w 469119"/>
                    <a:gd name="connsiteY1" fmla="*/ 528747 h 607851"/>
                    <a:gd name="connsiteX2" fmla="*/ 469119 w 469119"/>
                    <a:gd name="connsiteY2" fmla="*/ 551018 h 607851"/>
                    <a:gd name="connsiteX3" fmla="*/ 469119 w 469119"/>
                    <a:gd name="connsiteY3" fmla="*/ 585580 h 607851"/>
                    <a:gd name="connsiteX4" fmla="*/ 446887 w 469119"/>
                    <a:gd name="connsiteY4" fmla="*/ 607851 h 607851"/>
                    <a:gd name="connsiteX5" fmla="*/ 22232 w 469119"/>
                    <a:gd name="connsiteY5" fmla="*/ 607851 h 607851"/>
                    <a:gd name="connsiteX6" fmla="*/ 0 w 469119"/>
                    <a:gd name="connsiteY6" fmla="*/ 585580 h 607851"/>
                    <a:gd name="connsiteX7" fmla="*/ 0 w 469119"/>
                    <a:gd name="connsiteY7" fmla="*/ 551018 h 607851"/>
                    <a:gd name="connsiteX8" fmla="*/ 22232 w 469119"/>
                    <a:gd name="connsiteY8" fmla="*/ 528747 h 607851"/>
                    <a:gd name="connsiteX9" fmla="*/ 360195 w 469119"/>
                    <a:gd name="connsiteY9" fmla="*/ 256717 h 607851"/>
                    <a:gd name="connsiteX10" fmla="*/ 433380 w 469119"/>
                    <a:gd name="connsiteY10" fmla="*/ 256717 h 607851"/>
                    <a:gd name="connsiteX11" fmla="*/ 439199 w 469119"/>
                    <a:gd name="connsiteY11" fmla="*/ 262453 h 607851"/>
                    <a:gd name="connsiteX12" fmla="*/ 439199 w 469119"/>
                    <a:gd name="connsiteY12" fmla="*/ 482856 h 607851"/>
                    <a:gd name="connsiteX13" fmla="*/ 433380 w 469119"/>
                    <a:gd name="connsiteY13" fmla="*/ 488666 h 607851"/>
                    <a:gd name="connsiteX14" fmla="*/ 360195 w 469119"/>
                    <a:gd name="connsiteY14" fmla="*/ 488666 h 607851"/>
                    <a:gd name="connsiteX15" fmla="*/ 354450 w 469119"/>
                    <a:gd name="connsiteY15" fmla="*/ 482856 h 607851"/>
                    <a:gd name="connsiteX16" fmla="*/ 354450 w 469119"/>
                    <a:gd name="connsiteY16" fmla="*/ 262453 h 607851"/>
                    <a:gd name="connsiteX17" fmla="*/ 360195 w 469119"/>
                    <a:gd name="connsiteY17" fmla="*/ 256717 h 607851"/>
                    <a:gd name="connsiteX18" fmla="*/ 198039 w 469119"/>
                    <a:gd name="connsiteY18" fmla="*/ 256717 h 607851"/>
                    <a:gd name="connsiteX19" fmla="*/ 271150 w 469119"/>
                    <a:gd name="connsiteY19" fmla="*/ 256717 h 607851"/>
                    <a:gd name="connsiteX20" fmla="*/ 276969 w 469119"/>
                    <a:gd name="connsiteY20" fmla="*/ 262453 h 607851"/>
                    <a:gd name="connsiteX21" fmla="*/ 276969 w 469119"/>
                    <a:gd name="connsiteY21" fmla="*/ 482856 h 607851"/>
                    <a:gd name="connsiteX22" fmla="*/ 271150 w 469119"/>
                    <a:gd name="connsiteY22" fmla="*/ 488666 h 607851"/>
                    <a:gd name="connsiteX23" fmla="*/ 198039 w 469119"/>
                    <a:gd name="connsiteY23" fmla="*/ 488666 h 607851"/>
                    <a:gd name="connsiteX24" fmla="*/ 192220 w 469119"/>
                    <a:gd name="connsiteY24" fmla="*/ 482856 h 607851"/>
                    <a:gd name="connsiteX25" fmla="*/ 192220 w 469119"/>
                    <a:gd name="connsiteY25" fmla="*/ 262453 h 607851"/>
                    <a:gd name="connsiteX26" fmla="*/ 198039 w 469119"/>
                    <a:gd name="connsiteY26" fmla="*/ 256717 h 607851"/>
                    <a:gd name="connsiteX27" fmla="*/ 35738 w 469119"/>
                    <a:gd name="connsiteY27" fmla="*/ 256717 h 607851"/>
                    <a:gd name="connsiteX28" fmla="*/ 108923 w 469119"/>
                    <a:gd name="connsiteY28" fmla="*/ 256717 h 607851"/>
                    <a:gd name="connsiteX29" fmla="*/ 114668 w 469119"/>
                    <a:gd name="connsiteY29" fmla="*/ 262453 h 607851"/>
                    <a:gd name="connsiteX30" fmla="*/ 114668 w 469119"/>
                    <a:gd name="connsiteY30" fmla="*/ 482856 h 607851"/>
                    <a:gd name="connsiteX31" fmla="*/ 108923 w 469119"/>
                    <a:gd name="connsiteY31" fmla="*/ 488666 h 607851"/>
                    <a:gd name="connsiteX32" fmla="*/ 35738 w 469119"/>
                    <a:gd name="connsiteY32" fmla="*/ 488666 h 607851"/>
                    <a:gd name="connsiteX33" fmla="*/ 29919 w 469119"/>
                    <a:gd name="connsiteY33" fmla="*/ 482856 h 607851"/>
                    <a:gd name="connsiteX34" fmla="*/ 29919 w 469119"/>
                    <a:gd name="connsiteY34" fmla="*/ 262453 h 607851"/>
                    <a:gd name="connsiteX35" fmla="*/ 35738 w 469119"/>
                    <a:gd name="connsiteY35" fmla="*/ 256717 h 607851"/>
                    <a:gd name="connsiteX36" fmla="*/ 234559 w 469119"/>
                    <a:gd name="connsiteY36" fmla="*/ 0 h 607851"/>
                    <a:gd name="connsiteX37" fmla="*/ 249105 w 469119"/>
                    <a:gd name="connsiteY37" fmla="*/ 5362 h 607851"/>
                    <a:gd name="connsiteX38" fmla="*/ 461405 w 469119"/>
                    <a:gd name="connsiteY38" fmla="*/ 187908 h 607851"/>
                    <a:gd name="connsiteX39" fmla="*/ 467746 w 469119"/>
                    <a:gd name="connsiteY39" fmla="*/ 212486 h 607851"/>
                    <a:gd name="connsiteX40" fmla="*/ 446859 w 469119"/>
                    <a:gd name="connsiteY40" fmla="*/ 227009 h 607851"/>
                    <a:gd name="connsiteX41" fmla="*/ 22259 w 469119"/>
                    <a:gd name="connsiteY41" fmla="*/ 227009 h 607851"/>
                    <a:gd name="connsiteX42" fmla="*/ 1372 w 469119"/>
                    <a:gd name="connsiteY42" fmla="*/ 212486 h 607851"/>
                    <a:gd name="connsiteX43" fmla="*/ 7788 w 469119"/>
                    <a:gd name="connsiteY43" fmla="*/ 187908 h 607851"/>
                    <a:gd name="connsiteX44" fmla="*/ 220013 w 469119"/>
                    <a:gd name="connsiteY44" fmla="*/ 5362 h 607851"/>
                    <a:gd name="connsiteX45" fmla="*/ 234559 w 469119"/>
                    <a:gd name="connsiteY45" fmla="*/ 0 h 607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469119" h="607851">
                      <a:moveTo>
                        <a:pt x="22232" y="528747"/>
                      </a:moveTo>
                      <a:lnTo>
                        <a:pt x="446887" y="528747"/>
                      </a:lnTo>
                      <a:cubicBezTo>
                        <a:pt x="459122" y="528747"/>
                        <a:pt x="469119" y="538728"/>
                        <a:pt x="469119" y="551018"/>
                      </a:cubicBezTo>
                      <a:lnTo>
                        <a:pt x="469119" y="585580"/>
                      </a:lnTo>
                      <a:cubicBezTo>
                        <a:pt x="469119" y="597870"/>
                        <a:pt x="459122" y="607851"/>
                        <a:pt x="446887" y="607851"/>
                      </a:cubicBezTo>
                      <a:lnTo>
                        <a:pt x="22232" y="607851"/>
                      </a:lnTo>
                      <a:cubicBezTo>
                        <a:pt x="9997" y="607851"/>
                        <a:pt x="0" y="597870"/>
                        <a:pt x="0" y="585580"/>
                      </a:cubicBezTo>
                      <a:lnTo>
                        <a:pt x="0" y="551018"/>
                      </a:lnTo>
                      <a:cubicBezTo>
                        <a:pt x="0" y="538728"/>
                        <a:pt x="9997" y="528747"/>
                        <a:pt x="22232" y="528747"/>
                      </a:cubicBezTo>
                      <a:close/>
                      <a:moveTo>
                        <a:pt x="360195" y="256717"/>
                      </a:moveTo>
                      <a:lnTo>
                        <a:pt x="433380" y="256717"/>
                      </a:lnTo>
                      <a:cubicBezTo>
                        <a:pt x="436588" y="256717"/>
                        <a:pt x="439199" y="259324"/>
                        <a:pt x="439199" y="262453"/>
                      </a:cubicBezTo>
                      <a:lnTo>
                        <a:pt x="439199" y="482856"/>
                      </a:lnTo>
                      <a:cubicBezTo>
                        <a:pt x="439199" y="486059"/>
                        <a:pt x="436588" y="488666"/>
                        <a:pt x="433380" y="488666"/>
                      </a:cubicBezTo>
                      <a:lnTo>
                        <a:pt x="360195" y="488666"/>
                      </a:lnTo>
                      <a:cubicBezTo>
                        <a:pt x="357061" y="488666"/>
                        <a:pt x="354450" y="486059"/>
                        <a:pt x="354450" y="482856"/>
                      </a:cubicBezTo>
                      <a:lnTo>
                        <a:pt x="354450" y="262453"/>
                      </a:lnTo>
                      <a:cubicBezTo>
                        <a:pt x="354450" y="259324"/>
                        <a:pt x="357061" y="256717"/>
                        <a:pt x="360195" y="256717"/>
                      </a:cubicBezTo>
                      <a:close/>
                      <a:moveTo>
                        <a:pt x="198039" y="256717"/>
                      </a:moveTo>
                      <a:lnTo>
                        <a:pt x="271150" y="256717"/>
                      </a:lnTo>
                      <a:cubicBezTo>
                        <a:pt x="274358" y="256717"/>
                        <a:pt x="276969" y="259324"/>
                        <a:pt x="276969" y="262453"/>
                      </a:cubicBezTo>
                      <a:lnTo>
                        <a:pt x="276969" y="482856"/>
                      </a:lnTo>
                      <a:cubicBezTo>
                        <a:pt x="276969" y="486059"/>
                        <a:pt x="274358" y="488666"/>
                        <a:pt x="271150" y="488666"/>
                      </a:cubicBezTo>
                      <a:lnTo>
                        <a:pt x="198039" y="488666"/>
                      </a:lnTo>
                      <a:cubicBezTo>
                        <a:pt x="194831" y="488666"/>
                        <a:pt x="192220" y="486059"/>
                        <a:pt x="192220" y="482856"/>
                      </a:cubicBezTo>
                      <a:lnTo>
                        <a:pt x="192220" y="262453"/>
                      </a:lnTo>
                      <a:cubicBezTo>
                        <a:pt x="192220" y="259324"/>
                        <a:pt x="194831" y="256717"/>
                        <a:pt x="198039" y="256717"/>
                      </a:cubicBezTo>
                      <a:close/>
                      <a:moveTo>
                        <a:pt x="35738" y="256717"/>
                      </a:moveTo>
                      <a:lnTo>
                        <a:pt x="108923" y="256717"/>
                      </a:lnTo>
                      <a:cubicBezTo>
                        <a:pt x="112057" y="256717"/>
                        <a:pt x="114668" y="259324"/>
                        <a:pt x="114668" y="262453"/>
                      </a:cubicBezTo>
                      <a:lnTo>
                        <a:pt x="114668" y="482856"/>
                      </a:lnTo>
                      <a:cubicBezTo>
                        <a:pt x="114668" y="486059"/>
                        <a:pt x="112057" y="488666"/>
                        <a:pt x="108923" y="488666"/>
                      </a:cubicBezTo>
                      <a:lnTo>
                        <a:pt x="35738" y="488666"/>
                      </a:lnTo>
                      <a:cubicBezTo>
                        <a:pt x="32530" y="488666"/>
                        <a:pt x="29919" y="486059"/>
                        <a:pt x="29919" y="482856"/>
                      </a:cubicBezTo>
                      <a:lnTo>
                        <a:pt x="29919" y="262453"/>
                      </a:lnTo>
                      <a:cubicBezTo>
                        <a:pt x="29919" y="259324"/>
                        <a:pt x="32530" y="256717"/>
                        <a:pt x="35738" y="256717"/>
                      </a:cubicBezTo>
                      <a:close/>
                      <a:moveTo>
                        <a:pt x="234559" y="0"/>
                      </a:moveTo>
                      <a:cubicBezTo>
                        <a:pt x="239930" y="0"/>
                        <a:pt x="245077" y="1936"/>
                        <a:pt x="249105" y="5362"/>
                      </a:cubicBezTo>
                      <a:lnTo>
                        <a:pt x="461405" y="187908"/>
                      </a:lnTo>
                      <a:cubicBezTo>
                        <a:pt x="468417" y="193941"/>
                        <a:pt x="470953" y="203846"/>
                        <a:pt x="467746" y="212486"/>
                      </a:cubicBezTo>
                      <a:cubicBezTo>
                        <a:pt x="464463" y="221200"/>
                        <a:pt x="456109" y="227009"/>
                        <a:pt x="446859" y="227009"/>
                      </a:cubicBezTo>
                      <a:lnTo>
                        <a:pt x="22259" y="227009"/>
                      </a:lnTo>
                      <a:cubicBezTo>
                        <a:pt x="13009" y="227009"/>
                        <a:pt x="4655" y="221200"/>
                        <a:pt x="1372" y="212486"/>
                      </a:cubicBezTo>
                      <a:cubicBezTo>
                        <a:pt x="-1835" y="203846"/>
                        <a:pt x="701" y="193941"/>
                        <a:pt x="7788" y="187908"/>
                      </a:cubicBezTo>
                      <a:lnTo>
                        <a:pt x="220013" y="5362"/>
                      </a:lnTo>
                      <a:cubicBezTo>
                        <a:pt x="224041" y="1936"/>
                        <a:pt x="229188" y="0"/>
                        <a:pt x="2345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/>
                </a:p>
              </p:txBody>
            </p:sp>
          </p:grpSp>
          <p:grpSp>
            <p:nvGrpSpPr>
              <p:cNvPr id="62" name="ïṣḻîdè"/>
              <p:cNvGrpSpPr/>
              <p:nvPr/>
            </p:nvGrpSpPr>
            <p:grpSpPr>
              <a:xfrm>
                <a:off x="817792" y="3387510"/>
                <a:ext cx="2344508" cy="1028024"/>
                <a:chOff x="937212" y="2314575"/>
                <a:chExt cx="1650466" cy="1028024"/>
              </a:xfrm>
            </p:grpSpPr>
            <p:sp>
              <p:nvSpPr>
                <p:cNvPr id="63" name="îşļîḓe"/>
                <p:cNvSpPr txBox="1"/>
                <p:nvPr/>
              </p:nvSpPr>
              <p:spPr>
                <a:xfrm>
                  <a:off x="937212" y="2314575"/>
                  <a:ext cx="1650466" cy="445975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 anchor="ctr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b="1" dirty="0">
                      <a:solidFill>
                        <a:schemeClr val="bg1"/>
                      </a:solidFill>
                    </a:rPr>
                    <a:t>俄罗斯央行事件</a:t>
                  </a:r>
                  <a:endParaRPr lang="vi-VN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4" name="îš1ïḓè"/>
                <p:cNvSpPr txBox="1"/>
                <p:nvPr/>
              </p:nvSpPr>
              <p:spPr>
                <a:xfrm>
                  <a:off x="937212" y="2760551"/>
                  <a:ext cx="1650466" cy="582048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825" dirty="0">
                      <a:solidFill>
                        <a:schemeClr val="bg1"/>
                      </a:solidFill>
                    </a:rPr>
                    <a:t>2016</a:t>
                  </a:r>
                  <a:r>
                    <a:rPr lang="zh-CN" altLang="en-US" sz="825" dirty="0">
                      <a:solidFill>
                        <a:schemeClr val="bg1"/>
                      </a:solidFill>
                    </a:rPr>
                    <a:t>年，俄罗斯中央银行遭受黑客攻击，</a:t>
                  </a:r>
                  <a:r>
                    <a:rPr lang="en-US" altLang="zh-CN" sz="825" dirty="0">
                      <a:solidFill>
                        <a:schemeClr val="bg1"/>
                      </a:solidFill>
                    </a:rPr>
                    <a:t>20</a:t>
                  </a:r>
                  <a:r>
                    <a:rPr lang="zh-CN" altLang="en-US" sz="825" dirty="0">
                      <a:solidFill>
                        <a:schemeClr val="bg1"/>
                      </a:solidFill>
                    </a:rPr>
                    <a:t>亿卢布不翼而飞。</a:t>
                  </a:r>
                  <a:endParaRPr lang="zh-CN" altLang="en-US" sz="825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5" name="iŝlíďé"/>
            <p:cNvGrpSpPr/>
            <p:nvPr/>
          </p:nvGrpSpPr>
          <p:grpSpPr>
            <a:xfrm>
              <a:off x="6292400" y="2713948"/>
              <a:ext cx="2344508" cy="1701586"/>
              <a:chOff x="817792" y="2713948"/>
              <a:chExt cx="2344508" cy="1701586"/>
            </a:xfrm>
          </p:grpSpPr>
          <p:grpSp>
            <p:nvGrpSpPr>
              <p:cNvPr id="55" name="iSlïḋè"/>
              <p:cNvGrpSpPr/>
              <p:nvPr/>
            </p:nvGrpSpPr>
            <p:grpSpPr>
              <a:xfrm>
                <a:off x="1665519" y="2713948"/>
                <a:ext cx="649056" cy="649054"/>
                <a:chOff x="7068980" y="2116080"/>
                <a:chExt cx="558427" cy="558427"/>
              </a:xfrm>
            </p:grpSpPr>
            <p:sp>
              <p:nvSpPr>
                <p:cNvPr id="59" name="ïŝḷiḑê"/>
                <p:cNvSpPr/>
                <p:nvPr/>
              </p:nvSpPr>
              <p:spPr>
                <a:xfrm>
                  <a:off x="7068980" y="2116080"/>
                  <a:ext cx="558427" cy="558427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68580" tIns="34290" rIns="68580" bIns="34290" rtlCol="0" anchor="ctr">
                  <a:normAutofit fontScale="82500"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1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" name="íşḻiḑé"/>
                <p:cNvSpPr/>
                <p:nvPr/>
              </p:nvSpPr>
              <p:spPr bwMode="auto">
                <a:xfrm>
                  <a:off x="7214433" y="2261721"/>
                  <a:ext cx="267520" cy="267143"/>
                </a:xfrm>
                <a:custGeom>
                  <a:avLst/>
                  <a:gdLst>
                    <a:gd name="connsiteX0" fmla="*/ 137720 w 599091"/>
                    <a:gd name="connsiteY0" fmla="*/ 320887 h 598247"/>
                    <a:gd name="connsiteX1" fmla="*/ 142501 w 599091"/>
                    <a:gd name="connsiteY1" fmla="*/ 325662 h 598247"/>
                    <a:gd name="connsiteX2" fmla="*/ 153976 w 599091"/>
                    <a:gd name="connsiteY2" fmla="*/ 335690 h 598247"/>
                    <a:gd name="connsiteX3" fmla="*/ 186489 w 599091"/>
                    <a:gd name="connsiteY3" fmla="*/ 355269 h 598247"/>
                    <a:gd name="connsiteX4" fmla="*/ 219957 w 599091"/>
                    <a:gd name="connsiteY4" fmla="*/ 371027 h 598247"/>
                    <a:gd name="connsiteX5" fmla="*/ 246254 w 599091"/>
                    <a:gd name="connsiteY5" fmla="*/ 380578 h 598247"/>
                    <a:gd name="connsiteX6" fmla="*/ 260598 w 599091"/>
                    <a:gd name="connsiteY6" fmla="*/ 383443 h 598247"/>
                    <a:gd name="connsiteX7" fmla="*/ 347138 w 599091"/>
                    <a:gd name="connsiteY7" fmla="*/ 380578 h 598247"/>
                    <a:gd name="connsiteX8" fmla="*/ 363394 w 599091"/>
                    <a:gd name="connsiteY8" fmla="*/ 375803 h 598247"/>
                    <a:gd name="connsiteX9" fmla="*/ 382997 w 599091"/>
                    <a:gd name="connsiteY9" fmla="*/ 367207 h 598247"/>
                    <a:gd name="connsiteX10" fmla="*/ 405947 w 599091"/>
                    <a:gd name="connsiteY10" fmla="*/ 356224 h 598247"/>
                    <a:gd name="connsiteX11" fmla="*/ 422203 w 599091"/>
                    <a:gd name="connsiteY11" fmla="*/ 347629 h 598247"/>
                    <a:gd name="connsiteX12" fmla="*/ 436547 w 599091"/>
                    <a:gd name="connsiteY12" fmla="*/ 338078 h 598247"/>
                    <a:gd name="connsiteX13" fmla="*/ 456150 w 599091"/>
                    <a:gd name="connsiteY13" fmla="*/ 320887 h 598247"/>
                    <a:gd name="connsiteX14" fmla="*/ 455672 w 599091"/>
                    <a:gd name="connsiteY14" fmla="*/ 327095 h 598247"/>
                    <a:gd name="connsiteX15" fmla="*/ 454716 w 599091"/>
                    <a:gd name="connsiteY15" fmla="*/ 334735 h 598247"/>
                    <a:gd name="connsiteX16" fmla="*/ 451847 w 599091"/>
                    <a:gd name="connsiteY16" fmla="*/ 353359 h 598247"/>
                    <a:gd name="connsiteX17" fmla="*/ 447066 w 599091"/>
                    <a:gd name="connsiteY17" fmla="*/ 373893 h 598247"/>
                    <a:gd name="connsiteX18" fmla="*/ 438460 w 599091"/>
                    <a:gd name="connsiteY18" fmla="*/ 399679 h 598247"/>
                    <a:gd name="connsiteX19" fmla="*/ 419335 w 599091"/>
                    <a:gd name="connsiteY19" fmla="*/ 441224 h 598247"/>
                    <a:gd name="connsiteX20" fmla="*/ 401644 w 599091"/>
                    <a:gd name="connsiteY20" fmla="*/ 470831 h 598247"/>
                    <a:gd name="connsiteX21" fmla="*/ 375825 w 599091"/>
                    <a:gd name="connsiteY21" fmla="*/ 498527 h 598247"/>
                    <a:gd name="connsiteX22" fmla="*/ 357657 w 599091"/>
                    <a:gd name="connsiteY22" fmla="*/ 512375 h 598247"/>
                    <a:gd name="connsiteX23" fmla="*/ 326101 w 599091"/>
                    <a:gd name="connsiteY23" fmla="*/ 525269 h 598247"/>
                    <a:gd name="connsiteX24" fmla="*/ 310801 w 599091"/>
                    <a:gd name="connsiteY24" fmla="*/ 527656 h 598247"/>
                    <a:gd name="connsiteX25" fmla="*/ 264901 w 599091"/>
                    <a:gd name="connsiteY25" fmla="*/ 524314 h 598247"/>
                    <a:gd name="connsiteX26" fmla="*/ 244342 w 599091"/>
                    <a:gd name="connsiteY26" fmla="*/ 516673 h 598247"/>
                    <a:gd name="connsiteX27" fmla="*/ 226173 w 599091"/>
                    <a:gd name="connsiteY27" fmla="*/ 505213 h 598247"/>
                    <a:gd name="connsiteX28" fmla="*/ 202267 w 599091"/>
                    <a:gd name="connsiteY28" fmla="*/ 483246 h 598247"/>
                    <a:gd name="connsiteX29" fmla="*/ 183142 w 599091"/>
                    <a:gd name="connsiteY29" fmla="*/ 456027 h 598247"/>
                    <a:gd name="connsiteX30" fmla="*/ 159714 w 599091"/>
                    <a:gd name="connsiteY30" fmla="*/ 409707 h 598247"/>
                    <a:gd name="connsiteX31" fmla="*/ 149195 w 599091"/>
                    <a:gd name="connsiteY31" fmla="*/ 381533 h 598247"/>
                    <a:gd name="connsiteX32" fmla="*/ 142023 w 599091"/>
                    <a:gd name="connsiteY32" fmla="*/ 352881 h 598247"/>
                    <a:gd name="connsiteX33" fmla="*/ 139154 w 599091"/>
                    <a:gd name="connsiteY33" fmla="*/ 335213 h 598247"/>
                    <a:gd name="connsiteX34" fmla="*/ 138198 w 599091"/>
                    <a:gd name="connsiteY34" fmla="*/ 325185 h 598247"/>
                    <a:gd name="connsiteX35" fmla="*/ 137720 w 599091"/>
                    <a:gd name="connsiteY35" fmla="*/ 320887 h 598247"/>
                    <a:gd name="connsiteX36" fmla="*/ 510655 w 599091"/>
                    <a:gd name="connsiteY36" fmla="*/ 76383 h 598247"/>
                    <a:gd name="connsiteX37" fmla="*/ 509221 w 599091"/>
                    <a:gd name="connsiteY37" fmla="*/ 81158 h 598247"/>
                    <a:gd name="connsiteX38" fmla="*/ 502528 w 599091"/>
                    <a:gd name="connsiteY38" fmla="*/ 103121 h 598247"/>
                    <a:gd name="connsiteX39" fmla="*/ 498703 w 599091"/>
                    <a:gd name="connsiteY39" fmla="*/ 116013 h 598247"/>
                    <a:gd name="connsiteX40" fmla="*/ 492966 w 599091"/>
                    <a:gd name="connsiteY40" fmla="*/ 134634 h 598247"/>
                    <a:gd name="connsiteX41" fmla="*/ 487229 w 599091"/>
                    <a:gd name="connsiteY41" fmla="*/ 153255 h 598247"/>
                    <a:gd name="connsiteX42" fmla="*/ 480536 w 599091"/>
                    <a:gd name="connsiteY42" fmla="*/ 176173 h 598247"/>
                    <a:gd name="connsiteX43" fmla="*/ 470018 w 599091"/>
                    <a:gd name="connsiteY43" fmla="*/ 211506 h 598247"/>
                    <a:gd name="connsiteX44" fmla="*/ 459978 w 599091"/>
                    <a:gd name="connsiteY44" fmla="*/ 243974 h 598247"/>
                    <a:gd name="connsiteX45" fmla="*/ 317509 w 599091"/>
                    <a:gd name="connsiteY45" fmla="*/ 324188 h 598247"/>
                    <a:gd name="connsiteX46" fmla="*/ 507787 w 599091"/>
                    <a:gd name="connsiteY46" fmla="*/ 80203 h 598247"/>
                    <a:gd name="connsiteX47" fmla="*/ 510655 w 599091"/>
                    <a:gd name="connsiteY47" fmla="*/ 76383 h 598247"/>
                    <a:gd name="connsiteX48" fmla="*/ 88436 w 599091"/>
                    <a:gd name="connsiteY48" fmla="*/ 75002 h 598247"/>
                    <a:gd name="connsiteX49" fmla="*/ 91305 w 599091"/>
                    <a:gd name="connsiteY49" fmla="*/ 78344 h 598247"/>
                    <a:gd name="connsiteX50" fmla="*/ 273505 w 599091"/>
                    <a:gd name="connsiteY50" fmla="*/ 313216 h 598247"/>
                    <a:gd name="connsiteX51" fmla="*/ 280200 w 599091"/>
                    <a:gd name="connsiteY51" fmla="*/ 321809 h 598247"/>
                    <a:gd name="connsiteX52" fmla="*/ 139127 w 599091"/>
                    <a:gd name="connsiteY52" fmla="*/ 242086 h 598247"/>
                    <a:gd name="connsiteX53" fmla="*/ 133388 w 599091"/>
                    <a:gd name="connsiteY53" fmla="*/ 223945 h 598247"/>
                    <a:gd name="connsiteX54" fmla="*/ 127171 w 599091"/>
                    <a:gd name="connsiteY54" fmla="*/ 202941 h 598247"/>
                    <a:gd name="connsiteX55" fmla="*/ 120955 w 599091"/>
                    <a:gd name="connsiteY55" fmla="*/ 182891 h 598247"/>
                    <a:gd name="connsiteX56" fmla="*/ 113781 w 599091"/>
                    <a:gd name="connsiteY56" fmla="*/ 159021 h 598247"/>
                    <a:gd name="connsiteX57" fmla="*/ 104217 w 599091"/>
                    <a:gd name="connsiteY57" fmla="*/ 126559 h 598247"/>
                    <a:gd name="connsiteX58" fmla="*/ 98479 w 599091"/>
                    <a:gd name="connsiteY58" fmla="*/ 108896 h 598247"/>
                    <a:gd name="connsiteX59" fmla="*/ 92740 w 599091"/>
                    <a:gd name="connsiteY59" fmla="*/ 88846 h 598247"/>
                    <a:gd name="connsiteX60" fmla="*/ 89871 w 599091"/>
                    <a:gd name="connsiteY60" fmla="*/ 79298 h 598247"/>
                    <a:gd name="connsiteX61" fmla="*/ 88436 w 599091"/>
                    <a:gd name="connsiteY61" fmla="*/ 75002 h 598247"/>
                    <a:gd name="connsiteX62" fmla="*/ 62156 w 599091"/>
                    <a:gd name="connsiteY62" fmla="*/ 54429 h 598247"/>
                    <a:gd name="connsiteX63" fmla="*/ 62156 w 599091"/>
                    <a:gd name="connsiteY63" fmla="*/ 544295 h 598247"/>
                    <a:gd name="connsiteX64" fmla="*/ 536935 w 599091"/>
                    <a:gd name="connsiteY64" fmla="*/ 544295 h 598247"/>
                    <a:gd name="connsiteX65" fmla="*/ 536935 w 599091"/>
                    <a:gd name="connsiteY65" fmla="*/ 54429 h 598247"/>
                    <a:gd name="connsiteX66" fmla="*/ 32034 w 599091"/>
                    <a:gd name="connsiteY66" fmla="*/ 0 h 598247"/>
                    <a:gd name="connsiteX67" fmla="*/ 567535 w 599091"/>
                    <a:gd name="connsiteY67" fmla="*/ 0 h 598247"/>
                    <a:gd name="connsiteX68" fmla="*/ 599091 w 599091"/>
                    <a:gd name="connsiteY68" fmla="*/ 31989 h 598247"/>
                    <a:gd name="connsiteX69" fmla="*/ 599091 w 599091"/>
                    <a:gd name="connsiteY69" fmla="*/ 566735 h 598247"/>
                    <a:gd name="connsiteX70" fmla="*/ 567535 w 599091"/>
                    <a:gd name="connsiteY70" fmla="*/ 598247 h 598247"/>
                    <a:gd name="connsiteX71" fmla="*/ 32034 w 599091"/>
                    <a:gd name="connsiteY71" fmla="*/ 598247 h 598247"/>
                    <a:gd name="connsiteX72" fmla="*/ 0 w 599091"/>
                    <a:gd name="connsiteY72" fmla="*/ 566735 h 598247"/>
                    <a:gd name="connsiteX73" fmla="*/ 0 w 599091"/>
                    <a:gd name="connsiteY73" fmla="*/ 31989 h 598247"/>
                    <a:gd name="connsiteX74" fmla="*/ 32034 w 599091"/>
                    <a:gd name="connsiteY74" fmla="*/ 0 h 598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599091" h="598247">
                      <a:moveTo>
                        <a:pt x="137720" y="320887"/>
                      </a:moveTo>
                      <a:cubicBezTo>
                        <a:pt x="139633" y="322797"/>
                        <a:pt x="141067" y="324230"/>
                        <a:pt x="142501" y="325662"/>
                      </a:cubicBezTo>
                      <a:cubicBezTo>
                        <a:pt x="146326" y="329005"/>
                        <a:pt x="150151" y="332348"/>
                        <a:pt x="153976" y="335690"/>
                      </a:cubicBezTo>
                      <a:cubicBezTo>
                        <a:pt x="164017" y="343808"/>
                        <a:pt x="175014" y="350016"/>
                        <a:pt x="186489" y="355269"/>
                      </a:cubicBezTo>
                      <a:cubicBezTo>
                        <a:pt x="197485" y="360999"/>
                        <a:pt x="208960" y="366252"/>
                        <a:pt x="219957" y="371027"/>
                      </a:cubicBezTo>
                      <a:cubicBezTo>
                        <a:pt x="228563" y="375325"/>
                        <a:pt x="237170" y="378190"/>
                        <a:pt x="246254" y="380578"/>
                      </a:cubicBezTo>
                      <a:cubicBezTo>
                        <a:pt x="251035" y="382010"/>
                        <a:pt x="255816" y="382488"/>
                        <a:pt x="260598" y="383443"/>
                      </a:cubicBezTo>
                      <a:cubicBezTo>
                        <a:pt x="281635" y="387741"/>
                        <a:pt x="313191" y="388218"/>
                        <a:pt x="347138" y="380578"/>
                      </a:cubicBezTo>
                      <a:cubicBezTo>
                        <a:pt x="352397" y="379145"/>
                        <a:pt x="358135" y="377713"/>
                        <a:pt x="363394" y="375803"/>
                      </a:cubicBezTo>
                      <a:cubicBezTo>
                        <a:pt x="370088" y="372937"/>
                        <a:pt x="376304" y="370072"/>
                        <a:pt x="382997" y="367207"/>
                      </a:cubicBezTo>
                      <a:cubicBezTo>
                        <a:pt x="390647" y="363864"/>
                        <a:pt x="398297" y="360044"/>
                        <a:pt x="405947" y="356224"/>
                      </a:cubicBezTo>
                      <a:cubicBezTo>
                        <a:pt x="411207" y="353359"/>
                        <a:pt x="416944" y="350494"/>
                        <a:pt x="422203" y="347629"/>
                      </a:cubicBezTo>
                      <a:cubicBezTo>
                        <a:pt x="427463" y="344763"/>
                        <a:pt x="431766" y="341421"/>
                        <a:pt x="436547" y="338078"/>
                      </a:cubicBezTo>
                      <a:cubicBezTo>
                        <a:pt x="443719" y="333303"/>
                        <a:pt x="450413" y="327095"/>
                        <a:pt x="456150" y="320887"/>
                      </a:cubicBezTo>
                      <a:cubicBezTo>
                        <a:pt x="456150" y="322797"/>
                        <a:pt x="455672" y="325185"/>
                        <a:pt x="455672" y="327095"/>
                      </a:cubicBezTo>
                      <a:cubicBezTo>
                        <a:pt x="455672" y="329482"/>
                        <a:pt x="455194" y="331870"/>
                        <a:pt x="454716" y="334735"/>
                      </a:cubicBezTo>
                      <a:cubicBezTo>
                        <a:pt x="453759" y="340943"/>
                        <a:pt x="453281" y="347151"/>
                        <a:pt x="451847" y="353359"/>
                      </a:cubicBezTo>
                      <a:cubicBezTo>
                        <a:pt x="450891" y="360044"/>
                        <a:pt x="449456" y="367207"/>
                        <a:pt x="447066" y="373893"/>
                      </a:cubicBezTo>
                      <a:cubicBezTo>
                        <a:pt x="444675" y="382488"/>
                        <a:pt x="441328" y="391084"/>
                        <a:pt x="438460" y="399679"/>
                      </a:cubicBezTo>
                      <a:cubicBezTo>
                        <a:pt x="432722" y="414005"/>
                        <a:pt x="426028" y="427853"/>
                        <a:pt x="419335" y="441224"/>
                      </a:cubicBezTo>
                      <a:cubicBezTo>
                        <a:pt x="414075" y="451252"/>
                        <a:pt x="408338" y="461280"/>
                        <a:pt x="401644" y="470831"/>
                      </a:cubicBezTo>
                      <a:cubicBezTo>
                        <a:pt x="393994" y="480859"/>
                        <a:pt x="385866" y="490887"/>
                        <a:pt x="375825" y="498527"/>
                      </a:cubicBezTo>
                      <a:cubicBezTo>
                        <a:pt x="369610" y="503302"/>
                        <a:pt x="363872" y="508078"/>
                        <a:pt x="357657" y="512375"/>
                      </a:cubicBezTo>
                      <a:cubicBezTo>
                        <a:pt x="348094" y="518583"/>
                        <a:pt x="337097" y="522881"/>
                        <a:pt x="326101" y="525269"/>
                      </a:cubicBezTo>
                      <a:cubicBezTo>
                        <a:pt x="320841" y="526224"/>
                        <a:pt x="316060" y="526701"/>
                        <a:pt x="310801" y="527656"/>
                      </a:cubicBezTo>
                      <a:cubicBezTo>
                        <a:pt x="309844" y="527656"/>
                        <a:pt x="291676" y="530999"/>
                        <a:pt x="264901" y="524314"/>
                      </a:cubicBezTo>
                      <a:cubicBezTo>
                        <a:pt x="257729" y="522881"/>
                        <a:pt x="250557" y="520493"/>
                        <a:pt x="244342" y="516673"/>
                      </a:cubicBezTo>
                      <a:cubicBezTo>
                        <a:pt x="238126" y="512853"/>
                        <a:pt x="231910" y="509033"/>
                        <a:pt x="226173" y="505213"/>
                      </a:cubicBezTo>
                      <a:cubicBezTo>
                        <a:pt x="217089" y="498527"/>
                        <a:pt x="209439" y="491364"/>
                        <a:pt x="202267" y="483246"/>
                      </a:cubicBezTo>
                      <a:cubicBezTo>
                        <a:pt x="195095" y="474651"/>
                        <a:pt x="188879" y="465578"/>
                        <a:pt x="183142" y="456027"/>
                      </a:cubicBezTo>
                      <a:cubicBezTo>
                        <a:pt x="174057" y="441224"/>
                        <a:pt x="166407" y="425465"/>
                        <a:pt x="159714" y="409707"/>
                      </a:cubicBezTo>
                      <a:cubicBezTo>
                        <a:pt x="155889" y="400634"/>
                        <a:pt x="152542" y="391084"/>
                        <a:pt x="149195" y="381533"/>
                      </a:cubicBezTo>
                      <a:cubicBezTo>
                        <a:pt x="145848" y="371982"/>
                        <a:pt x="143458" y="362432"/>
                        <a:pt x="142023" y="352881"/>
                      </a:cubicBezTo>
                      <a:cubicBezTo>
                        <a:pt x="141067" y="346673"/>
                        <a:pt x="140111" y="340943"/>
                        <a:pt x="139154" y="335213"/>
                      </a:cubicBezTo>
                      <a:cubicBezTo>
                        <a:pt x="138676" y="331870"/>
                        <a:pt x="138198" y="328527"/>
                        <a:pt x="138198" y="325185"/>
                      </a:cubicBezTo>
                      <a:cubicBezTo>
                        <a:pt x="138198" y="324230"/>
                        <a:pt x="137720" y="322797"/>
                        <a:pt x="137720" y="320887"/>
                      </a:cubicBezTo>
                      <a:close/>
                      <a:moveTo>
                        <a:pt x="510655" y="76383"/>
                      </a:moveTo>
                      <a:cubicBezTo>
                        <a:pt x="510655" y="76383"/>
                        <a:pt x="509221" y="80680"/>
                        <a:pt x="509221" y="81158"/>
                      </a:cubicBezTo>
                      <a:cubicBezTo>
                        <a:pt x="506830" y="88797"/>
                        <a:pt x="504918" y="95959"/>
                        <a:pt x="502528" y="103121"/>
                      </a:cubicBezTo>
                      <a:cubicBezTo>
                        <a:pt x="501093" y="107418"/>
                        <a:pt x="500137" y="111716"/>
                        <a:pt x="498703" y="116013"/>
                      </a:cubicBezTo>
                      <a:cubicBezTo>
                        <a:pt x="496791" y="122220"/>
                        <a:pt x="494878" y="128427"/>
                        <a:pt x="492966" y="134634"/>
                      </a:cubicBezTo>
                      <a:cubicBezTo>
                        <a:pt x="491054" y="140841"/>
                        <a:pt x="489141" y="147048"/>
                        <a:pt x="487229" y="153255"/>
                      </a:cubicBezTo>
                      <a:cubicBezTo>
                        <a:pt x="484839" y="160895"/>
                        <a:pt x="482448" y="168534"/>
                        <a:pt x="480536" y="176173"/>
                      </a:cubicBezTo>
                      <a:cubicBezTo>
                        <a:pt x="476711" y="187633"/>
                        <a:pt x="473365" y="199569"/>
                        <a:pt x="470018" y="211506"/>
                      </a:cubicBezTo>
                      <a:lnTo>
                        <a:pt x="459978" y="243974"/>
                      </a:lnTo>
                      <a:lnTo>
                        <a:pt x="317509" y="324188"/>
                      </a:lnTo>
                      <a:lnTo>
                        <a:pt x="507787" y="80203"/>
                      </a:lnTo>
                      <a:cubicBezTo>
                        <a:pt x="507787" y="79725"/>
                        <a:pt x="510655" y="76383"/>
                        <a:pt x="510655" y="76383"/>
                      </a:cubicBezTo>
                      <a:close/>
                      <a:moveTo>
                        <a:pt x="88436" y="75002"/>
                      </a:moveTo>
                      <a:cubicBezTo>
                        <a:pt x="88436" y="75002"/>
                        <a:pt x="90827" y="77866"/>
                        <a:pt x="91305" y="78344"/>
                      </a:cubicBezTo>
                      <a:lnTo>
                        <a:pt x="273505" y="313216"/>
                      </a:lnTo>
                      <a:cubicBezTo>
                        <a:pt x="275418" y="315126"/>
                        <a:pt x="280200" y="321809"/>
                        <a:pt x="280200" y="321809"/>
                      </a:cubicBezTo>
                      <a:lnTo>
                        <a:pt x="139127" y="242086"/>
                      </a:lnTo>
                      <a:cubicBezTo>
                        <a:pt x="139127" y="242086"/>
                        <a:pt x="134823" y="228719"/>
                        <a:pt x="133388" y="223945"/>
                      </a:cubicBezTo>
                      <a:cubicBezTo>
                        <a:pt x="131475" y="216785"/>
                        <a:pt x="129084" y="210101"/>
                        <a:pt x="127171" y="202941"/>
                      </a:cubicBezTo>
                      <a:cubicBezTo>
                        <a:pt x="124780" y="196257"/>
                        <a:pt x="122868" y="189574"/>
                        <a:pt x="120955" y="182891"/>
                      </a:cubicBezTo>
                      <a:cubicBezTo>
                        <a:pt x="118564" y="174775"/>
                        <a:pt x="116173" y="166660"/>
                        <a:pt x="113781" y="159021"/>
                      </a:cubicBezTo>
                      <a:cubicBezTo>
                        <a:pt x="110434" y="148042"/>
                        <a:pt x="107086" y="137062"/>
                        <a:pt x="104217" y="126559"/>
                      </a:cubicBezTo>
                      <a:cubicBezTo>
                        <a:pt x="102304" y="120831"/>
                        <a:pt x="100391" y="115102"/>
                        <a:pt x="98479" y="108896"/>
                      </a:cubicBezTo>
                      <a:cubicBezTo>
                        <a:pt x="96566" y="102213"/>
                        <a:pt x="94653" y="95529"/>
                        <a:pt x="92740" y="88846"/>
                      </a:cubicBezTo>
                      <a:cubicBezTo>
                        <a:pt x="91784" y="85504"/>
                        <a:pt x="90349" y="82640"/>
                        <a:pt x="89871" y="79298"/>
                      </a:cubicBezTo>
                      <a:cubicBezTo>
                        <a:pt x="89392" y="78821"/>
                        <a:pt x="88436" y="75002"/>
                        <a:pt x="88436" y="75002"/>
                      </a:cubicBezTo>
                      <a:close/>
                      <a:moveTo>
                        <a:pt x="62156" y="54429"/>
                      </a:moveTo>
                      <a:lnTo>
                        <a:pt x="62156" y="544295"/>
                      </a:lnTo>
                      <a:lnTo>
                        <a:pt x="536935" y="544295"/>
                      </a:lnTo>
                      <a:lnTo>
                        <a:pt x="536935" y="54429"/>
                      </a:lnTo>
                      <a:close/>
                      <a:moveTo>
                        <a:pt x="32034" y="0"/>
                      </a:moveTo>
                      <a:lnTo>
                        <a:pt x="567535" y="0"/>
                      </a:lnTo>
                      <a:cubicBezTo>
                        <a:pt x="584747" y="0"/>
                        <a:pt x="599091" y="14324"/>
                        <a:pt x="599091" y="31989"/>
                      </a:cubicBezTo>
                      <a:lnTo>
                        <a:pt x="599091" y="566735"/>
                      </a:lnTo>
                      <a:cubicBezTo>
                        <a:pt x="599091" y="583923"/>
                        <a:pt x="584747" y="598247"/>
                        <a:pt x="567535" y="598247"/>
                      </a:cubicBezTo>
                      <a:lnTo>
                        <a:pt x="32034" y="598247"/>
                      </a:lnTo>
                      <a:cubicBezTo>
                        <a:pt x="14344" y="598247"/>
                        <a:pt x="0" y="583923"/>
                        <a:pt x="0" y="566735"/>
                      </a:cubicBezTo>
                      <a:lnTo>
                        <a:pt x="0" y="31989"/>
                      </a:lnTo>
                      <a:cubicBezTo>
                        <a:pt x="0" y="14324"/>
                        <a:pt x="14344" y="0"/>
                        <a:pt x="3203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/>
                </a:p>
              </p:txBody>
            </p:sp>
          </p:grpSp>
          <p:grpSp>
            <p:nvGrpSpPr>
              <p:cNvPr id="56" name="iṩļiḋê"/>
              <p:cNvGrpSpPr/>
              <p:nvPr/>
            </p:nvGrpSpPr>
            <p:grpSpPr>
              <a:xfrm>
                <a:off x="817792" y="3387510"/>
                <a:ext cx="2344508" cy="1028024"/>
                <a:chOff x="937212" y="2314575"/>
                <a:chExt cx="1650466" cy="1028024"/>
              </a:xfrm>
            </p:grpSpPr>
            <p:sp>
              <p:nvSpPr>
                <p:cNvPr id="57" name="îSľïḓè"/>
                <p:cNvSpPr txBox="1"/>
                <p:nvPr/>
              </p:nvSpPr>
              <p:spPr>
                <a:xfrm>
                  <a:off x="937212" y="2314575"/>
                  <a:ext cx="1650466" cy="445975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 anchor="ctr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b="1" dirty="0">
                      <a:solidFill>
                        <a:schemeClr val="bg1"/>
                      </a:solidFill>
                    </a:rPr>
                    <a:t>勒索病毒</a:t>
                  </a:r>
                  <a:endParaRPr lang="vi-VN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8" name="îśľïḑé"/>
                <p:cNvSpPr txBox="1"/>
                <p:nvPr/>
              </p:nvSpPr>
              <p:spPr>
                <a:xfrm>
                  <a:off x="937212" y="2760551"/>
                  <a:ext cx="1650466" cy="582048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825" dirty="0">
                      <a:solidFill>
                        <a:schemeClr val="bg1"/>
                      </a:solidFill>
                    </a:rPr>
                    <a:t>2017</a:t>
                  </a:r>
                  <a:r>
                    <a:rPr lang="zh-CN" altLang="en-US" sz="825" dirty="0">
                      <a:solidFill>
                        <a:schemeClr val="bg1"/>
                      </a:solidFill>
                    </a:rPr>
                    <a:t>年，</a:t>
                  </a:r>
                  <a:r>
                    <a:rPr lang="en-US" altLang="zh-CN" sz="825" dirty="0">
                      <a:solidFill>
                        <a:schemeClr val="bg1"/>
                      </a:solidFill>
                    </a:rPr>
                    <a:t>WannaCry</a:t>
                  </a:r>
                  <a:r>
                    <a:rPr lang="zh-CN" altLang="en-US" sz="825" dirty="0">
                      <a:solidFill>
                        <a:schemeClr val="bg1"/>
                      </a:solidFill>
                    </a:rPr>
                    <a:t>勒索病毒席卷全球，</a:t>
                  </a:r>
                  <a:r>
                    <a:rPr lang="en-US" altLang="zh-CN" sz="825" dirty="0">
                      <a:solidFill>
                        <a:schemeClr val="bg1"/>
                      </a:solidFill>
                    </a:rPr>
                    <a:t>150+</a:t>
                  </a:r>
                  <a:r>
                    <a:rPr lang="zh-CN" altLang="en-US" sz="825" dirty="0">
                      <a:solidFill>
                        <a:schemeClr val="bg1"/>
                      </a:solidFill>
                    </a:rPr>
                    <a:t>国家受到网络攻击。</a:t>
                  </a:r>
                  <a:endParaRPr lang="zh-CN" altLang="en-US" sz="825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6" name="islïde"/>
            <p:cNvGrpSpPr/>
            <p:nvPr/>
          </p:nvGrpSpPr>
          <p:grpSpPr>
            <a:xfrm>
              <a:off x="9029704" y="2713948"/>
              <a:ext cx="2344508" cy="1701586"/>
              <a:chOff x="817792" y="2713948"/>
              <a:chExt cx="2344508" cy="1701586"/>
            </a:xfrm>
          </p:grpSpPr>
          <p:grpSp>
            <p:nvGrpSpPr>
              <p:cNvPr id="49" name="ïṥḻíḋè"/>
              <p:cNvGrpSpPr/>
              <p:nvPr/>
            </p:nvGrpSpPr>
            <p:grpSpPr>
              <a:xfrm>
                <a:off x="1665519" y="2713948"/>
                <a:ext cx="649056" cy="649054"/>
                <a:chOff x="7068980" y="2116080"/>
                <a:chExt cx="558427" cy="558427"/>
              </a:xfrm>
            </p:grpSpPr>
            <p:sp>
              <p:nvSpPr>
                <p:cNvPr id="53" name="îšľiḑê"/>
                <p:cNvSpPr/>
                <p:nvPr/>
              </p:nvSpPr>
              <p:spPr>
                <a:xfrm>
                  <a:off x="7068980" y="2116080"/>
                  <a:ext cx="558427" cy="558427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68580" tIns="34290" rIns="68580" bIns="34290" rtlCol="0" anchor="ctr">
                  <a:normAutofit fontScale="82500"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1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4" name="íS1iḍè"/>
                <p:cNvSpPr/>
                <p:nvPr/>
              </p:nvSpPr>
              <p:spPr bwMode="auto">
                <a:xfrm>
                  <a:off x="7256472" y="2261533"/>
                  <a:ext cx="183441" cy="267520"/>
                </a:xfrm>
                <a:custGeom>
                  <a:avLst/>
                  <a:gdLst>
                    <a:gd name="connsiteX0" fmla="*/ 334061 w 415842"/>
                    <a:gd name="connsiteY0" fmla="*/ 483625 h 606439"/>
                    <a:gd name="connsiteX1" fmla="*/ 325996 w 415842"/>
                    <a:gd name="connsiteY1" fmla="*/ 487088 h 606439"/>
                    <a:gd name="connsiteX2" fmla="*/ 322608 w 415842"/>
                    <a:gd name="connsiteY2" fmla="*/ 495141 h 606439"/>
                    <a:gd name="connsiteX3" fmla="*/ 322608 w 415842"/>
                    <a:gd name="connsiteY3" fmla="*/ 518013 h 606439"/>
                    <a:gd name="connsiteX4" fmla="*/ 325996 w 415842"/>
                    <a:gd name="connsiteY4" fmla="*/ 526066 h 606439"/>
                    <a:gd name="connsiteX5" fmla="*/ 334061 w 415842"/>
                    <a:gd name="connsiteY5" fmla="*/ 529449 h 606439"/>
                    <a:gd name="connsiteX6" fmla="*/ 357047 w 415842"/>
                    <a:gd name="connsiteY6" fmla="*/ 529449 h 606439"/>
                    <a:gd name="connsiteX7" fmla="*/ 365031 w 415842"/>
                    <a:gd name="connsiteY7" fmla="*/ 526066 h 606439"/>
                    <a:gd name="connsiteX8" fmla="*/ 368499 w 415842"/>
                    <a:gd name="connsiteY8" fmla="*/ 518013 h 606439"/>
                    <a:gd name="connsiteX9" fmla="*/ 368499 w 415842"/>
                    <a:gd name="connsiteY9" fmla="*/ 495141 h 606439"/>
                    <a:gd name="connsiteX10" fmla="*/ 365031 w 415842"/>
                    <a:gd name="connsiteY10" fmla="*/ 487088 h 606439"/>
                    <a:gd name="connsiteX11" fmla="*/ 357047 w 415842"/>
                    <a:gd name="connsiteY11" fmla="*/ 483625 h 606439"/>
                    <a:gd name="connsiteX12" fmla="*/ 58876 w 415842"/>
                    <a:gd name="connsiteY12" fmla="*/ 483625 h 606439"/>
                    <a:gd name="connsiteX13" fmla="*/ 50811 w 415842"/>
                    <a:gd name="connsiteY13" fmla="*/ 487088 h 606439"/>
                    <a:gd name="connsiteX14" fmla="*/ 47343 w 415842"/>
                    <a:gd name="connsiteY14" fmla="*/ 495141 h 606439"/>
                    <a:gd name="connsiteX15" fmla="*/ 47343 w 415842"/>
                    <a:gd name="connsiteY15" fmla="*/ 518013 h 606439"/>
                    <a:gd name="connsiteX16" fmla="*/ 50811 w 415842"/>
                    <a:gd name="connsiteY16" fmla="*/ 526066 h 606439"/>
                    <a:gd name="connsiteX17" fmla="*/ 58876 w 415842"/>
                    <a:gd name="connsiteY17" fmla="*/ 529449 h 606439"/>
                    <a:gd name="connsiteX18" fmla="*/ 81781 w 415842"/>
                    <a:gd name="connsiteY18" fmla="*/ 529449 h 606439"/>
                    <a:gd name="connsiteX19" fmla="*/ 89846 w 415842"/>
                    <a:gd name="connsiteY19" fmla="*/ 526066 h 606439"/>
                    <a:gd name="connsiteX20" fmla="*/ 93234 w 415842"/>
                    <a:gd name="connsiteY20" fmla="*/ 518013 h 606439"/>
                    <a:gd name="connsiteX21" fmla="*/ 93234 w 415842"/>
                    <a:gd name="connsiteY21" fmla="*/ 495141 h 606439"/>
                    <a:gd name="connsiteX22" fmla="*/ 89846 w 415842"/>
                    <a:gd name="connsiteY22" fmla="*/ 487088 h 606439"/>
                    <a:gd name="connsiteX23" fmla="*/ 81781 w 415842"/>
                    <a:gd name="connsiteY23" fmla="*/ 483625 h 606439"/>
                    <a:gd name="connsiteX24" fmla="*/ 334061 w 415842"/>
                    <a:gd name="connsiteY24" fmla="*/ 392058 h 606439"/>
                    <a:gd name="connsiteX25" fmla="*/ 325996 w 415842"/>
                    <a:gd name="connsiteY25" fmla="*/ 395440 h 606439"/>
                    <a:gd name="connsiteX26" fmla="*/ 322608 w 415842"/>
                    <a:gd name="connsiteY26" fmla="*/ 403494 h 606439"/>
                    <a:gd name="connsiteX27" fmla="*/ 322608 w 415842"/>
                    <a:gd name="connsiteY27" fmla="*/ 426365 h 606439"/>
                    <a:gd name="connsiteX28" fmla="*/ 325996 w 415842"/>
                    <a:gd name="connsiteY28" fmla="*/ 434419 h 606439"/>
                    <a:gd name="connsiteX29" fmla="*/ 334061 w 415842"/>
                    <a:gd name="connsiteY29" fmla="*/ 437882 h 606439"/>
                    <a:gd name="connsiteX30" fmla="*/ 357047 w 415842"/>
                    <a:gd name="connsiteY30" fmla="*/ 437882 h 606439"/>
                    <a:gd name="connsiteX31" fmla="*/ 365031 w 415842"/>
                    <a:gd name="connsiteY31" fmla="*/ 434419 h 606439"/>
                    <a:gd name="connsiteX32" fmla="*/ 368499 w 415842"/>
                    <a:gd name="connsiteY32" fmla="*/ 426365 h 606439"/>
                    <a:gd name="connsiteX33" fmla="*/ 368499 w 415842"/>
                    <a:gd name="connsiteY33" fmla="*/ 403494 h 606439"/>
                    <a:gd name="connsiteX34" fmla="*/ 365031 w 415842"/>
                    <a:gd name="connsiteY34" fmla="*/ 395440 h 606439"/>
                    <a:gd name="connsiteX35" fmla="*/ 357047 w 415842"/>
                    <a:gd name="connsiteY35" fmla="*/ 392058 h 606439"/>
                    <a:gd name="connsiteX36" fmla="*/ 242359 w 415842"/>
                    <a:gd name="connsiteY36" fmla="*/ 392058 h 606439"/>
                    <a:gd name="connsiteX37" fmla="*/ 234294 w 415842"/>
                    <a:gd name="connsiteY37" fmla="*/ 395440 h 606439"/>
                    <a:gd name="connsiteX38" fmla="*/ 230826 w 415842"/>
                    <a:gd name="connsiteY38" fmla="*/ 403494 h 606439"/>
                    <a:gd name="connsiteX39" fmla="*/ 230826 w 415842"/>
                    <a:gd name="connsiteY39" fmla="*/ 426365 h 606439"/>
                    <a:gd name="connsiteX40" fmla="*/ 234294 w 415842"/>
                    <a:gd name="connsiteY40" fmla="*/ 434419 h 606439"/>
                    <a:gd name="connsiteX41" fmla="*/ 242359 w 415842"/>
                    <a:gd name="connsiteY41" fmla="*/ 437882 h 606439"/>
                    <a:gd name="connsiteX42" fmla="*/ 265265 w 415842"/>
                    <a:gd name="connsiteY42" fmla="*/ 437882 h 606439"/>
                    <a:gd name="connsiteX43" fmla="*/ 273330 w 415842"/>
                    <a:gd name="connsiteY43" fmla="*/ 434419 h 606439"/>
                    <a:gd name="connsiteX44" fmla="*/ 276717 w 415842"/>
                    <a:gd name="connsiteY44" fmla="*/ 426365 h 606439"/>
                    <a:gd name="connsiteX45" fmla="*/ 276717 w 415842"/>
                    <a:gd name="connsiteY45" fmla="*/ 403494 h 606439"/>
                    <a:gd name="connsiteX46" fmla="*/ 273330 w 415842"/>
                    <a:gd name="connsiteY46" fmla="*/ 395440 h 606439"/>
                    <a:gd name="connsiteX47" fmla="*/ 265265 w 415842"/>
                    <a:gd name="connsiteY47" fmla="*/ 392058 h 606439"/>
                    <a:gd name="connsiteX48" fmla="*/ 150577 w 415842"/>
                    <a:gd name="connsiteY48" fmla="*/ 392058 h 606439"/>
                    <a:gd name="connsiteX49" fmla="*/ 142512 w 415842"/>
                    <a:gd name="connsiteY49" fmla="*/ 395440 h 606439"/>
                    <a:gd name="connsiteX50" fmla="*/ 139125 w 415842"/>
                    <a:gd name="connsiteY50" fmla="*/ 403494 h 606439"/>
                    <a:gd name="connsiteX51" fmla="*/ 139125 w 415842"/>
                    <a:gd name="connsiteY51" fmla="*/ 426365 h 606439"/>
                    <a:gd name="connsiteX52" fmla="*/ 142512 w 415842"/>
                    <a:gd name="connsiteY52" fmla="*/ 434419 h 606439"/>
                    <a:gd name="connsiteX53" fmla="*/ 150577 w 415842"/>
                    <a:gd name="connsiteY53" fmla="*/ 437882 h 606439"/>
                    <a:gd name="connsiteX54" fmla="*/ 173483 w 415842"/>
                    <a:gd name="connsiteY54" fmla="*/ 437882 h 606439"/>
                    <a:gd name="connsiteX55" fmla="*/ 181548 w 415842"/>
                    <a:gd name="connsiteY55" fmla="*/ 434419 h 606439"/>
                    <a:gd name="connsiteX56" fmla="*/ 185016 w 415842"/>
                    <a:gd name="connsiteY56" fmla="*/ 426365 h 606439"/>
                    <a:gd name="connsiteX57" fmla="*/ 185016 w 415842"/>
                    <a:gd name="connsiteY57" fmla="*/ 403494 h 606439"/>
                    <a:gd name="connsiteX58" fmla="*/ 181548 w 415842"/>
                    <a:gd name="connsiteY58" fmla="*/ 395440 h 606439"/>
                    <a:gd name="connsiteX59" fmla="*/ 173483 w 415842"/>
                    <a:gd name="connsiteY59" fmla="*/ 392058 h 606439"/>
                    <a:gd name="connsiteX60" fmla="*/ 58876 w 415842"/>
                    <a:gd name="connsiteY60" fmla="*/ 392058 h 606439"/>
                    <a:gd name="connsiteX61" fmla="*/ 50811 w 415842"/>
                    <a:gd name="connsiteY61" fmla="*/ 395440 h 606439"/>
                    <a:gd name="connsiteX62" fmla="*/ 47343 w 415842"/>
                    <a:gd name="connsiteY62" fmla="*/ 403494 h 606439"/>
                    <a:gd name="connsiteX63" fmla="*/ 47343 w 415842"/>
                    <a:gd name="connsiteY63" fmla="*/ 426365 h 606439"/>
                    <a:gd name="connsiteX64" fmla="*/ 50811 w 415842"/>
                    <a:gd name="connsiteY64" fmla="*/ 434419 h 606439"/>
                    <a:gd name="connsiteX65" fmla="*/ 58876 w 415842"/>
                    <a:gd name="connsiteY65" fmla="*/ 437882 h 606439"/>
                    <a:gd name="connsiteX66" fmla="*/ 81781 w 415842"/>
                    <a:gd name="connsiteY66" fmla="*/ 437882 h 606439"/>
                    <a:gd name="connsiteX67" fmla="*/ 89846 w 415842"/>
                    <a:gd name="connsiteY67" fmla="*/ 434419 h 606439"/>
                    <a:gd name="connsiteX68" fmla="*/ 93234 w 415842"/>
                    <a:gd name="connsiteY68" fmla="*/ 426365 h 606439"/>
                    <a:gd name="connsiteX69" fmla="*/ 93234 w 415842"/>
                    <a:gd name="connsiteY69" fmla="*/ 403494 h 606439"/>
                    <a:gd name="connsiteX70" fmla="*/ 89846 w 415842"/>
                    <a:gd name="connsiteY70" fmla="*/ 395440 h 606439"/>
                    <a:gd name="connsiteX71" fmla="*/ 81781 w 415842"/>
                    <a:gd name="connsiteY71" fmla="*/ 392058 h 606439"/>
                    <a:gd name="connsiteX72" fmla="*/ 334061 w 415842"/>
                    <a:gd name="connsiteY72" fmla="*/ 300410 h 606439"/>
                    <a:gd name="connsiteX73" fmla="*/ 325996 w 415842"/>
                    <a:gd name="connsiteY73" fmla="*/ 303873 h 606439"/>
                    <a:gd name="connsiteX74" fmla="*/ 322608 w 415842"/>
                    <a:gd name="connsiteY74" fmla="*/ 311926 h 606439"/>
                    <a:gd name="connsiteX75" fmla="*/ 322608 w 415842"/>
                    <a:gd name="connsiteY75" fmla="*/ 334798 h 606439"/>
                    <a:gd name="connsiteX76" fmla="*/ 325996 w 415842"/>
                    <a:gd name="connsiteY76" fmla="*/ 342852 h 606439"/>
                    <a:gd name="connsiteX77" fmla="*/ 334061 w 415842"/>
                    <a:gd name="connsiteY77" fmla="*/ 346234 h 606439"/>
                    <a:gd name="connsiteX78" fmla="*/ 357047 w 415842"/>
                    <a:gd name="connsiteY78" fmla="*/ 346234 h 606439"/>
                    <a:gd name="connsiteX79" fmla="*/ 365031 w 415842"/>
                    <a:gd name="connsiteY79" fmla="*/ 342852 h 606439"/>
                    <a:gd name="connsiteX80" fmla="*/ 368499 w 415842"/>
                    <a:gd name="connsiteY80" fmla="*/ 334798 h 606439"/>
                    <a:gd name="connsiteX81" fmla="*/ 368499 w 415842"/>
                    <a:gd name="connsiteY81" fmla="*/ 311926 h 606439"/>
                    <a:gd name="connsiteX82" fmla="*/ 365031 w 415842"/>
                    <a:gd name="connsiteY82" fmla="*/ 303873 h 606439"/>
                    <a:gd name="connsiteX83" fmla="*/ 357047 w 415842"/>
                    <a:gd name="connsiteY83" fmla="*/ 300410 h 606439"/>
                    <a:gd name="connsiteX84" fmla="*/ 242359 w 415842"/>
                    <a:gd name="connsiteY84" fmla="*/ 300410 h 606439"/>
                    <a:gd name="connsiteX85" fmla="*/ 234294 w 415842"/>
                    <a:gd name="connsiteY85" fmla="*/ 303873 h 606439"/>
                    <a:gd name="connsiteX86" fmla="*/ 230826 w 415842"/>
                    <a:gd name="connsiteY86" fmla="*/ 311926 h 606439"/>
                    <a:gd name="connsiteX87" fmla="*/ 230826 w 415842"/>
                    <a:gd name="connsiteY87" fmla="*/ 334798 h 606439"/>
                    <a:gd name="connsiteX88" fmla="*/ 234294 w 415842"/>
                    <a:gd name="connsiteY88" fmla="*/ 342852 h 606439"/>
                    <a:gd name="connsiteX89" fmla="*/ 242359 w 415842"/>
                    <a:gd name="connsiteY89" fmla="*/ 346234 h 606439"/>
                    <a:gd name="connsiteX90" fmla="*/ 265265 w 415842"/>
                    <a:gd name="connsiteY90" fmla="*/ 346234 h 606439"/>
                    <a:gd name="connsiteX91" fmla="*/ 273330 w 415842"/>
                    <a:gd name="connsiteY91" fmla="*/ 342852 h 606439"/>
                    <a:gd name="connsiteX92" fmla="*/ 276717 w 415842"/>
                    <a:gd name="connsiteY92" fmla="*/ 334798 h 606439"/>
                    <a:gd name="connsiteX93" fmla="*/ 276717 w 415842"/>
                    <a:gd name="connsiteY93" fmla="*/ 311926 h 606439"/>
                    <a:gd name="connsiteX94" fmla="*/ 273330 w 415842"/>
                    <a:gd name="connsiteY94" fmla="*/ 303873 h 606439"/>
                    <a:gd name="connsiteX95" fmla="*/ 265265 w 415842"/>
                    <a:gd name="connsiteY95" fmla="*/ 300410 h 606439"/>
                    <a:gd name="connsiteX96" fmla="*/ 150577 w 415842"/>
                    <a:gd name="connsiteY96" fmla="*/ 300410 h 606439"/>
                    <a:gd name="connsiteX97" fmla="*/ 142512 w 415842"/>
                    <a:gd name="connsiteY97" fmla="*/ 303873 h 606439"/>
                    <a:gd name="connsiteX98" fmla="*/ 139125 w 415842"/>
                    <a:gd name="connsiteY98" fmla="*/ 311926 h 606439"/>
                    <a:gd name="connsiteX99" fmla="*/ 139125 w 415842"/>
                    <a:gd name="connsiteY99" fmla="*/ 334798 h 606439"/>
                    <a:gd name="connsiteX100" fmla="*/ 142512 w 415842"/>
                    <a:gd name="connsiteY100" fmla="*/ 342852 h 606439"/>
                    <a:gd name="connsiteX101" fmla="*/ 150577 w 415842"/>
                    <a:gd name="connsiteY101" fmla="*/ 346234 h 606439"/>
                    <a:gd name="connsiteX102" fmla="*/ 173483 w 415842"/>
                    <a:gd name="connsiteY102" fmla="*/ 346234 h 606439"/>
                    <a:gd name="connsiteX103" fmla="*/ 181548 w 415842"/>
                    <a:gd name="connsiteY103" fmla="*/ 342852 h 606439"/>
                    <a:gd name="connsiteX104" fmla="*/ 185016 w 415842"/>
                    <a:gd name="connsiteY104" fmla="*/ 334798 h 606439"/>
                    <a:gd name="connsiteX105" fmla="*/ 185016 w 415842"/>
                    <a:gd name="connsiteY105" fmla="*/ 311926 h 606439"/>
                    <a:gd name="connsiteX106" fmla="*/ 181548 w 415842"/>
                    <a:gd name="connsiteY106" fmla="*/ 303873 h 606439"/>
                    <a:gd name="connsiteX107" fmla="*/ 173483 w 415842"/>
                    <a:gd name="connsiteY107" fmla="*/ 300410 h 606439"/>
                    <a:gd name="connsiteX108" fmla="*/ 58876 w 415842"/>
                    <a:gd name="connsiteY108" fmla="*/ 300410 h 606439"/>
                    <a:gd name="connsiteX109" fmla="*/ 50811 w 415842"/>
                    <a:gd name="connsiteY109" fmla="*/ 303873 h 606439"/>
                    <a:gd name="connsiteX110" fmla="*/ 47343 w 415842"/>
                    <a:gd name="connsiteY110" fmla="*/ 311926 h 606439"/>
                    <a:gd name="connsiteX111" fmla="*/ 47343 w 415842"/>
                    <a:gd name="connsiteY111" fmla="*/ 334798 h 606439"/>
                    <a:gd name="connsiteX112" fmla="*/ 50811 w 415842"/>
                    <a:gd name="connsiteY112" fmla="*/ 342852 h 606439"/>
                    <a:gd name="connsiteX113" fmla="*/ 58876 w 415842"/>
                    <a:gd name="connsiteY113" fmla="*/ 346234 h 606439"/>
                    <a:gd name="connsiteX114" fmla="*/ 81781 w 415842"/>
                    <a:gd name="connsiteY114" fmla="*/ 346234 h 606439"/>
                    <a:gd name="connsiteX115" fmla="*/ 89846 w 415842"/>
                    <a:gd name="connsiteY115" fmla="*/ 342852 h 606439"/>
                    <a:gd name="connsiteX116" fmla="*/ 93234 w 415842"/>
                    <a:gd name="connsiteY116" fmla="*/ 334798 h 606439"/>
                    <a:gd name="connsiteX117" fmla="*/ 93234 w 415842"/>
                    <a:gd name="connsiteY117" fmla="*/ 311926 h 606439"/>
                    <a:gd name="connsiteX118" fmla="*/ 89846 w 415842"/>
                    <a:gd name="connsiteY118" fmla="*/ 303873 h 606439"/>
                    <a:gd name="connsiteX119" fmla="*/ 81781 w 415842"/>
                    <a:gd name="connsiteY119" fmla="*/ 300410 h 606439"/>
                    <a:gd name="connsiteX120" fmla="*/ 334061 w 415842"/>
                    <a:gd name="connsiteY120" fmla="*/ 208843 h 606439"/>
                    <a:gd name="connsiteX121" fmla="*/ 325996 w 415842"/>
                    <a:gd name="connsiteY121" fmla="*/ 212225 h 606439"/>
                    <a:gd name="connsiteX122" fmla="*/ 322608 w 415842"/>
                    <a:gd name="connsiteY122" fmla="*/ 220279 h 606439"/>
                    <a:gd name="connsiteX123" fmla="*/ 322608 w 415842"/>
                    <a:gd name="connsiteY123" fmla="*/ 243150 h 606439"/>
                    <a:gd name="connsiteX124" fmla="*/ 325996 w 415842"/>
                    <a:gd name="connsiteY124" fmla="*/ 251204 h 606439"/>
                    <a:gd name="connsiteX125" fmla="*/ 334061 w 415842"/>
                    <a:gd name="connsiteY125" fmla="*/ 254667 h 606439"/>
                    <a:gd name="connsiteX126" fmla="*/ 357047 w 415842"/>
                    <a:gd name="connsiteY126" fmla="*/ 254667 h 606439"/>
                    <a:gd name="connsiteX127" fmla="*/ 365031 w 415842"/>
                    <a:gd name="connsiteY127" fmla="*/ 251204 h 606439"/>
                    <a:gd name="connsiteX128" fmla="*/ 368499 w 415842"/>
                    <a:gd name="connsiteY128" fmla="*/ 243150 h 606439"/>
                    <a:gd name="connsiteX129" fmla="*/ 368499 w 415842"/>
                    <a:gd name="connsiteY129" fmla="*/ 220279 h 606439"/>
                    <a:gd name="connsiteX130" fmla="*/ 365031 w 415842"/>
                    <a:gd name="connsiteY130" fmla="*/ 212225 h 606439"/>
                    <a:gd name="connsiteX131" fmla="*/ 357047 w 415842"/>
                    <a:gd name="connsiteY131" fmla="*/ 208843 h 606439"/>
                    <a:gd name="connsiteX132" fmla="*/ 242359 w 415842"/>
                    <a:gd name="connsiteY132" fmla="*/ 208843 h 606439"/>
                    <a:gd name="connsiteX133" fmla="*/ 234294 w 415842"/>
                    <a:gd name="connsiteY133" fmla="*/ 212225 h 606439"/>
                    <a:gd name="connsiteX134" fmla="*/ 230826 w 415842"/>
                    <a:gd name="connsiteY134" fmla="*/ 220279 h 606439"/>
                    <a:gd name="connsiteX135" fmla="*/ 230826 w 415842"/>
                    <a:gd name="connsiteY135" fmla="*/ 243150 h 606439"/>
                    <a:gd name="connsiteX136" fmla="*/ 234294 w 415842"/>
                    <a:gd name="connsiteY136" fmla="*/ 251204 h 606439"/>
                    <a:gd name="connsiteX137" fmla="*/ 242359 w 415842"/>
                    <a:gd name="connsiteY137" fmla="*/ 254667 h 606439"/>
                    <a:gd name="connsiteX138" fmla="*/ 265265 w 415842"/>
                    <a:gd name="connsiteY138" fmla="*/ 254667 h 606439"/>
                    <a:gd name="connsiteX139" fmla="*/ 273330 w 415842"/>
                    <a:gd name="connsiteY139" fmla="*/ 251204 h 606439"/>
                    <a:gd name="connsiteX140" fmla="*/ 276717 w 415842"/>
                    <a:gd name="connsiteY140" fmla="*/ 243150 h 606439"/>
                    <a:gd name="connsiteX141" fmla="*/ 276717 w 415842"/>
                    <a:gd name="connsiteY141" fmla="*/ 220279 h 606439"/>
                    <a:gd name="connsiteX142" fmla="*/ 273330 w 415842"/>
                    <a:gd name="connsiteY142" fmla="*/ 212225 h 606439"/>
                    <a:gd name="connsiteX143" fmla="*/ 265265 w 415842"/>
                    <a:gd name="connsiteY143" fmla="*/ 208843 h 606439"/>
                    <a:gd name="connsiteX144" fmla="*/ 150577 w 415842"/>
                    <a:gd name="connsiteY144" fmla="*/ 208843 h 606439"/>
                    <a:gd name="connsiteX145" fmla="*/ 142512 w 415842"/>
                    <a:gd name="connsiteY145" fmla="*/ 212225 h 606439"/>
                    <a:gd name="connsiteX146" fmla="*/ 139125 w 415842"/>
                    <a:gd name="connsiteY146" fmla="*/ 220279 h 606439"/>
                    <a:gd name="connsiteX147" fmla="*/ 139125 w 415842"/>
                    <a:gd name="connsiteY147" fmla="*/ 243150 h 606439"/>
                    <a:gd name="connsiteX148" fmla="*/ 142512 w 415842"/>
                    <a:gd name="connsiteY148" fmla="*/ 251204 h 606439"/>
                    <a:gd name="connsiteX149" fmla="*/ 150577 w 415842"/>
                    <a:gd name="connsiteY149" fmla="*/ 254667 h 606439"/>
                    <a:gd name="connsiteX150" fmla="*/ 173483 w 415842"/>
                    <a:gd name="connsiteY150" fmla="*/ 254667 h 606439"/>
                    <a:gd name="connsiteX151" fmla="*/ 181548 w 415842"/>
                    <a:gd name="connsiteY151" fmla="*/ 251204 h 606439"/>
                    <a:gd name="connsiteX152" fmla="*/ 185016 w 415842"/>
                    <a:gd name="connsiteY152" fmla="*/ 243150 h 606439"/>
                    <a:gd name="connsiteX153" fmla="*/ 185016 w 415842"/>
                    <a:gd name="connsiteY153" fmla="*/ 220279 h 606439"/>
                    <a:gd name="connsiteX154" fmla="*/ 181548 w 415842"/>
                    <a:gd name="connsiteY154" fmla="*/ 212225 h 606439"/>
                    <a:gd name="connsiteX155" fmla="*/ 173483 w 415842"/>
                    <a:gd name="connsiteY155" fmla="*/ 208843 h 606439"/>
                    <a:gd name="connsiteX156" fmla="*/ 58876 w 415842"/>
                    <a:gd name="connsiteY156" fmla="*/ 208843 h 606439"/>
                    <a:gd name="connsiteX157" fmla="*/ 50811 w 415842"/>
                    <a:gd name="connsiteY157" fmla="*/ 212225 h 606439"/>
                    <a:gd name="connsiteX158" fmla="*/ 47343 w 415842"/>
                    <a:gd name="connsiteY158" fmla="*/ 220279 h 606439"/>
                    <a:gd name="connsiteX159" fmla="*/ 47343 w 415842"/>
                    <a:gd name="connsiteY159" fmla="*/ 243150 h 606439"/>
                    <a:gd name="connsiteX160" fmla="*/ 50811 w 415842"/>
                    <a:gd name="connsiteY160" fmla="*/ 251204 h 606439"/>
                    <a:gd name="connsiteX161" fmla="*/ 58876 w 415842"/>
                    <a:gd name="connsiteY161" fmla="*/ 254667 h 606439"/>
                    <a:gd name="connsiteX162" fmla="*/ 81781 w 415842"/>
                    <a:gd name="connsiteY162" fmla="*/ 254667 h 606439"/>
                    <a:gd name="connsiteX163" fmla="*/ 89846 w 415842"/>
                    <a:gd name="connsiteY163" fmla="*/ 251204 h 606439"/>
                    <a:gd name="connsiteX164" fmla="*/ 93234 w 415842"/>
                    <a:gd name="connsiteY164" fmla="*/ 243150 h 606439"/>
                    <a:gd name="connsiteX165" fmla="*/ 93234 w 415842"/>
                    <a:gd name="connsiteY165" fmla="*/ 220279 h 606439"/>
                    <a:gd name="connsiteX166" fmla="*/ 89846 w 415842"/>
                    <a:gd name="connsiteY166" fmla="*/ 212225 h 606439"/>
                    <a:gd name="connsiteX167" fmla="*/ 81781 w 415842"/>
                    <a:gd name="connsiteY167" fmla="*/ 208843 h 606439"/>
                    <a:gd name="connsiteX168" fmla="*/ 334061 w 415842"/>
                    <a:gd name="connsiteY168" fmla="*/ 117195 h 606439"/>
                    <a:gd name="connsiteX169" fmla="*/ 325996 w 415842"/>
                    <a:gd name="connsiteY169" fmla="*/ 120658 h 606439"/>
                    <a:gd name="connsiteX170" fmla="*/ 322608 w 415842"/>
                    <a:gd name="connsiteY170" fmla="*/ 128631 h 606439"/>
                    <a:gd name="connsiteX171" fmla="*/ 322608 w 415842"/>
                    <a:gd name="connsiteY171" fmla="*/ 151583 h 606439"/>
                    <a:gd name="connsiteX172" fmla="*/ 325996 w 415842"/>
                    <a:gd name="connsiteY172" fmla="*/ 159637 h 606439"/>
                    <a:gd name="connsiteX173" fmla="*/ 334061 w 415842"/>
                    <a:gd name="connsiteY173" fmla="*/ 163019 h 606439"/>
                    <a:gd name="connsiteX174" fmla="*/ 357047 w 415842"/>
                    <a:gd name="connsiteY174" fmla="*/ 163019 h 606439"/>
                    <a:gd name="connsiteX175" fmla="*/ 365031 w 415842"/>
                    <a:gd name="connsiteY175" fmla="*/ 159637 h 606439"/>
                    <a:gd name="connsiteX176" fmla="*/ 368499 w 415842"/>
                    <a:gd name="connsiteY176" fmla="*/ 151583 h 606439"/>
                    <a:gd name="connsiteX177" fmla="*/ 368499 w 415842"/>
                    <a:gd name="connsiteY177" fmla="*/ 128631 h 606439"/>
                    <a:gd name="connsiteX178" fmla="*/ 365031 w 415842"/>
                    <a:gd name="connsiteY178" fmla="*/ 120658 h 606439"/>
                    <a:gd name="connsiteX179" fmla="*/ 357047 w 415842"/>
                    <a:gd name="connsiteY179" fmla="*/ 117195 h 606439"/>
                    <a:gd name="connsiteX180" fmla="*/ 58876 w 415842"/>
                    <a:gd name="connsiteY180" fmla="*/ 117195 h 606439"/>
                    <a:gd name="connsiteX181" fmla="*/ 50811 w 415842"/>
                    <a:gd name="connsiteY181" fmla="*/ 120658 h 606439"/>
                    <a:gd name="connsiteX182" fmla="*/ 47343 w 415842"/>
                    <a:gd name="connsiteY182" fmla="*/ 128631 h 606439"/>
                    <a:gd name="connsiteX183" fmla="*/ 47343 w 415842"/>
                    <a:gd name="connsiteY183" fmla="*/ 151583 h 606439"/>
                    <a:gd name="connsiteX184" fmla="*/ 50811 w 415842"/>
                    <a:gd name="connsiteY184" fmla="*/ 159637 h 606439"/>
                    <a:gd name="connsiteX185" fmla="*/ 58876 w 415842"/>
                    <a:gd name="connsiteY185" fmla="*/ 163019 h 606439"/>
                    <a:gd name="connsiteX186" fmla="*/ 81781 w 415842"/>
                    <a:gd name="connsiteY186" fmla="*/ 163019 h 606439"/>
                    <a:gd name="connsiteX187" fmla="*/ 89846 w 415842"/>
                    <a:gd name="connsiteY187" fmla="*/ 159637 h 606439"/>
                    <a:gd name="connsiteX188" fmla="*/ 93234 w 415842"/>
                    <a:gd name="connsiteY188" fmla="*/ 151583 h 606439"/>
                    <a:gd name="connsiteX189" fmla="*/ 93234 w 415842"/>
                    <a:gd name="connsiteY189" fmla="*/ 128631 h 606439"/>
                    <a:gd name="connsiteX190" fmla="*/ 89846 w 415842"/>
                    <a:gd name="connsiteY190" fmla="*/ 120658 h 606439"/>
                    <a:gd name="connsiteX191" fmla="*/ 81781 w 415842"/>
                    <a:gd name="connsiteY191" fmla="*/ 117195 h 606439"/>
                    <a:gd name="connsiteX192" fmla="*/ 18873 w 415842"/>
                    <a:gd name="connsiteY192" fmla="*/ 77975 h 606439"/>
                    <a:gd name="connsiteX193" fmla="*/ 108638 w 415842"/>
                    <a:gd name="connsiteY193" fmla="*/ 77975 h 606439"/>
                    <a:gd name="connsiteX194" fmla="*/ 108638 w 415842"/>
                    <a:gd name="connsiteY194" fmla="*/ 115746 h 606439"/>
                    <a:gd name="connsiteX195" fmla="*/ 108638 w 415842"/>
                    <a:gd name="connsiteY195" fmla="*/ 129114 h 606439"/>
                    <a:gd name="connsiteX196" fmla="*/ 123156 w 415842"/>
                    <a:gd name="connsiteY196" fmla="*/ 164147 h 606439"/>
                    <a:gd name="connsiteX197" fmla="*/ 158159 w 415842"/>
                    <a:gd name="connsiteY197" fmla="*/ 178643 h 606439"/>
                    <a:gd name="connsiteX198" fmla="*/ 257683 w 415842"/>
                    <a:gd name="connsiteY198" fmla="*/ 178643 h 606439"/>
                    <a:gd name="connsiteX199" fmla="*/ 292686 w 415842"/>
                    <a:gd name="connsiteY199" fmla="*/ 164147 h 606439"/>
                    <a:gd name="connsiteX200" fmla="*/ 307204 w 415842"/>
                    <a:gd name="connsiteY200" fmla="*/ 129114 h 606439"/>
                    <a:gd name="connsiteX201" fmla="*/ 307204 w 415842"/>
                    <a:gd name="connsiteY201" fmla="*/ 115746 h 606439"/>
                    <a:gd name="connsiteX202" fmla="*/ 307204 w 415842"/>
                    <a:gd name="connsiteY202" fmla="*/ 77975 h 606439"/>
                    <a:gd name="connsiteX203" fmla="*/ 396969 w 415842"/>
                    <a:gd name="connsiteY203" fmla="*/ 77975 h 606439"/>
                    <a:gd name="connsiteX204" fmla="*/ 410277 w 415842"/>
                    <a:gd name="connsiteY204" fmla="*/ 83613 h 606439"/>
                    <a:gd name="connsiteX205" fmla="*/ 415842 w 415842"/>
                    <a:gd name="connsiteY205" fmla="*/ 96820 h 606439"/>
                    <a:gd name="connsiteX206" fmla="*/ 415842 w 415842"/>
                    <a:gd name="connsiteY206" fmla="*/ 587594 h 606439"/>
                    <a:gd name="connsiteX207" fmla="*/ 410277 w 415842"/>
                    <a:gd name="connsiteY207" fmla="*/ 600882 h 606439"/>
                    <a:gd name="connsiteX208" fmla="*/ 396969 w 415842"/>
                    <a:gd name="connsiteY208" fmla="*/ 606439 h 606439"/>
                    <a:gd name="connsiteX209" fmla="*/ 270668 w 415842"/>
                    <a:gd name="connsiteY209" fmla="*/ 606439 h 606439"/>
                    <a:gd name="connsiteX210" fmla="*/ 271394 w 415842"/>
                    <a:gd name="connsiteY210" fmla="*/ 599674 h 606439"/>
                    <a:gd name="connsiteX211" fmla="*/ 271394 w 415842"/>
                    <a:gd name="connsiteY211" fmla="*/ 568669 h 606439"/>
                    <a:gd name="connsiteX212" fmla="*/ 271394 w 415842"/>
                    <a:gd name="connsiteY212" fmla="*/ 513745 h 606439"/>
                    <a:gd name="connsiteX213" fmla="*/ 261958 w 415842"/>
                    <a:gd name="connsiteY213" fmla="*/ 491437 h 606439"/>
                    <a:gd name="connsiteX214" fmla="*/ 239617 w 415842"/>
                    <a:gd name="connsiteY214" fmla="*/ 482095 h 606439"/>
                    <a:gd name="connsiteX215" fmla="*/ 176144 w 415842"/>
                    <a:gd name="connsiteY215" fmla="*/ 482095 h 606439"/>
                    <a:gd name="connsiteX216" fmla="*/ 153884 w 415842"/>
                    <a:gd name="connsiteY216" fmla="*/ 491437 h 606439"/>
                    <a:gd name="connsiteX217" fmla="*/ 144448 w 415842"/>
                    <a:gd name="connsiteY217" fmla="*/ 513745 h 606439"/>
                    <a:gd name="connsiteX218" fmla="*/ 144448 w 415842"/>
                    <a:gd name="connsiteY218" fmla="*/ 568669 h 606439"/>
                    <a:gd name="connsiteX219" fmla="*/ 144448 w 415842"/>
                    <a:gd name="connsiteY219" fmla="*/ 599674 h 606439"/>
                    <a:gd name="connsiteX220" fmla="*/ 145174 w 415842"/>
                    <a:gd name="connsiteY220" fmla="*/ 606439 h 606439"/>
                    <a:gd name="connsiteX221" fmla="*/ 18873 w 415842"/>
                    <a:gd name="connsiteY221" fmla="*/ 606439 h 606439"/>
                    <a:gd name="connsiteX222" fmla="*/ 5646 w 415842"/>
                    <a:gd name="connsiteY222" fmla="*/ 600882 h 606439"/>
                    <a:gd name="connsiteX223" fmla="*/ 0 w 415842"/>
                    <a:gd name="connsiteY223" fmla="*/ 587594 h 606439"/>
                    <a:gd name="connsiteX224" fmla="*/ 0 w 415842"/>
                    <a:gd name="connsiteY224" fmla="*/ 96820 h 606439"/>
                    <a:gd name="connsiteX225" fmla="*/ 5646 w 415842"/>
                    <a:gd name="connsiteY225" fmla="*/ 83613 h 606439"/>
                    <a:gd name="connsiteX226" fmla="*/ 18873 w 415842"/>
                    <a:gd name="connsiteY226" fmla="*/ 77975 h 606439"/>
                    <a:gd name="connsiteX227" fmla="*/ 161448 w 415842"/>
                    <a:gd name="connsiteY227" fmla="*/ 26499 h 606439"/>
                    <a:gd name="connsiteX228" fmla="*/ 156849 w 415842"/>
                    <a:gd name="connsiteY228" fmla="*/ 28432 h 606439"/>
                    <a:gd name="connsiteX229" fmla="*/ 154832 w 415842"/>
                    <a:gd name="connsiteY229" fmla="*/ 33104 h 606439"/>
                    <a:gd name="connsiteX230" fmla="*/ 154832 w 415842"/>
                    <a:gd name="connsiteY230" fmla="*/ 77967 h 606439"/>
                    <a:gd name="connsiteX231" fmla="*/ 154832 w 415842"/>
                    <a:gd name="connsiteY231" fmla="*/ 115742 h 606439"/>
                    <a:gd name="connsiteX232" fmla="*/ 154832 w 415842"/>
                    <a:gd name="connsiteY232" fmla="*/ 117192 h 606439"/>
                    <a:gd name="connsiteX233" fmla="*/ 154832 w 415842"/>
                    <a:gd name="connsiteY233" fmla="*/ 125810 h 606439"/>
                    <a:gd name="connsiteX234" fmla="*/ 156849 w 415842"/>
                    <a:gd name="connsiteY234" fmla="*/ 130481 h 606439"/>
                    <a:gd name="connsiteX235" fmla="*/ 161529 w 415842"/>
                    <a:gd name="connsiteY235" fmla="*/ 132414 h 606439"/>
                    <a:gd name="connsiteX236" fmla="*/ 174761 w 415842"/>
                    <a:gd name="connsiteY236" fmla="*/ 132414 h 606439"/>
                    <a:gd name="connsiteX237" fmla="*/ 179440 w 415842"/>
                    <a:gd name="connsiteY237" fmla="*/ 130481 h 606439"/>
                    <a:gd name="connsiteX238" fmla="*/ 181377 w 415842"/>
                    <a:gd name="connsiteY238" fmla="*/ 125810 h 606439"/>
                    <a:gd name="connsiteX239" fmla="*/ 181377 w 415842"/>
                    <a:gd name="connsiteY239" fmla="*/ 120494 h 606439"/>
                    <a:gd name="connsiteX240" fmla="*/ 181377 w 415842"/>
                    <a:gd name="connsiteY240" fmla="*/ 115742 h 606439"/>
                    <a:gd name="connsiteX241" fmla="*/ 181377 w 415842"/>
                    <a:gd name="connsiteY241" fmla="*/ 92706 h 606439"/>
                    <a:gd name="connsiteX242" fmla="*/ 234465 w 415842"/>
                    <a:gd name="connsiteY242" fmla="*/ 92706 h 606439"/>
                    <a:gd name="connsiteX243" fmla="*/ 234465 w 415842"/>
                    <a:gd name="connsiteY243" fmla="*/ 115742 h 606439"/>
                    <a:gd name="connsiteX244" fmla="*/ 234465 w 415842"/>
                    <a:gd name="connsiteY244" fmla="*/ 120494 h 606439"/>
                    <a:gd name="connsiteX245" fmla="*/ 234465 w 415842"/>
                    <a:gd name="connsiteY245" fmla="*/ 125810 h 606439"/>
                    <a:gd name="connsiteX246" fmla="*/ 236402 w 415842"/>
                    <a:gd name="connsiteY246" fmla="*/ 130481 h 606439"/>
                    <a:gd name="connsiteX247" fmla="*/ 241081 w 415842"/>
                    <a:gd name="connsiteY247" fmla="*/ 132414 h 606439"/>
                    <a:gd name="connsiteX248" fmla="*/ 254313 w 415842"/>
                    <a:gd name="connsiteY248" fmla="*/ 132414 h 606439"/>
                    <a:gd name="connsiteX249" fmla="*/ 258993 w 415842"/>
                    <a:gd name="connsiteY249" fmla="*/ 130481 h 606439"/>
                    <a:gd name="connsiteX250" fmla="*/ 261010 w 415842"/>
                    <a:gd name="connsiteY250" fmla="*/ 125810 h 606439"/>
                    <a:gd name="connsiteX251" fmla="*/ 261010 w 415842"/>
                    <a:gd name="connsiteY251" fmla="*/ 117192 h 606439"/>
                    <a:gd name="connsiteX252" fmla="*/ 261010 w 415842"/>
                    <a:gd name="connsiteY252" fmla="*/ 115742 h 606439"/>
                    <a:gd name="connsiteX253" fmla="*/ 261010 w 415842"/>
                    <a:gd name="connsiteY253" fmla="*/ 77967 h 606439"/>
                    <a:gd name="connsiteX254" fmla="*/ 261010 w 415842"/>
                    <a:gd name="connsiteY254" fmla="*/ 33104 h 606439"/>
                    <a:gd name="connsiteX255" fmla="*/ 258993 w 415842"/>
                    <a:gd name="connsiteY255" fmla="*/ 28432 h 606439"/>
                    <a:gd name="connsiteX256" fmla="*/ 254313 w 415842"/>
                    <a:gd name="connsiteY256" fmla="*/ 26499 h 606439"/>
                    <a:gd name="connsiteX257" fmla="*/ 241081 w 415842"/>
                    <a:gd name="connsiteY257" fmla="*/ 26499 h 606439"/>
                    <a:gd name="connsiteX258" fmla="*/ 236402 w 415842"/>
                    <a:gd name="connsiteY258" fmla="*/ 28432 h 606439"/>
                    <a:gd name="connsiteX259" fmla="*/ 234465 w 415842"/>
                    <a:gd name="connsiteY259" fmla="*/ 33104 h 606439"/>
                    <a:gd name="connsiteX260" fmla="*/ 234465 w 415842"/>
                    <a:gd name="connsiteY260" fmla="*/ 66207 h 606439"/>
                    <a:gd name="connsiteX261" fmla="*/ 181377 w 415842"/>
                    <a:gd name="connsiteY261" fmla="*/ 66207 h 606439"/>
                    <a:gd name="connsiteX262" fmla="*/ 181377 w 415842"/>
                    <a:gd name="connsiteY262" fmla="*/ 33104 h 606439"/>
                    <a:gd name="connsiteX263" fmla="*/ 179440 w 415842"/>
                    <a:gd name="connsiteY263" fmla="*/ 28432 h 606439"/>
                    <a:gd name="connsiteX264" fmla="*/ 174761 w 415842"/>
                    <a:gd name="connsiteY264" fmla="*/ 26499 h 606439"/>
                    <a:gd name="connsiteX265" fmla="*/ 158140 w 415842"/>
                    <a:gd name="connsiteY265" fmla="*/ 0 h 606439"/>
                    <a:gd name="connsiteX266" fmla="*/ 257702 w 415842"/>
                    <a:gd name="connsiteY266" fmla="*/ 0 h 606439"/>
                    <a:gd name="connsiteX267" fmla="*/ 278760 w 415842"/>
                    <a:gd name="connsiteY267" fmla="*/ 8780 h 606439"/>
                    <a:gd name="connsiteX268" fmla="*/ 287554 w 415842"/>
                    <a:gd name="connsiteY268" fmla="*/ 29801 h 606439"/>
                    <a:gd name="connsiteX269" fmla="*/ 287554 w 415842"/>
                    <a:gd name="connsiteY269" fmla="*/ 77967 h 606439"/>
                    <a:gd name="connsiteX270" fmla="*/ 287554 w 415842"/>
                    <a:gd name="connsiteY270" fmla="*/ 115742 h 606439"/>
                    <a:gd name="connsiteX271" fmla="*/ 287554 w 415842"/>
                    <a:gd name="connsiteY271" fmla="*/ 129112 h 606439"/>
                    <a:gd name="connsiteX272" fmla="*/ 278760 w 415842"/>
                    <a:gd name="connsiteY272" fmla="*/ 150215 h 606439"/>
                    <a:gd name="connsiteX273" fmla="*/ 276743 w 415842"/>
                    <a:gd name="connsiteY273" fmla="*/ 151906 h 606439"/>
                    <a:gd name="connsiteX274" fmla="*/ 257702 w 415842"/>
                    <a:gd name="connsiteY274" fmla="*/ 158913 h 606439"/>
                    <a:gd name="connsiteX275" fmla="*/ 233739 w 415842"/>
                    <a:gd name="connsiteY275" fmla="*/ 158913 h 606439"/>
                    <a:gd name="connsiteX276" fmla="*/ 182183 w 415842"/>
                    <a:gd name="connsiteY276" fmla="*/ 158913 h 606439"/>
                    <a:gd name="connsiteX277" fmla="*/ 158140 w 415842"/>
                    <a:gd name="connsiteY277" fmla="*/ 158913 h 606439"/>
                    <a:gd name="connsiteX278" fmla="*/ 139099 w 415842"/>
                    <a:gd name="connsiteY278" fmla="*/ 151906 h 606439"/>
                    <a:gd name="connsiteX279" fmla="*/ 137082 w 415842"/>
                    <a:gd name="connsiteY279" fmla="*/ 150215 h 606439"/>
                    <a:gd name="connsiteX280" fmla="*/ 128288 w 415842"/>
                    <a:gd name="connsiteY280" fmla="*/ 129112 h 606439"/>
                    <a:gd name="connsiteX281" fmla="*/ 128288 w 415842"/>
                    <a:gd name="connsiteY281" fmla="*/ 115742 h 606439"/>
                    <a:gd name="connsiteX282" fmla="*/ 128288 w 415842"/>
                    <a:gd name="connsiteY282" fmla="*/ 77967 h 606439"/>
                    <a:gd name="connsiteX283" fmla="*/ 128288 w 415842"/>
                    <a:gd name="connsiteY283" fmla="*/ 29801 h 606439"/>
                    <a:gd name="connsiteX284" fmla="*/ 137082 w 415842"/>
                    <a:gd name="connsiteY284" fmla="*/ 8780 h 606439"/>
                    <a:gd name="connsiteX285" fmla="*/ 158140 w 415842"/>
                    <a:gd name="connsiteY285" fmla="*/ 0 h 606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</a:cxnLst>
                  <a:rect l="l" t="t" r="r" b="b"/>
                  <a:pathLst>
                    <a:path w="415842" h="606439">
                      <a:moveTo>
                        <a:pt x="334061" y="483625"/>
                      </a:moveTo>
                      <a:cubicBezTo>
                        <a:pt x="330996" y="483625"/>
                        <a:pt x="328254" y="484833"/>
                        <a:pt x="325996" y="487088"/>
                      </a:cubicBezTo>
                      <a:cubicBezTo>
                        <a:pt x="323737" y="489343"/>
                        <a:pt x="322608" y="492000"/>
                        <a:pt x="322608" y="495141"/>
                      </a:cubicBezTo>
                      <a:lnTo>
                        <a:pt x="322608" y="518013"/>
                      </a:lnTo>
                      <a:cubicBezTo>
                        <a:pt x="322608" y="521154"/>
                        <a:pt x="323737" y="523811"/>
                        <a:pt x="325996" y="526066"/>
                      </a:cubicBezTo>
                      <a:cubicBezTo>
                        <a:pt x="328254" y="528321"/>
                        <a:pt x="330996" y="529449"/>
                        <a:pt x="334061" y="529449"/>
                      </a:cubicBezTo>
                      <a:lnTo>
                        <a:pt x="357047" y="529449"/>
                      </a:lnTo>
                      <a:cubicBezTo>
                        <a:pt x="360111" y="529449"/>
                        <a:pt x="362773" y="528321"/>
                        <a:pt x="365031" y="526066"/>
                      </a:cubicBezTo>
                      <a:cubicBezTo>
                        <a:pt x="367370" y="523811"/>
                        <a:pt x="368499" y="521154"/>
                        <a:pt x="368499" y="518013"/>
                      </a:cubicBezTo>
                      <a:lnTo>
                        <a:pt x="368499" y="495141"/>
                      </a:lnTo>
                      <a:cubicBezTo>
                        <a:pt x="368499" y="492000"/>
                        <a:pt x="367370" y="489343"/>
                        <a:pt x="365031" y="487088"/>
                      </a:cubicBezTo>
                      <a:cubicBezTo>
                        <a:pt x="362773" y="484833"/>
                        <a:pt x="360111" y="483625"/>
                        <a:pt x="357047" y="483625"/>
                      </a:cubicBezTo>
                      <a:close/>
                      <a:moveTo>
                        <a:pt x="58876" y="483625"/>
                      </a:moveTo>
                      <a:cubicBezTo>
                        <a:pt x="55731" y="483625"/>
                        <a:pt x="53069" y="484833"/>
                        <a:pt x="50811" y="487088"/>
                      </a:cubicBezTo>
                      <a:cubicBezTo>
                        <a:pt x="48472" y="489343"/>
                        <a:pt x="47343" y="492000"/>
                        <a:pt x="47343" y="495141"/>
                      </a:cubicBezTo>
                      <a:lnTo>
                        <a:pt x="47343" y="518013"/>
                      </a:lnTo>
                      <a:cubicBezTo>
                        <a:pt x="47343" y="521154"/>
                        <a:pt x="48472" y="523811"/>
                        <a:pt x="50811" y="526066"/>
                      </a:cubicBezTo>
                      <a:cubicBezTo>
                        <a:pt x="53069" y="528321"/>
                        <a:pt x="55731" y="529449"/>
                        <a:pt x="58876" y="529449"/>
                      </a:cubicBezTo>
                      <a:lnTo>
                        <a:pt x="81781" y="529449"/>
                      </a:lnTo>
                      <a:cubicBezTo>
                        <a:pt x="84846" y="529449"/>
                        <a:pt x="87588" y="528321"/>
                        <a:pt x="89846" y="526066"/>
                      </a:cubicBezTo>
                      <a:cubicBezTo>
                        <a:pt x="92105" y="523811"/>
                        <a:pt x="93234" y="521154"/>
                        <a:pt x="93234" y="518013"/>
                      </a:cubicBezTo>
                      <a:lnTo>
                        <a:pt x="93234" y="495141"/>
                      </a:lnTo>
                      <a:cubicBezTo>
                        <a:pt x="93234" y="492000"/>
                        <a:pt x="92105" y="489343"/>
                        <a:pt x="89846" y="487088"/>
                      </a:cubicBezTo>
                      <a:cubicBezTo>
                        <a:pt x="87588" y="484833"/>
                        <a:pt x="84846" y="483625"/>
                        <a:pt x="81781" y="483625"/>
                      </a:cubicBezTo>
                      <a:close/>
                      <a:moveTo>
                        <a:pt x="334061" y="392058"/>
                      </a:moveTo>
                      <a:cubicBezTo>
                        <a:pt x="330996" y="392058"/>
                        <a:pt x="328254" y="393185"/>
                        <a:pt x="325996" y="395440"/>
                      </a:cubicBezTo>
                      <a:cubicBezTo>
                        <a:pt x="323737" y="397695"/>
                        <a:pt x="322608" y="400433"/>
                        <a:pt x="322608" y="403494"/>
                      </a:cubicBezTo>
                      <a:lnTo>
                        <a:pt x="322608" y="426365"/>
                      </a:lnTo>
                      <a:cubicBezTo>
                        <a:pt x="322608" y="429506"/>
                        <a:pt x="323737" y="432164"/>
                        <a:pt x="325996" y="434419"/>
                      </a:cubicBezTo>
                      <a:cubicBezTo>
                        <a:pt x="328254" y="436754"/>
                        <a:pt x="330996" y="437882"/>
                        <a:pt x="334061" y="437882"/>
                      </a:cubicBezTo>
                      <a:lnTo>
                        <a:pt x="357047" y="437882"/>
                      </a:lnTo>
                      <a:cubicBezTo>
                        <a:pt x="360111" y="437882"/>
                        <a:pt x="362773" y="436754"/>
                        <a:pt x="365031" y="434419"/>
                      </a:cubicBezTo>
                      <a:cubicBezTo>
                        <a:pt x="367370" y="432164"/>
                        <a:pt x="368499" y="429506"/>
                        <a:pt x="368499" y="426365"/>
                      </a:cubicBezTo>
                      <a:lnTo>
                        <a:pt x="368499" y="403494"/>
                      </a:lnTo>
                      <a:cubicBezTo>
                        <a:pt x="368499" y="400433"/>
                        <a:pt x="367370" y="397695"/>
                        <a:pt x="365031" y="395440"/>
                      </a:cubicBezTo>
                      <a:cubicBezTo>
                        <a:pt x="362773" y="393185"/>
                        <a:pt x="360111" y="392058"/>
                        <a:pt x="357047" y="392058"/>
                      </a:cubicBezTo>
                      <a:close/>
                      <a:moveTo>
                        <a:pt x="242359" y="392058"/>
                      </a:moveTo>
                      <a:cubicBezTo>
                        <a:pt x="239214" y="392058"/>
                        <a:pt x="236552" y="393185"/>
                        <a:pt x="234294" y="395440"/>
                      </a:cubicBezTo>
                      <a:cubicBezTo>
                        <a:pt x="232036" y="397695"/>
                        <a:pt x="230826" y="400433"/>
                        <a:pt x="230826" y="403494"/>
                      </a:cubicBezTo>
                      <a:lnTo>
                        <a:pt x="230826" y="426365"/>
                      </a:lnTo>
                      <a:cubicBezTo>
                        <a:pt x="230826" y="429506"/>
                        <a:pt x="232036" y="432164"/>
                        <a:pt x="234294" y="434419"/>
                      </a:cubicBezTo>
                      <a:cubicBezTo>
                        <a:pt x="236552" y="436754"/>
                        <a:pt x="239214" y="437882"/>
                        <a:pt x="242359" y="437882"/>
                      </a:cubicBezTo>
                      <a:lnTo>
                        <a:pt x="265265" y="437882"/>
                      </a:lnTo>
                      <a:cubicBezTo>
                        <a:pt x="268329" y="437882"/>
                        <a:pt x="271072" y="436754"/>
                        <a:pt x="273330" y="434419"/>
                      </a:cubicBezTo>
                      <a:cubicBezTo>
                        <a:pt x="275588" y="432164"/>
                        <a:pt x="276717" y="429506"/>
                        <a:pt x="276717" y="426365"/>
                      </a:cubicBezTo>
                      <a:lnTo>
                        <a:pt x="276717" y="403494"/>
                      </a:lnTo>
                      <a:cubicBezTo>
                        <a:pt x="276717" y="400433"/>
                        <a:pt x="275588" y="397695"/>
                        <a:pt x="273330" y="395440"/>
                      </a:cubicBezTo>
                      <a:cubicBezTo>
                        <a:pt x="271072" y="393185"/>
                        <a:pt x="268329" y="392058"/>
                        <a:pt x="265265" y="392058"/>
                      </a:cubicBezTo>
                      <a:close/>
                      <a:moveTo>
                        <a:pt x="150577" y="392058"/>
                      </a:moveTo>
                      <a:cubicBezTo>
                        <a:pt x="147513" y="392058"/>
                        <a:pt x="144770" y="393185"/>
                        <a:pt x="142512" y="395440"/>
                      </a:cubicBezTo>
                      <a:cubicBezTo>
                        <a:pt x="140254" y="397695"/>
                        <a:pt x="139125" y="400433"/>
                        <a:pt x="139125" y="403494"/>
                      </a:cubicBezTo>
                      <a:lnTo>
                        <a:pt x="139125" y="426365"/>
                      </a:lnTo>
                      <a:cubicBezTo>
                        <a:pt x="139125" y="429506"/>
                        <a:pt x="140254" y="432164"/>
                        <a:pt x="142512" y="434419"/>
                      </a:cubicBezTo>
                      <a:cubicBezTo>
                        <a:pt x="144770" y="436754"/>
                        <a:pt x="147513" y="437882"/>
                        <a:pt x="150577" y="437882"/>
                      </a:cubicBezTo>
                      <a:lnTo>
                        <a:pt x="173483" y="437882"/>
                      </a:lnTo>
                      <a:cubicBezTo>
                        <a:pt x="176628" y="437882"/>
                        <a:pt x="179290" y="436754"/>
                        <a:pt x="181548" y="434419"/>
                      </a:cubicBezTo>
                      <a:cubicBezTo>
                        <a:pt x="183887" y="432164"/>
                        <a:pt x="185016" y="429506"/>
                        <a:pt x="185016" y="426365"/>
                      </a:cubicBezTo>
                      <a:lnTo>
                        <a:pt x="185016" y="403494"/>
                      </a:lnTo>
                      <a:cubicBezTo>
                        <a:pt x="185016" y="400433"/>
                        <a:pt x="183887" y="397695"/>
                        <a:pt x="181548" y="395440"/>
                      </a:cubicBezTo>
                      <a:cubicBezTo>
                        <a:pt x="179290" y="393185"/>
                        <a:pt x="176628" y="392058"/>
                        <a:pt x="173483" y="392058"/>
                      </a:cubicBezTo>
                      <a:close/>
                      <a:moveTo>
                        <a:pt x="58876" y="392058"/>
                      </a:moveTo>
                      <a:cubicBezTo>
                        <a:pt x="55731" y="392058"/>
                        <a:pt x="53069" y="393185"/>
                        <a:pt x="50811" y="395440"/>
                      </a:cubicBezTo>
                      <a:cubicBezTo>
                        <a:pt x="48472" y="397695"/>
                        <a:pt x="47343" y="400433"/>
                        <a:pt x="47343" y="403494"/>
                      </a:cubicBezTo>
                      <a:lnTo>
                        <a:pt x="47343" y="426365"/>
                      </a:lnTo>
                      <a:cubicBezTo>
                        <a:pt x="47343" y="429506"/>
                        <a:pt x="48472" y="432164"/>
                        <a:pt x="50811" y="434419"/>
                      </a:cubicBezTo>
                      <a:cubicBezTo>
                        <a:pt x="53069" y="436754"/>
                        <a:pt x="55731" y="437882"/>
                        <a:pt x="58876" y="437882"/>
                      </a:cubicBezTo>
                      <a:lnTo>
                        <a:pt x="81781" y="437882"/>
                      </a:lnTo>
                      <a:cubicBezTo>
                        <a:pt x="84846" y="437882"/>
                        <a:pt x="87588" y="436754"/>
                        <a:pt x="89846" y="434419"/>
                      </a:cubicBezTo>
                      <a:cubicBezTo>
                        <a:pt x="92105" y="432164"/>
                        <a:pt x="93234" y="429506"/>
                        <a:pt x="93234" y="426365"/>
                      </a:cubicBezTo>
                      <a:lnTo>
                        <a:pt x="93234" y="403494"/>
                      </a:lnTo>
                      <a:cubicBezTo>
                        <a:pt x="93234" y="400433"/>
                        <a:pt x="92105" y="397695"/>
                        <a:pt x="89846" y="395440"/>
                      </a:cubicBezTo>
                      <a:cubicBezTo>
                        <a:pt x="87588" y="393185"/>
                        <a:pt x="84846" y="392058"/>
                        <a:pt x="81781" y="392058"/>
                      </a:cubicBezTo>
                      <a:close/>
                      <a:moveTo>
                        <a:pt x="334061" y="300410"/>
                      </a:moveTo>
                      <a:cubicBezTo>
                        <a:pt x="330996" y="300410"/>
                        <a:pt x="328254" y="301538"/>
                        <a:pt x="325996" y="303873"/>
                      </a:cubicBezTo>
                      <a:cubicBezTo>
                        <a:pt x="323737" y="306128"/>
                        <a:pt x="322608" y="308786"/>
                        <a:pt x="322608" y="311926"/>
                      </a:cubicBezTo>
                      <a:lnTo>
                        <a:pt x="322608" y="334798"/>
                      </a:lnTo>
                      <a:cubicBezTo>
                        <a:pt x="322608" y="337858"/>
                        <a:pt x="323737" y="340597"/>
                        <a:pt x="325996" y="342852"/>
                      </a:cubicBezTo>
                      <a:cubicBezTo>
                        <a:pt x="328254" y="345106"/>
                        <a:pt x="330996" y="346234"/>
                        <a:pt x="334061" y="346234"/>
                      </a:cubicBezTo>
                      <a:lnTo>
                        <a:pt x="357047" y="346234"/>
                      </a:lnTo>
                      <a:cubicBezTo>
                        <a:pt x="360111" y="346234"/>
                        <a:pt x="362773" y="345106"/>
                        <a:pt x="365031" y="342852"/>
                      </a:cubicBezTo>
                      <a:cubicBezTo>
                        <a:pt x="367370" y="340597"/>
                        <a:pt x="368499" y="337858"/>
                        <a:pt x="368499" y="334798"/>
                      </a:cubicBezTo>
                      <a:lnTo>
                        <a:pt x="368499" y="311926"/>
                      </a:lnTo>
                      <a:cubicBezTo>
                        <a:pt x="368499" y="308786"/>
                        <a:pt x="367370" y="306128"/>
                        <a:pt x="365031" y="303873"/>
                      </a:cubicBezTo>
                      <a:cubicBezTo>
                        <a:pt x="362773" y="301538"/>
                        <a:pt x="360111" y="300410"/>
                        <a:pt x="357047" y="300410"/>
                      </a:cubicBezTo>
                      <a:close/>
                      <a:moveTo>
                        <a:pt x="242359" y="300410"/>
                      </a:moveTo>
                      <a:cubicBezTo>
                        <a:pt x="239214" y="300410"/>
                        <a:pt x="236552" y="301538"/>
                        <a:pt x="234294" y="303873"/>
                      </a:cubicBezTo>
                      <a:cubicBezTo>
                        <a:pt x="231955" y="306128"/>
                        <a:pt x="230826" y="308786"/>
                        <a:pt x="230826" y="311926"/>
                      </a:cubicBezTo>
                      <a:lnTo>
                        <a:pt x="230826" y="334798"/>
                      </a:lnTo>
                      <a:cubicBezTo>
                        <a:pt x="230826" y="337858"/>
                        <a:pt x="231955" y="340597"/>
                        <a:pt x="234294" y="342852"/>
                      </a:cubicBezTo>
                      <a:cubicBezTo>
                        <a:pt x="236552" y="345106"/>
                        <a:pt x="239214" y="346234"/>
                        <a:pt x="242359" y="346234"/>
                      </a:cubicBezTo>
                      <a:lnTo>
                        <a:pt x="265265" y="346234"/>
                      </a:lnTo>
                      <a:cubicBezTo>
                        <a:pt x="268329" y="346234"/>
                        <a:pt x="271072" y="345106"/>
                        <a:pt x="273330" y="342852"/>
                      </a:cubicBezTo>
                      <a:cubicBezTo>
                        <a:pt x="275588" y="340597"/>
                        <a:pt x="276717" y="337858"/>
                        <a:pt x="276717" y="334798"/>
                      </a:cubicBezTo>
                      <a:lnTo>
                        <a:pt x="276717" y="311926"/>
                      </a:lnTo>
                      <a:cubicBezTo>
                        <a:pt x="276717" y="308786"/>
                        <a:pt x="275588" y="306128"/>
                        <a:pt x="273330" y="303873"/>
                      </a:cubicBezTo>
                      <a:cubicBezTo>
                        <a:pt x="271072" y="301538"/>
                        <a:pt x="268329" y="300410"/>
                        <a:pt x="265265" y="300410"/>
                      </a:cubicBezTo>
                      <a:close/>
                      <a:moveTo>
                        <a:pt x="150577" y="300410"/>
                      </a:moveTo>
                      <a:cubicBezTo>
                        <a:pt x="147513" y="300410"/>
                        <a:pt x="144770" y="301538"/>
                        <a:pt x="142512" y="303873"/>
                      </a:cubicBezTo>
                      <a:cubicBezTo>
                        <a:pt x="140254" y="306128"/>
                        <a:pt x="139125" y="308786"/>
                        <a:pt x="139125" y="311926"/>
                      </a:cubicBezTo>
                      <a:lnTo>
                        <a:pt x="139125" y="334798"/>
                      </a:lnTo>
                      <a:cubicBezTo>
                        <a:pt x="139125" y="337858"/>
                        <a:pt x="140254" y="340597"/>
                        <a:pt x="142512" y="342852"/>
                      </a:cubicBezTo>
                      <a:cubicBezTo>
                        <a:pt x="144770" y="345106"/>
                        <a:pt x="147513" y="346234"/>
                        <a:pt x="150577" y="346234"/>
                      </a:cubicBezTo>
                      <a:lnTo>
                        <a:pt x="173483" y="346234"/>
                      </a:lnTo>
                      <a:cubicBezTo>
                        <a:pt x="176628" y="346234"/>
                        <a:pt x="179290" y="345106"/>
                        <a:pt x="181548" y="342852"/>
                      </a:cubicBezTo>
                      <a:cubicBezTo>
                        <a:pt x="183887" y="340597"/>
                        <a:pt x="185016" y="337858"/>
                        <a:pt x="185016" y="334798"/>
                      </a:cubicBezTo>
                      <a:lnTo>
                        <a:pt x="185016" y="311926"/>
                      </a:lnTo>
                      <a:cubicBezTo>
                        <a:pt x="185016" y="308786"/>
                        <a:pt x="183887" y="306128"/>
                        <a:pt x="181548" y="303873"/>
                      </a:cubicBezTo>
                      <a:cubicBezTo>
                        <a:pt x="179290" y="301538"/>
                        <a:pt x="176628" y="300410"/>
                        <a:pt x="173483" y="300410"/>
                      </a:cubicBezTo>
                      <a:close/>
                      <a:moveTo>
                        <a:pt x="58876" y="300410"/>
                      </a:moveTo>
                      <a:cubicBezTo>
                        <a:pt x="55731" y="300410"/>
                        <a:pt x="53069" y="301538"/>
                        <a:pt x="50811" y="303873"/>
                      </a:cubicBezTo>
                      <a:cubicBezTo>
                        <a:pt x="48472" y="306128"/>
                        <a:pt x="47343" y="308786"/>
                        <a:pt x="47343" y="311926"/>
                      </a:cubicBezTo>
                      <a:lnTo>
                        <a:pt x="47343" y="334798"/>
                      </a:lnTo>
                      <a:cubicBezTo>
                        <a:pt x="47343" y="337858"/>
                        <a:pt x="48472" y="340597"/>
                        <a:pt x="50811" y="342852"/>
                      </a:cubicBezTo>
                      <a:cubicBezTo>
                        <a:pt x="53069" y="345106"/>
                        <a:pt x="55731" y="346234"/>
                        <a:pt x="58876" y="346234"/>
                      </a:cubicBezTo>
                      <a:lnTo>
                        <a:pt x="81781" y="346234"/>
                      </a:lnTo>
                      <a:cubicBezTo>
                        <a:pt x="84846" y="346234"/>
                        <a:pt x="87588" y="345106"/>
                        <a:pt x="89846" y="342852"/>
                      </a:cubicBezTo>
                      <a:cubicBezTo>
                        <a:pt x="92105" y="340597"/>
                        <a:pt x="93234" y="337858"/>
                        <a:pt x="93234" y="334798"/>
                      </a:cubicBezTo>
                      <a:lnTo>
                        <a:pt x="93234" y="311926"/>
                      </a:lnTo>
                      <a:cubicBezTo>
                        <a:pt x="93234" y="308786"/>
                        <a:pt x="92105" y="306128"/>
                        <a:pt x="89846" y="303873"/>
                      </a:cubicBezTo>
                      <a:cubicBezTo>
                        <a:pt x="87588" y="301538"/>
                        <a:pt x="84846" y="300410"/>
                        <a:pt x="81781" y="300410"/>
                      </a:cubicBezTo>
                      <a:close/>
                      <a:moveTo>
                        <a:pt x="334061" y="208843"/>
                      </a:moveTo>
                      <a:cubicBezTo>
                        <a:pt x="330996" y="208843"/>
                        <a:pt x="328254" y="209970"/>
                        <a:pt x="325996" y="212225"/>
                      </a:cubicBezTo>
                      <a:cubicBezTo>
                        <a:pt x="323737" y="214480"/>
                        <a:pt x="322608" y="217218"/>
                        <a:pt x="322608" y="220279"/>
                      </a:cubicBezTo>
                      <a:lnTo>
                        <a:pt x="322608" y="243150"/>
                      </a:lnTo>
                      <a:cubicBezTo>
                        <a:pt x="322608" y="246291"/>
                        <a:pt x="323737" y="248949"/>
                        <a:pt x="325996" y="251204"/>
                      </a:cubicBezTo>
                      <a:cubicBezTo>
                        <a:pt x="328254" y="253539"/>
                        <a:pt x="330996" y="254667"/>
                        <a:pt x="334061" y="254667"/>
                      </a:cubicBezTo>
                      <a:lnTo>
                        <a:pt x="357047" y="254667"/>
                      </a:lnTo>
                      <a:cubicBezTo>
                        <a:pt x="360111" y="254667"/>
                        <a:pt x="362773" y="253539"/>
                        <a:pt x="365031" y="251204"/>
                      </a:cubicBezTo>
                      <a:cubicBezTo>
                        <a:pt x="367370" y="248949"/>
                        <a:pt x="368499" y="246291"/>
                        <a:pt x="368499" y="243150"/>
                      </a:cubicBezTo>
                      <a:lnTo>
                        <a:pt x="368499" y="220279"/>
                      </a:lnTo>
                      <a:cubicBezTo>
                        <a:pt x="368499" y="217218"/>
                        <a:pt x="367370" y="214480"/>
                        <a:pt x="365031" y="212225"/>
                      </a:cubicBezTo>
                      <a:cubicBezTo>
                        <a:pt x="362773" y="209970"/>
                        <a:pt x="360111" y="208843"/>
                        <a:pt x="357047" y="208843"/>
                      </a:cubicBezTo>
                      <a:close/>
                      <a:moveTo>
                        <a:pt x="242359" y="208843"/>
                      </a:moveTo>
                      <a:cubicBezTo>
                        <a:pt x="239214" y="208843"/>
                        <a:pt x="236552" y="209970"/>
                        <a:pt x="234294" y="212225"/>
                      </a:cubicBezTo>
                      <a:cubicBezTo>
                        <a:pt x="231955" y="214480"/>
                        <a:pt x="230826" y="217218"/>
                        <a:pt x="230826" y="220279"/>
                      </a:cubicBezTo>
                      <a:lnTo>
                        <a:pt x="230826" y="243150"/>
                      </a:lnTo>
                      <a:cubicBezTo>
                        <a:pt x="230826" y="246291"/>
                        <a:pt x="231955" y="248949"/>
                        <a:pt x="234294" y="251204"/>
                      </a:cubicBezTo>
                      <a:cubicBezTo>
                        <a:pt x="236552" y="253539"/>
                        <a:pt x="239214" y="254667"/>
                        <a:pt x="242359" y="254667"/>
                      </a:cubicBezTo>
                      <a:lnTo>
                        <a:pt x="265265" y="254667"/>
                      </a:lnTo>
                      <a:cubicBezTo>
                        <a:pt x="268329" y="254667"/>
                        <a:pt x="271072" y="253539"/>
                        <a:pt x="273330" y="251204"/>
                      </a:cubicBezTo>
                      <a:cubicBezTo>
                        <a:pt x="275588" y="248949"/>
                        <a:pt x="276717" y="246291"/>
                        <a:pt x="276717" y="243150"/>
                      </a:cubicBezTo>
                      <a:lnTo>
                        <a:pt x="276717" y="220279"/>
                      </a:lnTo>
                      <a:cubicBezTo>
                        <a:pt x="276717" y="217218"/>
                        <a:pt x="275588" y="214480"/>
                        <a:pt x="273330" y="212225"/>
                      </a:cubicBezTo>
                      <a:cubicBezTo>
                        <a:pt x="271072" y="209970"/>
                        <a:pt x="268329" y="208843"/>
                        <a:pt x="265265" y="208843"/>
                      </a:cubicBezTo>
                      <a:close/>
                      <a:moveTo>
                        <a:pt x="150577" y="208843"/>
                      </a:moveTo>
                      <a:cubicBezTo>
                        <a:pt x="147513" y="208843"/>
                        <a:pt x="144770" y="209970"/>
                        <a:pt x="142512" y="212225"/>
                      </a:cubicBezTo>
                      <a:cubicBezTo>
                        <a:pt x="140254" y="214480"/>
                        <a:pt x="139125" y="217218"/>
                        <a:pt x="139125" y="220279"/>
                      </a:cubicBezTo>
                      <a:lnTo>
                        <a:pt x="139125" y="243150"/>
                      </a:lnTo>
                      <a:cubicBezTo>
                        <a:pt x="139125" y="246291"/>
                        <a:pt x="140254" y="248949"/>
                        <a:pt x="142512" y="251204"/>
                      </a:cubicBezTo>
                      <a:cubicBezTo>
                        <a:pt x="144770" y="253539"/>
                        <a:pt x="147513" y="254667"/>
                        <a:pt x="150577" y="254667"/>
                      </a:cubicBezTo>
                      <a:lnTo>
                        <a:pt x="173483" y="254667"/>
                      </a:lnTo>
                      <a:cubicBezTo>
                        <a:pt x="176628" y="254667"/>
                        <a:pt x="179290" y="253539"/>
                        <a:pt x="181548" y="251204"/>
                      </a:cubicBezTo>
                      <a:cubicBezTo>
                        <a:pt x="183887" y="248949"/>
                        <a:pt x="185016" y="246291"/>
                        <a:pt x="185016" y="243150"/>
                      </a:cubicBezTo>
                      <a:lnTo>
                        <a:pt x="185016" y="220279"/>
                      </a:lnTo>
                      <a:cubicBezTo>
                        <a:pt x="185016" y="217218"/>
                        <a:pt x="183887" y="214480"/>
                        <a:pt x="181548" y="212225"/>
                      </a:cubicBezTo>
                      <a:cubicBezTo>
                        <a:pt x="179290" y="209970"/>
                        <a:pt x="176628" y="208843"/>
                        <a:pt x="173483" y="208843"/>
                      </a:cubicBezTo>
                      <a:close/>
                      <a:moveTo>
                        <a:pt x="58876" y="208843"/>
                      </a:moveTo>
                      <a:cubicBezTo>
                        <a:pt x="55731" y="208843"/>
                        <a:pt x="53069" y="209970"/>
                        <a:pt x="50811" y="212225"/>
                      </a:cubicBezTo>
                      <a:cubicBezTo>
                        <a:pt x="48472" y="214480"/>
                        <a:pt x="47343" y="217218"/>
                        <a:pt x="47343" y="220279"/>
                      </a:cubicBezTo>
                      <a:lnTo>
                        <a:pt x="47343" y="243150"/>
                      </a:lnTo>
                      <a:cubicBezTo>
                        <a:pt x="47343" y="246291"/>
                        <a:pt x="48472" y="248949"/>
                        <a:pt x="50811" y="251204"/>
                      </a:cubicBezTo>
                      <a:cubicBezTo>
                        <a:pt x="53069" y="253539"/>
                        <a:pt x="55731" y="254667"/>
                        <a:pt x="58876" y="254667"/>
                      </a:cubicBezTo>
                      <a:lnTo>
                        <a:pt x="81781" y="254667"/>
                      </a:lnTo>
                      <a:cubicBezTo>
                        <a:pt x="84846" y="254667"/>
                        <a:pt x="87588" y="253539"/>
                        <a:pt x="89846" y="251204"/>
                      </a:cubicBezTo>
                      <a:cubicBezTo>
                        <a:pt x="92105" y="248949"/>
                        <a:pt x="93234" y="246291"/>
                        <a:pt x="93234" y="243150"/>
                      </a:cubicBezTo>
                      <a:lnTo>
                        <a:pt x="93234" y="220279"/>
                      </a:lnTo>
                      <a:cubicBezTo>
                        <a:pt x="93234" y="217218"/>
                        <a:pt x="92105" y="214480"/>
                        <a:pt x="89846" y="212225"/>
                      </a:cubicBezTo>
                      <a:cubicBezTo>
                        <a:pt x="87588" y="209970"/>
                        <a:pt x="84846" y="208843"/>
                        <a:pt x="81781" y="208843"/>
                      </a:cubicBezTo>
                      <a:close/>
                      <a:moveTo>
                        <a:pt x="334061" y="117195"/>
                      </a:moveTo>
                      <a:cubicBezTo>
                        <a:pt x="330996" y="117195"/>
                        <a:pt x="328254" y="118323"/>
                        <a:pt x="325996" y="120658"/>
                      </a:cubicBezTo>
                      <a:cubicBezTo>
                        <a:pt x="323737" y="122913"/>
                        <a:pt x="322608" y="125571"/>
                        <a:pt x="322608" y="128631"/>
                      </a:cubicBezTo>
                      <a:lnTo>
                        <a:pt x="322608" y="151583"/>
                      </a:lnTo>
                      <a:cubicBezTo>
                        <a:pt x="322608" y="154644"/>
                        <a:pt x="323737" y="157382"/>
                        <a:pt x="325996" y="159637"/>
                      </a:cubicBezTo>
                      <a:cubicBezTo>
                        <a:pt x="328254" y="161892"/>
                        <a:pt x="330996" y="163019"/>
                        <a:pt x="334061" y="163019"/>
                      </a:cubicBezTo>
                      <a:lnTo>
                        <a:pt x="357047" y="163019"/>
                      </a:lnTo>
                      <a:cubicBezTo>
                        <a:pt x="360111" y="163019"/>
                        <a:pt x="362773" y="161892"/>
                        <a:pt x="365031" y="159637"/>
                      </a:cubicBezTo>
                      <a:cubicBezTo>
                        <a:pt x="367370" y="157382"/>
                        <a:pt x="368499" y="154644"/>
                        <a:pt x="368499" y="151583"/>
                      </a:cubicBezTo>
                      <a:lnTo>
                        <a:pt x="368499" y="128631"/>
                      </a:lnTo>
                      <a:cubicBezTo>
                        <a:pt x="368499" y="125571"/>
                        <a:pt x="367370" y="122913"/>
                        <a:pt x="365031" y="120658"/>
                      </a:cubicBezTo>
                      <a:cubicBezTo>
                        <a:pt x="362773" y="118323"/>
                        <a:pt x="360111" y="117195"/>
                        <a:pt x="357047" y="117195"/>
                      </a:cubicBezTo>
                      <a:close/>
                      <a:moveTo>
                        <a:pt x="58876" y="117195"/>
                      </a:moveTo>
                      <a:cubicBezTo>
                        <a:pt x="55731" y="117195"/>
                        <a:pt x="53069" y="118323"/>
                        <a:pt x="50811" y="120658"/>
                      </a:cubicBezTo>
                      <a:cubicBezTo>
                        <a:pt x="48472" y="122913"/>
                        <a:pt x="47343" y="125571"/>
                        <a:pt x="47343" y="128631"/>
                      </a:cubicBezTo>
                      <a:lnTo>
                        <a:pt x="47343" y="151583"/>
                      </a:lnTo>
                      <a:cubicBezTo>
                        <a:pt x="47343" y="154644"/>
                        <a:pt x="48472" y="157382"/>
                        <a:pt x="50811" y="159637"/>
                      </a:cubicBezTo>
                      <a:cubicBezTo>
                        <a:pt x="53069" y="161892"/>
                        <a:pt x="55731" y="163019"/>
                        <a:pt x="58876" y="163019"/>
                      </a:cubicBezTo>
                      <a:lnTo>
                        <a:pt x="81781" y="163019"/>
                      </a:lnTo>
                      <a:cubicBezTo>
                        <a:pt x="84846" y="163019"/>
                        <a:pt x="87588" y="161892"/>
                        <a:pt x="89846" y="159637"/>
                      </a:cubicBezTo>
                      <a:cubicBezTo>
                        <a:pt x="92105" y="157382"/>
                        <a:pt x="93234" y="154644"/>
                        <a:pt x="93234" y="151583"/>
                      </a:cubicBezTo>
                      <a:lnTo>
                        <a:pt x="93234" y="128631"/>
                      </a:lnTo>
                      <a:cubicBezTo>
                        <a:pt x="93234" y="125571"/>
                        <a:pt x="92105" y="122913"/>
                        <a:pt x="89846" y="120658"/>
                      </a:cubicBezTo>
                      <a:cubicBezTo>
                        <a:pt x="87588" y="118323"/>
                        <a:pt x="84846" y="117195"/>
                        <a:pt x="81781" y="117195"/>
                      </a:cubicBezTo>
                      <a:close/>
                      <a:moveTo>
                        <a:pt x="18873" y="77975"/>
                      </a:moveTo>
                      <a:lnTo>
                        <a:pt x="108638" y="77975"/>
                      </a:lnTo>
                      <a:lnTo>
                        <a:pt x="108638" y="115746"/>
                      </a:lnTo>
                      <a:lnTo>
                        <a:pt x="108638" y="129114"/>
                      </a:lnTo>
                      <a:cubicBezTo>
                        <a:pt x="108638" y="142564"/>
                        <a:pt x="113639" y="154644"/>
                        <a:pt x="123156" y="164147"/>
                      </a:cubicBezTo>
                      <a:cubicBezTo>
                        <a:pt x="132673" y="173650"/>
                        <a:pt x="144770" y="178643"/>
                        <a:pt x="158159" y="178643"/>
                      </a:cubicBezTo>
                      <a:lnTo>
                        <a:pt x="257683" y="178643"/>
                      </a:lnTo>
                      <a:cubicBezTo>
                        <a:pt x="271072" y="178643"/>
                        <a:pt x="283169" y="173650"/>
                        <a:pt x="292686" y="164147"/>
                      </a:cubicBezTo>
                      <a:cubicBezTo>
                        <a:pt x="302203" y="154644"/>
                        <a:pt x="307204" y="142564"/>
                        <a:pt x="307204" y="129114"/>
                      </a:cubicBezTo>
                      <a:lnTo>
                        <a:pt x="307204" y="115746"/>
                      </a:lnTo>
                      <a:lnTo>
                        <a:pt x="307204" y="77975"/>
                      </a:lnTo>
                      <a:lnTo>
                        <a:pt x="396969" y="77975"/>
                      </a:lnTo>
                      <a:cubicBezTo>
                        <a:pt x="402051" y="77975"/>
                        <a:pt x="406486" y="79828"/>
                        <a:pt x="410277" y="83613"/>
                      </a:cubicBezTo>
                      <a:cubicBezTo>
                        <a:pt x="413987" y="87317"/>
                        <a:pt x="415842" y="91747"/>
                        <a:pt x="415842" y="96820"/>
                      </a:cubicBezTo>
                      <a:lnTo>
                        <a:pt x="415842" y="587594"/>
                      </a:lnTo>
                      <a:cubicBezTo>
                        <a:pt x="415842" y="592668"/>
                        <a:pt x="413987" y="597097"/>
                        <a:pt x="410277" y="600882"/>
                      </a:cubicBezTo>
                      <a:cubicBezTo>
                        <a:pt x="406486" y="604587"/>
                        <a:pt x="402051" y="606439"/>
                        <a:pt x="396969" y="606439"/>
                      </a:cubicBezTo>
                      <a:lnTo>
                        <a:pt x="270668" y="606439"/>
                      </a:lnTo>
                      <a:cubicBezTo>
                        <a:pt x="271152" y="604265"/>
                        <a:pt x="271394" y="602010"/>
                        <a:pt x="271394" y="599674"/>
                      </a:cubicBezTo>
                      <a:lnTo>
                        <a:pt x="271394" y="568669"/>
                      </a:lnTo>
                      <a:lnTo>
                        <a:pt x="271394" y="513745"/>
                      </a:lnTo>
                      <a:cubicBezTo>
                        <a:pt x="271394" y="505208"/>
                        <a:pt x="268249" y="497799"/>
                        <a:pt x="261958" y="491437"/>
                      </a:cubicBezTo>
                      <a:cubicBezTo>
                        <a:pt x="255667" y="485236"/>
                        <a:pt x="248247" y="482095"/>
                        <a:pt x="239617" y="482095"/>
                      </a:cubicBezTo>
                      <a:lnTo>
                        <a:pt x="176144" y="482095"/>
                      </a:lnTo>
                      <a:cubicBezTo>
                        <a:pt x="167595" y="482095"/>
                        <a:pt x="160175" y="485236"/>
                        <a:pt x="153884" y="491437"/>
                      </a:cubicBezTo>
                      <a:cubicBezTo>
                        <a:pt x="147593" y="497799"/>
                        <a:pt x="144448" y="505208"/>
                        <a:pt x="144448" y="513745"/>
                      </a:cubicBezTo>
                      <a:lnTo>
                        <a:pt x="144448" y="568669"/>
                      </a:lnTo>
                      <a:lnTo>
                        <a:pt x="144448" y="599674"/>
                      </a:lnTo>
                      <a:cubicBezTo>
                        <a:pt x="144448" y="602010"/>
                        <a:pt x="144690" y="604265"/>
                        <a:pt x="145174" y="606439"/>
                      </a:cubicBezTo>
                      <a:lnTo>
                        <a:pt x="18873" y="606439"/>
                      </a:lnTo>
                      <a:cubicBezTo>
                        <a:pt x="13792" y="606439"/>
                        <a:pt x="9356" y="604587"/>
                        <a:pt x="5646" y="600882"/>
                      </a:cubicBezTo>
                      <a:cubicBezTo>
                        <a:pt x="1855" y="597097"/>
                        <a:pt x="0" y="592668"/>
                        <a:pt x="0" y="587594"/>
                      </a:cubicBezTo>
                      <a:lnTo>
                        <a:pt x="0" y="96820"/>
                      </a:lnTo>
                      <a:cubicBezTo>
                        <a:pt x="0" y="91747"/>
                        <a:pt x="1855" y="87317"/>
                        <a:pt x="5646" y="83613"/>
                      </a:cubicBezTo>
                      <a:cubicBezTo>
                        <a:pt x="9356" y="79828"/>
                        <a:pt x="13792" y="77975"/>
                        <a:pt x="18873" y="77975"/>
                      </a:cubicBezTo>
                      <a:close/>
                      <a:moveTo>
                        <a:pt x="161448" y="26499"/>
                      </a:moveTo>
                      <a:cubicBezTo>
                        <a:pt x="159673" y="26499"/>
                        <a:pt x="158140" y="27144"/>
                        <a:pt x="156849" y="28432"/>
                      </a:cubicBezTo>
                      <a:cubicBezTo>
                        <a:pt x="155478" y="29801"/>
                        <a:pt x="154832" y="31332"/>
                        <a:pt x="154832" y="33104"/>
                      </a:cubicBezTo>
                      <a:lnTo>
                        <a:pt x="154832" y="77967"/>
                      </a:lnTo>
                      <a:lnTo>
                        <a:pt x="154832" y="115742"/>
                      </a:lnTo>
                      <a:lnTo>
                        <a:pt x="154832" y="117192"/>
                      </a:lnTo>
                      <a:lnTo>
                        <a:pt x="154832" y="125810"/>
                      </a:lnTo>
                      <a:cubicBezTo>
                        <a:pt x="154832" y="127662"/>
                        <a:pt x="155478" y="129193"/>
                        <a:pt x="156849" y="130481"/>
                      </a:cubicBezTo>
                      <a:cubicBezTo>
                        <a:pt x="158140" y="131770"/>
                        <a:pt x="159673" y="132414"/>
                        <a:pt x="161529" y="132414"/>
                      </a:cubicBezTo>
                      <a:lnTo>
                        <a:pt x="174761" y="132414"/>
                      </a:lnTo>
                      <a:cubicBezTo>
                        <a:pt x="176536" y="132414"/>
                        <a:pt x="178069" y="131770"/>
                        <a:pt x="179440" y="130481"/>
                      </a:cubicBezTo>
                      <a:cubicBezTo>
                        <a:pt x="180731" y="129193"/>
                        <a:pt x="181377" y="127662"/>
                        <a:pt x="181377" y="125810"/>
                      </a:cubicBezTo>
                      <a:lnTo>
                        <a:pt x="181377" y="120494"/>
                      </a:lnTo>
                      <a:lnTo>
                        <a:pt x="181377" y="115742"/>
                      </a:lnTo>
                      <a:lnTo>
                        <a:pt x="181377" y="92706"/>
                      </a:lnTo>
                      <a:lnTo>
                        <a:pt x="234465" y="92706"/>
                      </a:lnTo>
                      <a:lnTo>
                        <a:pt x="234465" y="115742"/>
                      </a:lnTo>
                      <a:lnTo>
                        <a:pt x="234465" y="120494"/>
                      </a:lnTo>
                      <a:lnTo>
                        <a:pt x="234465" y="125810"/>
                      </a:lnTo>
                      <a:cubicBezTo>
                        <a:pt x="234465" y="127662"/>
                        <a:pt x="235111" y="129193"/>
                        <a:pt x="236402" y="130481"/>
                      </a:cubicBezTo>
                      <a:cubicBezTo>
                        <a:pt x="237693" y="131770"/>
                        <a:pt x="239306" y="132414"/>
                        <a:pt x="241081" y="132414"/>
                      </a:cubicBezTo>
                      <a:lnTo>
                        <a:pt x="254313" y="132414"/>
                      </a:lnTo>
                      <a:cubicBezTo>
                        <a:pt x="256169" y="132414"/>
                        <a:pt x="257702" y="131770"/>
                        <a:pt x="258993" y="130481"/>
                      </a:cubicBezTo>
                      <a:cubicBezTo>
                        <a:pt x="260284" y="129193"/>
                        <a:pt x="261010" y="127662"/>
                        <a:pt x="261010" y="125810"/>
                      </a:cubicBezTo>
                      <a:lnTo>
                        <a:pt x="261010" y="117192"/>
                      </a:lnTo>
                      <a:lnTo>
                        <a:pt x="261010" y="115742"/>
                      </a:lnTo>
                      <a:lnTo>
                        <a:pt x="261010" y="77967"/>
                      </a:lnTo>
                      <a:lnTo>
                        <a:pt x="261010" y="33104"/>
                      </a:lnTo>
                      <a:cubicBezTo>
                        <a:pt x="261010" y="31332"/>
                        <a:pt x="260284" y="29801"/>
                        <a:pt x="258993" y="28432"/>
                      </a:cubicBezTo>
                      <a:cubicBezTo>
                        <a:pt x="257702" y="27144"/>
                        <a:pt x="256169" y="26499"/>
                        <a:pt x="254313" y="26499"/>
                      </a:cubicBezTo>
                      <a:lnTo>
                        <a:pt x="241081" y="26499"/>
                      </a:lnTo>
                      <a:cubicBezTo>
                        <a:pt x="239306" y="26499"/>
                        <a:pt x="237693" y="27144"/>
                        <a:pt x="236402" y="28432"/>
                      </a:cubicBezTo>
                      <a:cubicBezTo>
                        <a:pt x="235111" y="29801"/>
                        <a:pt x="234465" y="31332"/>
                        <a:pt x="234465" y="33104"/>
                      </a:cubicBezTo>
                      <a:lnTo>
                        <a:pt x="234465" y="66207"/>
                      </a:lnTo>
                      <a:lnTo>
                        <a:pt x="181377" y="66207"/>
                      </a:lnTo>
                      <a:lnTo>
                        <a:pt x="181377" y="33104"/>
                      </a:lnTo>
                      <a:cubicBezTo>
                        <a:pt x="181377" y="31332"/>
                        <a:pt x="180731" y="29801"/>
                        <a:pt x="179440" y="28432"/>
                      </a:cubicBezTo>
                      <a:cubicBezTo>
                        <a:pt x="178069" y="27144"/>
                        <a:pt x="176536" y="26499"/>
                        <a:pt x="174761" y="26499"/>
                      </a:cubicBezTo>
                      <a:close/>
                      <a:moveTo>
                        <a:pt x="158140" y="0"/>
                      </a:moveTo>
                      <a:lnTo>
                        <a:pt x="257702" y="0"/>
                      </a:lnTo>
                      <a:cubicBezTo>
                        <a:pt x="265931" y="0"/>
                        <a:pt x="272951" y="2900"/>
                        <a:pt x="278760" y="8780"/>
                      </a:cubicBezTo>
                      <a:cubicBezTo>
                        <a:pt x="284649" y="14579"/>
                        <a:pt x="287554" y="21586"/>
                        <a:pt x="287554" y="29801"/>
                      </a:cubicBezTo>
                      <a:lnTo>
                        <a:pt x="287554" y="77967"/>
                      </a:lnTo>
                      <a:lnTo>
                        <a:pt x="287554" y="115742"/>
                      </a:lnTo>
                      <a:lnTo>
                        <a:pt x="287554" y="129112"/>
                      </a:lnTo>
                      <a:cubicBezTo>
                        <a:pt x="287554" y="137327"/>
                        <a:pt x="284649" y="144335"/>
                        <a:pt x="278760" y="150215"/>
                      </a:cubicBezTo>
                      <a:cubicBezTo>
                        <a:pt x="278114" y="150859"/>
                        <a:pt x="277388" y="151342"/>
                        <a:pt x="276743" y="151906"/>
                      </a:cubicBezTo>
                      <a:cubicBezTo>
                        <a:pt x="271337" y="156497"/>
                        <a:pt x="264963" y="158913"/>
                        <a:pt x="257702" y="158913"/>
                      </a:cubicBezTo>
                      <a:lnTo>
                        <a:pt x="233739" y="158913"/>
                      </a:lnTo>
                      <a:lnTo>
                        <a:pt x="182183" y="158913"/>
                      </a:lnTo>
                      <a:lnTo>
                        <a:pt x="158140" y="158913"/>
                      </a:lnTo>
                      <a:cubicBezTo>
                        <a:pt x="150879" y="158913"/>
                        <a:pt x="144505" y="156497"/>
                        <a:pt x="139099" y="151906"/>
                      </a:cubicBezTo>
                      <a:cubicBezTo>
                        <a:pt x="138454" y="151342"/>
                        <a:pt x="137728" y="150859"/>
                        <a:pt x="137082" y="150215"/>
                      </a:cubicBezTo>
                      <a:cubicBezTo>
                        <a:pt x="131193" y="144335"/>
                        <a:pt x="128288" y="137327"/>
                        <a:pt x="128288" y="129112"/>
                      </a:cubicBezTo>
                      <a:lnTo>
                        <a:pt x="128288" y="115742"/>
                      </a:lnTo>
                      <a:lnTo>
                        <a:pt x="128288" y="77967"/>
                      </a:lnTo>
                      <a:lnTo>
                        <a:pt x="128288" y="29801"/>
                      </a:lnTo>
                      <a:cubicBezTo>
                        <a:pt x="128288" y="21586"/>
                        <a:pt x="131273" y="14579"/>
                        <a:pt x="137082" y="8780"/>
                      </a:cubicBezTo>
                      <a:cubicBezTo>
                        <a:pt x="142891" y="2900"/>
                        <a:pt x="149911" y="0"/>
                        <a:pt x="15814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800"/>
                </a:p>
              </p:txBody>
            </p:sp>
          </p:grpSp>
          <p:grpSp>
            <p:nvGrpSpPr>
              <p:cNvPr id="50" name="îSľídè"/>
              <p:cNvGrpSpPr/>
              <p:nvPr/>
            </p:nvGrpSpPr>
            <p:grpSpPr>
              <a:xfrm>
                <a:off x="817792" y="3387510"/>
                <a:ext cx="2344508" cy="1028024"/>
                <a:chOff x="937212" y="2314575"/>
                <a:chExt cx="1650466" cy="1028024"/>
              </a:xfrm>
            </p:grpSpPr>
            <p:sp>
              <p:nvSpPr>
                <p:cNvPr id="51" name="ïšḻídé"/>
                <p:cNvSpPr txBox="1"/>
                <p:nvPr/>
              </p:nvSpPr>
              <p:spPr>
                <a:xfrm>
                  <a:off x="937212" y="2314575"/>
                  <a:ext cx="1650466" cy="445975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 anchor="ctr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200" b="1" dirty="0">
                      <a:solidFill>
                        <a:schemeClr val="bg1"/>
                      </a:solidFill>
                    </a:rPr>
                    <a:t>某酒店信息泄露案</a:t>
                  </a:r>
                  <a:endParaRPr lang="vi-VN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2" name="iśľïďé"/>
                <p:cNvSpPr txBox="1"/>
                <p:nvPr/>
              </p:nvSpPr>
              <p:spPr>
                <a:xfrm>
                  <a:off x="937212" y="2760551"/>
                  <a:ext cx="1650466" cy="582048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85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16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71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67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6330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52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4895" algn="l" defTabSz="121856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825" dirty="0">
                      <a:solidFill>
                        <a:schemeClr val="bg1"/>
                      </a:solidFill>
                      <a:latin typeface="+mn-ea"/>
                    </a:rPr>
                    <a:t>2018</a:t>
                  </a:r>
                  <a:r>
                    <a:rPr lang="zh-CN" altLang="en-US" sz="825" dirty="0">
                      <a:solidFill>
                        <a:schemeClr val="bg1"/>
                      </a:solidFill>
                      <a:latin typeface="+mn-ea"/>
                    </a:rPr>
                    <a:t>年，某酒店客房预订数据库被黑客入侵，</a:t>
                  </a:r>
                  <a:r>
                    <a:rPr lang="en-US" altLang="zh-CN" sz="825" dirty="0">
                      <a:solidFill>
                        <a:schemeClr val="bg1"/>
                      </a:solidFill>
                      <a:latin typeface="+mn-ea"/>
                    </a:rPr>
                    <a:t>5</a:t>
                  </a:r>
                  <a:r>
                    <a:rPr lang="zh-CN" altLang="en-US" sz="825" dirty="0">
                      <a:solidFill>
                        <a:schemeClr val="bg1"/>
                      </a:solidFill>
                      <a:latin typeface="+mn-ea"/>
                    </a:rPr>
                    <a:t>亿客户信息泄露。</a:t>
                  </a:r>
                  <a:endParaRPr lang="zh-CN" altLang="en-US" sz="825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48" name="îṣ1îdè"/>
            <p:cNvSpPr txBox="1"/>
            <p:nvPr/>
          </p:nvSpPr>
          <p:spPr>
            <a:xfrm>
              <a:off x="2914657" y="4498844"/>
              <a:ext cx="6115046" cy="3405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68580" tIns="34290" rIns="68580" bIns="34290" anchor="ctr" anchorCtr="0">
              <a:normAutofit fontScale="82500"/>
            </a:bodyPr>
            <a:lstStyle>
              <a:defPPr>
                <a:defRPr lang="zh-CN"/>
              </a:defPPr>
              <a:lvl1pPr marL="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85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1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67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330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29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4895" algn="l" defTabSz="121856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25000"/>
              </a:pPr>
              <a:endParaRPr lang="en-US" sz="1500" b="1" dirty="0"/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自动驾驶汽车.jpg"/>
          <p:cNvPicPr>
            <a:picLocks noChangeAspect="1"/>
          </p:cNvPicPr>
          <p:nvPr/>
        </p:nvPicPr>
        <p:blipFill>
          <a:blip r:embed="rId1" cstate="print"/>
          <a:srcRect l="1462" r="1655"/>
          <a:stretch>
            <a:fillRect/>
          </a:stretch>
        </p:blipFill>
        <p:spPr>
          <a:xfrm>
            <a:off x="3247010" y="2772239"/>
            <a:ext cx="2592288" cy="1782000"/>
          </a:xfrm>
          <a:prstGeom prst="rect">
            <a:avLst/>
          </a:prstGeom>
        </p:spPr>
      </p:pic>
      <p:pic>
        <p:nvPicPr>
          <p:cNvPr id="33" name="图片 32" descr="区块链.jpg"/>
          <p:cNvPicPr>
            <a:picLocks noChangeAspect="1"/>
          </p:cNvPicPr>
          <p:nvPr/>
        </p:nvPicPr>
        <p:blipFill>
          <a:blip r:embed="rId2" cstate="print"/>
          <a:srcRect l="9848" r="10996"/>
          <a:stretch>
            <a:fillRect/>
          </a:stretch>
        </p:blipFill>
        <p:spPr>
          <a:xfrm>
            <a:off x="6008802" y="2765663"/>
            <a:ext cx="2566800" cy="1764717"/>
          </a:xfrm>
          <a:prstGeom prst="rect">
            <a:avLst/>
          </a:prstGeom>
        </p:spPr>
      </p:pic>
      <p:pic>
        <p:nvPicPr>
          <p:cNvPr id="34" name="图片 33" descr="7c1888397670a5646fa65edb03c4b4b7.jpg"/>
          <p:cNvPicPr>
            <a:picLocks noChangeAspect="1"/>
          </p:cNvPicPr>
          <p:nvPr/>
        </p:nvPicPr>
        <p:blipFill>
          <a:blip r:embed="rId3" cstate="print"/>
          <a:srcRect l="8950" r="10500"/>
          <a:stretch>
            <a:fillRect/>
          </a:stretch>
        </p:blipFill>
        <p:spPr>
          <a:xfrm>
            <a:off x="3247010" y="821445"/>
            <a:ext cx="2592288" cy="1782000"/>
          </a:xfrm>
          <a:prstGeom prst="rect">
            <a:avLst/>
          </a:prstGeom>
        </p:spPr>
      </p:pic>
      <p:pic>
        <p:nvPicPr>
          <p:cNvPr id="35" name="图片 34" descr="大数据.jpg"/>
          <p:cNvPicPr>
            <a:picLocks noChangeAspect="1"/>
          </p:cNvPicPr>
          <p:nvPr/>
        </p:nvPicPr>
        <p:blipFill>
          <a:blip r:embed="rId4" cstate="print"/>
          <a:srcRect t="6612"/>
          <a:stretch>
            <a:fillRect/>
          </a:stretch>
        </p:blipFill>
        <p:spPr>
          <a:xfrm>
            <a:off x="510706" y="2778817"/>
            <a:ext cx="2566800" cy="1787044"/>
          </a:xfrm>
          <a:prstGeom prst="rect">
            <a:avLst/>
          </a:prstGeom>
        </p:spPr>
      </p:pic>
      <p:pic>
        <p:nvPicPr>
          <p:cNvPr id="36" name="图片 35" descr="3186d9309e8724258bfb87030b88d289.jpg"/>
          <p:cNvPicPr>
            <a:picLocks noChangeAspect="1"/>
          </p:cNvPicPr>
          <p:nvPr/>
        </p:nvPicPr>
        <p:blipFill>
          <a:blip r:embed="rId5" cstate="print"/>
          <a:srcRect t="3746" b="6357"/>
          <a:stretch>
            <a:fillRect/>
          </a:stretch>
        </p:blipFill>
        <p:spPr>
          <a:xfrm>
            <a:off x="510706" y="821445"/>
            <a:ext cx="2563200" cy="1728192"/>
          </a:xfrm>
          <a:prstGeom prst="rect">
            <a:avLst/>
          </a:prstGeom>
        </p:spPr>
      </p:pic>
      <p:sp>
        <p:nvSpPr>
          <p:cNvPr id="37" name="ïṧḷïḓê-Rectangle 7"/>
          <p:cNvSpPr/>
          <p:nvPr/>
        </p:nvSpPr>
        <p:spPr>
          <a:xfrm>
            <a:off x="510512" y="2234238"/>
            <a:ext cx="2568094" cy="368565"/>
          </a:xfrm>
          <a:prstGeom prst="rect">
            <a:avLst/>
          </a:prstGeom>
          <a:solidFill>
            <a:schemeClr val="accent5">
              <a:lumMod val="75000"/>
              <a:alpha val="96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8" name="ïṧḷïḓê-TextBox 8"/>
          <p:cNvSpPr txBox="1"/>
          <p:nvPr/>
        </p:nvSpPr>
        <p:spPr>
          <a:xfrm>
            <a:off x="638516" y="2327811"/>
            <a:ext cx="1223884" cy="190533"/>
          </a:xfrm>
          <a:prstGeom prst="rect">
            <a:avLst/>
          </a:prstGeom>
        </p:spPr>
        <p:txBody>
          <a:bodyPr vert="horz" wrap="none" lIns="0" anchor="ctr">
            <a:noAutofit/>
          </a:bodyPr>
          <a:lstStyle/>
          <a:p>
            <a:r>
              <a:rPr lang="zh-CN" altLang="en-US" sz="1600" b="1" kern="900" dirty="0">
                <a:solidFill>
                  <a:srgbClr val="FFFFFF"/>
                </a:solidFill>
                <a:latin typeface="微软雅黑"/>
              </a:rPr>
              <a:t>云计算</a:t>
            </a:r>
            <a:endParaRPr lang="zh-CN" altLang="en-US" sz="1600" b="1" kern="9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39" name="ïṧḷïḓê-Rectangle 10"/>
          <p:cNvSpPr/>
          <p:nvPr/>
        </p:nvSpPr>
        <p:spPr>
          <a:xfrm>
            <a:off x="3259112" y="2234238"/>
            <a:ext cx="2568094" cy="368565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0" name="ïṧḷïḓê-TextBox 11"/>
          <p:cNvSpPr txBox="1"/>
          <p:nvPr/>
        </p:nvSpPr>
        <p:spPr>
          <a:xfrm>
            <a:off x="3387116" y="2327811"/>
            <a:ext cx="1223884" cy="190533"/>
          </a:xfrm>
          <a:prstGeom prst="rect">
            <a:avLst/>
          </a:prstGeom>
        </p:spPr>
        <p:txBody>
          <a:bodyPr vert="horz" wrap="none" lIns="0" anchor="ctr">
            <a:noAutofit/>
          </a:bodyPr>
          <a:lstStyle/>
          <a:p>
            <a:r>
              <a:rPr lang="zh-CN" altLang="en-US" b="1" kern="900" dirty="0">
                <a:solidFill>
                  <a:srgbClr val="FFFFFF"/>
                </a:solidFill>
                <a:latin typeface="微软雅黑"/>
              </a:rPr>
              <a:t>人工智能</a:t>
            </a:r>
            <a:endParaRPr lang="zh-CN" altLang="en-US" b="1" kern="9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41" name="ïṧḷïḓê-Rectangle 13"/>
          <p:cNvSpPr/>
          <p:nvPr/>
        </p:nvSpPr>
        <p:spPr>
          <a:xfrm>
            <a:off x="6007712" y="2234238"/>
            <a:ext cx="2568094" cy="36856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2" name="ïṧḷïḓê-TextBox 14"/>
          <p:cNvSpPr txBox="1"/>
          <p:nvPr/>
        </p:nvSpPr>
        <p:spPr>
          <a:xfrm>
            <a:off x="6135584" y="2327811"/>
            <a:ext cx="1223884" cy="190533"/>
          </a:xfrm>
          <a:prstGeom prst="rect">
            <a:avLst/>
          </a:prstGeom>
        </p:spPr>
        <p:txBody>
          <a:bodyPr vert="horz" wrap="none" lIns="0" anchor="ctr">
            <a:noAutofit/>
          </a:bodyPr>
          <a:lstStyle/>
          <a:p>
            <a:r>
              <a:rPr lang="zh-CN" altLang="en-US" sz="1600" b="1" kern="900" dirty="0">
                <a:solidFill>
                  <a:srgbClr val="FFFFFF"/>
                </a:solidFill>
                <a:latin typeface="微软雅黑"/>
              </a:rPr>
              <a:t>工业互联网</a:t>
            </a:r>
            <a:endParaRPr lang="zh-CN" altLang="en-US" sz="1600" b="1" kern="9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43" name="ïṧḷïḓê-Rectangle 16"/>
          <p:cNvSpPr/>
          <p:nvPr/>
        </p:nvSpPr>
        <p:spPr>
          <a:xfrm>
            <a:off x="510512" y="4196802"/>
            <a:ext cx="2568094" cy="368565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4" name="ïṧḷïḓê-TextBox 18"/>
          <p:cNvSpPr txBox="1"/>
          <p:nvPr/>
        </p:nvSpPr>
        <p:spPr>
          <a:xfrm>
            <a:off x="1748165" y="4290373"/>
            <a:ext cx="1223884" cy="190533"/>
          </a:xfrm>
          <a:prstGeom prst="rect">
            <a:avLst/>
          </a:prstGeom>
        </p:spPr>
        <p:txBody>
          <a:bodyPr vert="horz" wrap="square" lIns="0" anchor="ctr">
            <a:noAutofit/>
          </a:bodyPr>
          <a:lstStyle/>
          <a:p>
            <a:pPr algn="r"/>
            <a:r>
              <a:rPr lang="zh-CN" altLang="en-US" sz="1600" b="1" kern="900" dirty="0">
                <a:solidFill>
                  <a:srgbClr val="FFFFFF"/>
                </a:solidFill>
                <a:latin typeface="微软雅黑"/>
              </a:rPr>
              <a:t>大数据</a:t>
            </a:r>
            <a:endParaRPr lang="zh-CN" altLang="en-US" sz="1600" b="1" kern="9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45" name="ïṧḷïḓê-Rectangle 19"/>
          <p:cNvSpPr/>
          <p:nvPr/>
        </p:nvSpPr>
        <p:spPr>
          <a:xfrm>
            <a:off x="3259244" y="4196802"/>
            <a:ext cx="2568094" cy="36856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6" name="ïṧḷïḓê-TextBox 21"/>
          <p:cNvSpPr txBox="1"/>
          <p:nvPr/>
        </p:nvSpPr>
        <p:spPr>
          <a:xfrm>
            <a:off x="4327130" y="4290373"/>
            <a:ext cx="1393516" cy="190533"/>
          </a:xfrm>
          <a:prstGeom prst="rect">
            <a:avLst/>
          </a:prstGeom>
        </p:spPr>
        <p:txBody>
          <a:bodyPr vert="horz" wrap="square" lIns="0" anchor="ctr">
            <a:noAutofit/>
          </a:bodyPr>
          <a:lstStyle/>
          <a:p>
            <a:pPr algn="r"/>
            <a:r>
              <a:rPr lang="en-US" altLang="zh-CN" sz="1600" b="1" kern="900" dirty="0">
                <a:solidFill>
                  <a:srgbClr val="FFFFFF"/>
                </a:solidFill>
                <a:latin typeface="微软雅黑"/>
              </a:rPr>
              <a:t>IoT</a:t>
            </a:r>
            <a:endParaRPr lang="zh-CN" altLang="en-US" sz="1600" b="1" kern="900" dirty="0">
              <a:solidFill>
                <a:srgbClr val="FFFFFF"/>
              </a:solidFill>
              <a:latin typeface="微软雅黑"/>
            </a:endParaRPr>
          </a:p>
        </p:txBody>
      </p:sp>
      <p:sp>
        <p:nvSpPr>
          <p:cNvPr id="47" name="ïṧḷïḓê-Rectangle 22"/>
          <p:cNvSpPr/>
          <p:nvPr/>
        </p:nvSpPr>
        <p:spPr>
          <a:xfrm>
            <a:off x="6007712" y="4196802"/>
            <a:ext cx="2568094" cy="368565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8" name="ïṧḷïḓê-TextBox 24"/>
          <p:cNvSpPr txBox="1"/>
          <p:nvPr/>
        </p:nvSpPr>
        <p:spPr>
          <a:xfrm>
            <a:off x="7245230" y="4290373"/>
            <a:ext cx="1223884" cy="190533"/>
          </a:xfrm>
          <a:prstGeom prst="rect">
            <a:avLst/>
          </a:prstGeom>
        </p:spPr>
        <p:txBody>
          <a:bodyPr vert="horz" wrap="square" lIns="0" anchor="ctr">
            <a:noAutofit/>
          </a:bodyPr>
          <a:lstStyle/>
          <a:p>
            <a:pPr algn="r"/>
            <a:r>
              <a:rPr lang="zh-CN" altLang="en-US" sz="1600" b="1" kern="900" dirty="0">
                <a:solidFill>
                  <a:srgbClr val="FFFFFF"/>
                </a:solidFill>
                <a:latin typeface="微软雅黑"/>
              </a:rPr>
              <a:t>区块链</a:t>
            </a:r>
            <a:endParaRPr lang="zh-CN" altLang="en-US" sz="1600" b="1" kern="900" dirty="0">
              <a:solidFill>
                <a:srgbClr val="FFFFFF"/>
              </a:solidFill>
              <a:latin typeface="微软雅黑"/>
            </a:endParaRPr>
          </a:p>
        </p:txBody>
      </p:sp>
      <p:pic>
        <p:nvPicPr>
          <p:cNvPr id="49" name="Picture 8" descr="https://timgsa.baidu.com/timg?image&amp;quality=80&amp;size=b9999_10000&amp;sec=1532836293192&amp;di=4381a8cd47424f73186568f2512b8755&amp;imgtype=0&amp;src=http%3A%2F%2Fwww.chinaxiaokang.com%2Fuploads%2Fimage%2F20170504%2F14938608297951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784" y="818166"/>
            <a:ext cx="2566801" cy="145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新技术新应用新风险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/>
      <p:bldP spid="39" grpId="0" bldLvl="0" animBg="1"/>
      <p:bldP spid="40" grpId="0"/>
      <p:bldP spid="41" grpId="0" bldLvl="0" animBg="1"/>
      <p:bldP spid="42" grpId="0"/>
      <p:bldP spid="43" grpId="0" bldLvl="0" animBg="1"/>
      <p:bldP spid="44" grpId="0"/>
      <p:bldP spid="45" grpId="0" bldLvl="0" animBg="1"/>
      <p:bldP spid="46" grpId="0"/>
      <p:bldP spid="47" grpId="0" bldLvl="0" animBg="1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784" y="98165"/>
            <a:ext cx="6471788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700" dirty="0"/>
              <a:t>政策背景</a:t>
            </a:r>
            <a:endParaRPr lang="zh-CN" altLang="en-US" sz="2700" dirty="0"/>
          </a:p>
        </p:txBody>
      </p:sp>
      <p:sp>
        <p:nvSpPr>
          <p:cNvPr id="3" name="文本框 2"/>
          <p:cNvSpPr txBox="1"/>
          <p:nvPr/>
        </p:nvSpPr>
        <p:spPr>
          <a:xfrm>
            <a:off x="116977" y="604581"/>
            <a:ext cx="8544932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200" b="1" dirty="0">
                <a:latin typeface="微软雅黑" panose="020B0503020204020204" charset="-122"/>
                <a:ea typeface="微软雅黑" panose="020B0503020204020204" charset="-122"/>
              </a:rPr>
              <a:t>习总书记讲话：</a:t>
            </a:r>
            <a:endParaRPr lang="en-US" altLang="zh-CN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增强网络安全防御能力和威慑能力。网络安全的本质在对抗，对抗的本质在攻防两端能力较量。</a:t>
            </a:r>
            <a:endParaRPr lang="zh-CN" altLang="en-US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要落实网络安全责任制，制定网络安全标准，明确保护对象、保护层级、保护措施。</a:t>
            </a:r>
            <a:endParaRPr lang="zh-CN" altLang="en-US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构建“关口前移，防患于未然”的网络安全管理体系。</a:t>
            </a:r>
            <a:endParaRPr lang="zh-CN" altLang="en-US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中华人民共和国网络安全法：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第五十三条 负责关键信息基础设施安全保护工作的部门应当制定本行业、本领域的</a:t>
            </a:r>
            <a:r>
              <a:rPr lang="zh-CN" altLang="en-US" sz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网络安全事件应急预案，并定期组织演练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charset="0"/>
              <a:buChar char=""/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国际形势：</a:t>
            </a:r>
            <a:endParaRPr lang="en-US" altLang="zh-CN" sz="1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“网络风暴”“锁定盾牌”“网络欧洲”等网络攻防演练，形成了跨国家、跨领域、跨部门以及军政民多方参与的一体化模式。</a:t>
            </a:r>
            <a:endParaRPr lang="zh-CN" altLang="en-US" sz="12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001872" y="1246188"/>
            <a:ext cx="2399030" cy="2399030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07245" y="1051561"/>
            <a:ext cx="2788285" cy="2788285"/>
          </a:xfrm>
          <a:prstGeom prst="ellipse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6113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444437" y="1915655"/>
            <a:ext cx="1515893" cy="906722"/>
            <a:chOff x="2278782" y="3717032"/>
            <a:chExt cx="2021717" cy="1209278"/>
          </a:xfrm>
        </p:grpSpPr>
        <p:sp>
          <p:nvSpPr>
            <p:cNvPr id="30" name="文本框 3"/>
            <p:cNvSpPr txBox="1"/>
            <p:nvPr/>
          </p:nvSpPr>
          <p:spPr>
            <a:xfrm>
              <a:off x="2614505" y="3717032"/>
              <a:ext cx="1296145" cy="79861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sz="33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3161496" y="4793905"/>
              <a:ext cx="306359" cy="13240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2" name="文本框 3"/>
            <p:cNvSpPr txBox="1"/>
            <p:nvPr/>
          </p:nvSpPr>
          <p:spPr>
            <a:xfrm>
              <a:off x="2278782" y="4387416"/>
              <a:ext cx="2021717" cy="33706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——CONTENTS——</a:t>
              </a:r>
              <a:endParaRPr lang="zh-CN" altLang="en-US" sz="105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4" name="文本框 3"/>
          <p:cNvSpPr txBox="1"/>
          <p:nvPr/>
        </p:nvSpPr>
        <p:spPr>
          <a:xfrm>
            <a:off x="3762907" y="2139049"/>
            <a:ext cx="5432598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1B266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山东省教育行业典型问题</a:t>
            </a:r>
            <a:endParaRPr lang="zh-CN" altLang="en-US" sz="3200" b="1" dirty="0">
              <a:solidFill>
                <a:srgbClr val="1B266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16465" y="1160781"/>
            <a:ext cx="2569845" cy="2569845"/>
          </a:xfrm>
          <a:prstGeom prst="ellipse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6113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431623" y="279787"/>
            <a:ext cx="6047593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000" b="1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教育行业特点</a:t>
            </a:r>
            <a:endParaRPr lang="zh-CN" sz="2000" b="1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8034" y="1058545"/>
            <a:ext cx="1176020" cy="1176020"/>
          </a:xfrm>
          <a:prstGeom prst="ellipse">
            <a:avLst/>
          </a:prstGeom>
          <a:solidFill>
            <a:srgbClr val="1F2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/>
              <a:t>三 多</a:t>
            </a:r>
            <a:endParaRPr lang="zh-CN" altLang="en-US" sz="2000" b="1"/>
          </a:p>
        </p:txBody>
      </p:sp>
      <p:sp>
        <p:nvSpPr>
          <p:cNvPr id="19" name="椭圆 18"/>
          <p:cNvSpPr/>
          <p:nvPr/>
        </p:nvSpPr>
        <p:spPr>
          <a:xfrm>
            <a:off x="5609114" y="1058545"/>
            <a:ext cx="1176020" cy="1176020"/>
          </a:xfrm>
          <a:prstGeom prst="ellipse">
            <a:avLst/>
          </a:prstGeom>
          <a:solidFill>
            <a:srgbClr val="C61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/>
              <a:t>三 缺</a:t>
            </a:r>
            <a:endParaRPr lang="zh-CN" altLang="en-US" sz="2000" b="1"/>
          </a:p>
        </p:txBody>
      </p:sp>
      <p:sp>
        <p:nvSpPr>
          <p:cNvPr id="20" name="TextBox 19"/>
          <p:cNvSpPr txBox="1"/>
          <p:nvPr/>
        </p:nvSpPr>
        <p:spPr>
          <a:xfrm>
            <a:off x="369094" y="2409826"/>
            <a:ext cx="4110990" cy="628015"/>
          </a:xfrm>
          <a:prstGeom prst="rect">
            <a:avLst/>
          </a:prstGeom>
          <a:noFill/>
        </p:spPr>
        <p:txBody>
          <a:bodyPr wrap="square" lIns="121900" tIns="60950" rIns="121900" bIns="6095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rgbClr val="1F2A66"/>
                </a:solidFill>
                <a:cs typeface="+mn-ea"/>
              </a:rPr>
              <a:t>涉及人员多：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教育机构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万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教师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1800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万名、学生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3.5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亿人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6113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安全风险：信息泄露、隐私保护</a:t>
            </a:r>
            <a:r>
              <a:rPr lang="en-US" altLang="zh-CN" sz="1200" b="1" dirty="0">
                <a:solidFill>
                  <a:srgbClr val="C6113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…</a:t>
            </a:r>
            <a:endParaRPr lang="en-US" altLang="zh-CN" sz="1200" b="1" dirty="0">
              <a:solidFill>
                <a:srgbClr val="C6113B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06254" y="3116580"/>
            <a:ext cx="432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69095" y="3138171"/>
            <a:ext cx="4675505" cy="628015"/>
          </a:xfrm>
          <a:prstGeom prst="rect">
            <a:avLst/>
          </a:prstGeom>
          <a:noFill/>
        </p:spPr>
        <p:txBody>
          <a:bodyPr wrap="square" lIns="121900" tIns="60950" rIns="121900" bIns="6095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rgbClr val="1F2A66"/>
                </a:solidFill>
                <a:cs typeface="+mn-ea"/>
              </a:rPr>
              <a:t>系统数量多：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教育系统网站、超过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万个、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Edu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域名超过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10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万、教育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IP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达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20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万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6113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安全风险：系统漏洞、页面篡改、暗链植入、网站瘫痪</a:t>
            </a:r>
            <a:r>
              <a:rPr lang="en-US" altLang="zh-CN" sz="1200" b="1" dirty="0">
                <a:solidFill>
                  <a:srgbClr val="C6113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…</a:t>
            </a:r>
            <a:endParaRPr lang="en-US" altLang="zh-CN" sz="1200" b="1" dirty="0">
              <a:solidFill>
                <a:srgbClr val="C6113B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06254" y="3875405"/>
            <a:ext cx="432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69095" y="3920491"/>
            <a:ext cx="4740275" cy="859155"/>
          </a:xfrm>
          <a:prstGeom prst="rect">
            <a:avLst/>
          </a:prstGeom>
          <a:noFill/>
        </p:spPr>
        <p:txBody>
          <a:bodyPr wrap="square" lIns="121900" tIns="60950" rIns="121900" bIns="6095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rgbClr val="1F2A66"/>
                </a:solidFill>
                <a:cs typeface="+mn-ea"/>
              </a:rPr>
              <a:t>掌握数据多：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政务数据资源、数量达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10624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条、教师数据超过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4000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万、累计学生</a:t>
            </a:r>
            <a:endParaRPr lang="zh-CN" altLang="en-US" sz="1000" dirty="0">
              <a:solidFill>
                <a:srgbClr val="1F2A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数据超过</a:t>
            </a:r>
            <a:r>
              <a:rPr lang="en-US" altLang="zh-CN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1000" dirty="0">
                <a:solidFill>
                  <a:srgbClr val="1F2A66"/>
                </a:solidFill>
                <a:latin typeface="微软雅黑" panose="020B0503020204020204" charset="-122"/>
                <a:ea typeface="微软雅黑" panose="020B0503020204020204" charset="-122"/>
              </a:rPr>
              <a:t>亿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rgbClr val="C6113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安全风险：数据丢失、数据损毁、敏感信息</a:t>
            </a:r>
            <a:r>
              <a:rPr lang="en-US" altLang="zh-CN" sz="1200" b="1" dirty="0">
                <a:solidFill>
                  <a:srgbClr val="C6113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..</a:t>
            </a:r>
            <a:endParaRPr lang="en-US" altLang="zh-CN" sz="1200" b="1" dirty="0">
              <a:solidFill>
                <a:srgbClr val="C6113B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5" name="RBdQEW9UhzbixnR文本框 5"/>
          <p:cNvSpPr txBox="1"/>
          <p:nvPr/>
        </p:nvSpPr>
        <p:spPr>
          <a:xfrm>
            <a:off x="5609115" y="2409825"/>
            <a:ext cx="23221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C611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缺人手</a:t>
            </a:r>
            <a:endParaRPr lang="zh-CN" altLang="en-US" sz="2000" b="1" dirty="0">
              <a:solidFill>
                <a:srgbClr val="C6113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C611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缺技术</a:t>
            </a:r>
            <a:endParaRPr lang="zh-CN" altLang="en-US" sz="2000" b="1" dirty="0">
              <a:solidFill>
                <a:srgbClr val="C6113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C611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缺意识</a:t>
            </a:r>
            <a:endParaRPr lang="zh-CN" altLang="en-US" sz="2000" b="1" dirty="0">
              <a:solidFill>
                <a:srgbClr val="C6113B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6" name="group-leader_36239"/>
          <p:cNvSpPr>
            <a:spLocks noChangeAspect="1"/>
          </p:cNvSpPr>
          <p:nvPr/>
        </p:nvSpPr>
        <p:spPr bwMode="auto">
          <a:xfrm>
            <a:off x="6747669" y="2631441"/>
            <a:ext cx="394970" cy="475615"/>
          </a:xfrm>
          <a:custGeom>
            <a:avLst/>
            <a:gdLst>
              <a:gd name="connsiteX0" fmla="*/ 324866 w 486677"/>
              <a:gd name="connsiteY0" fmla="*/ 367677 h 585329"/>
              <a:gd name="connsiteX1" fmla="*/ 352274 w 486677"/>
              <a:gd name="connsiteY1" fmla="*/ 375729 h 585329"/>
              <a:gd name="connsiteX2" fmla="*/ 366784 w 486677"/>
              <a:gd name="connsiteY2" fmla="*/ 370898 h 585329"/>
              <a:gd name="connsiteX3" fmla="*/ 360335 w 486677"/>
              <a:gd name="connsiteY3" fmla="*/ 453031 h 585329"/>
              <a:gd name="connsiteX4" fmla="*/ 339376 w 486677"/>
              <a:gd name="connsiteY4" fmla="*/ 472357 h 585329"/>
              <a:gd name="connsiteX5" fmla="*/ 337764 w 486677"/>
              <a:gd name="connsiteY5" fmla="*/ 472357 h 585329"/>
              <a:gd name="connsiteX6" fmla="*/ 331315 w 486677"/>
              <a:gd name="connsiteY6" fmla="*/ 470747 h 585329"/>
              <a:gd name="connsiteX7" fmla="*/ 323254 w 486677"/>
              <a:gd name="connsiteY7" fmla="*/ 370898 h 585329"/>
              <a:gd name="connsiteX8" fmla="*/ 163384 w 486677"/>
              <a:gd name="connsiteY8" fmla="*/ 367677 h 585329"/>
              <a:gd name="connsiteX9" fmla="*/ 163384 w 486677"/>
              <a:gd name="connsiteY9" fmla="*/ 370898 h 585329"/>
              <a:gd name="connsiteX10" fmla="*/ 155275 w 486677"/>
              <a:gd name="connsiteY10" fmla="*/ 470747 h 585329"/>
              <a:gd name="connsiteX11" fmla="*/ 150409 w 486677"/>
              <a:gd name="connsiteY11" fmla="*/ 472357 h 585329"/>
              <a:gd name="connsiteX12" fmla="*/ 147166 w 486677"/>
              <a:gd name="connsiteY12" fmla="*/ 472357 h 585329"/>
              <a:gd name="connsiteX13" fmla="*/ 126082 w 486677"/>
              <a:gd name="connsiteY13" fmla="*/ 453031 h 585329"/>
              <a:gd name="connsiteX14" fmla="*/ 119594 w 486677"/>
              <a:gd name="connsiteY14" fmla="*/ 370898 h 585329"/>
              <a:gd name="connsiteX15" fmla="*/ 134191 w 486677"/>
              <a:gd name="connsiteY15" fmla="*/ 375729 h 585329"/>
              <a:gd name="connsiteX16" fmla="*/ 163384 w 486677"/>
              <a:gd name="connsiteY16" fmla="*/ 367677 h 585329"/>
              <a:gd name="connsiteX17" fmla="*/ 221507 w 486677"/>
              <a:gd name="connsiteY17" fmla="*/ 143547 h 585329"/>
              <a:gd name="connsiteX18" fmla="*/ 240896 w 486677"/>
              <a:gd name="connsiteY18" fmla="*/ 153221 h 585329"/>
              <a:gd name="connsiteX19" fmla="*/ 226354 w 486677"/>
              <a:gd name="connsiteY19" fmla="*/ 266085 h 585329"/>
              <a:gd name="connsiteX20" fmla="*/ 244127 w 486677"/>
              <a:gd name="connsiteY20" fmla="*/ 296720 h 585329"/>
              <a:gd name="connsiteX21" fmla="*/ 260284 w 486677"/>
              <a:gd name="connsiteY21" fmla="*/ 266085 h 585329"/>
              <a:gd name="connsiteX22" fmla="*/ 245743 w 486677"/>
              <a:gd name="connsiteY22" fmla="*/ 153221 h 585329"/>
              <a:gd name="connsiteX23" fmla="*/ 266747 w 486677"/>
              <a:gd name="connsiteY23" fmla="*/ 143547 h 585329"/>
              <a:gd name="connsiteX24" fmla="*/ 337839 w 486677"/>
              <a:gd name="connsiteY24" fmla="*/ 161283 h 585329"/>
              <a:gd name="connsiteX25" fmla="*/ 341070 w 486677"/>
              <a:gd name="connsiteY25" fmla="*/ 162895 h 585329"/>
              <a:gd name="connsiteX26" fmla="*/ 344302 w 486677"/>
              <a:gd name="connsiteY26" fmla="*/ 164507 h 585329"/>
              <a:gd name="connsiteX27" fmla="*/ 347533 w 486677"/>
              <a:gd name="connsiteY27" fmla="*/ 167732 h 585329"/>
              <a:gd name="connsiteX28" fmla="*/ 349149 w 486677"/>
              <a:gd name="connsiteY28" fmla="*/ 170957 h 585329"/>
              <a:gd name="connsiteX29" fmla="*/ 350765 w 486677"/>
              <a:gd name="connsiteY29" fmla="*/ 175794 h 585329"/>
              <a:gd name="connsiteX30" fmla="*/ 352380 w 486677"/>
              <a:gd name="connsiteY30" fmla="*/ 179019 h 585329"/>
              <a:gd name="connsiteX31" fmla="*/ 368538 w 486677"/>
              <a:gd name="connsiteY31" fmla="*/ 333803 h 585329"/>
              <a:gd name="connsiteX32" fmla="*/ 350765 w 486677"/>
              <a:gd name="connsiteY32" fmla="*/ 357989 h 585329"/>
              <a:gd name="connsiteX33" fmla="*/ 347533 w 486677"/>
              <a:gd name="connsiteY33" fmla="*/ 357989 h 585329"/>
              <a:gd name="connsiteX34" fmla="*/ 326529 w 486677"/>
              <a:gd name="connsiteY34" fmla="*/ 338641 h 585329"/>
              <a:gd name="connsiteX35" fmla="*/ 310372 w 486677"/>
              <a:gd name="connsiteY35" fmla="*/ 196754 h 585329"/>
              <a:gd name="connsiteX36" fmla="*/ 303909 w 486677"/>
              <a:gd name="connsiteY36" fmla="*/ 195142 h 585329"/>
              <a:gd name="connsiteX37" fmla="*/ 303909 w 486677"/>
              <a:gd name="connsiteY37" fmla="*/ 343478 h 585329"/>
              <a:gd name="connsiteX38" fmla="*/ 321682 w 486677"/>
              <a:gd name="connsiteY38" fmla="*/ 557919 h 585329"/>
              <a:gd name="connsiteX39" fmla="*/ 297446 w 486677"/>
              <a:gd name="connsiteY39" fmla="*/ 585329 h 585329"/>
              <a:gd name="connsiteX40" fmla="*/ 295830 w 486677"/>
              <a:gd name="connsiteY40" fmla="*/ 585329 h 585329"/>
              <a:gd name="connsiteX41" fmla="*/ 269979 w 486677"/>
              <a:gd name="connsiteY41" fmla="*/ 561144 h 585329"/>
              <a:gd name="connsiteX42" fmla="*/ 253821 w 486677"/>
              <a:gd name="connsiteY42" fmla="*/ 367663 h 585329"/>
              <a:gd name="connsiteX43" fmla="*/ 244127 w 486677"/>
              <a:gd name="connsiteY43" fmla="*/ 370887 h 585329"/>
              <a:gd name="connsiteX44" fmla="*/ 232817 w 486677"/>
              <a:gd name="connsiteY44" fmla="*/ 367663 h 585329"/>
              <a:gd name="connsiteX45" fmla="*/ 216660 w 486677"/>
              <a:gd name="connsiteY45" fmla="*/ 561144 h 585329"/>
              <a:gd name="connsiteX46" fmla="*/ 190808 w 486677"/>
              <a:gd name="connsiteY46" fmla="*/ 585329 h 585329"/>
              <a:gd name="connsiteX47" fmla="*/ 189193 w 486677"/>
              <a:gd name="connsiteY47" fmla="*/ 585329 h 585329"/>
              <a:gd name="connsiteX48" fmla="*/ 164957 w 486677"/>
              <a:gd name="connsiteY48" fmla="*/ 557919 h 585329"/>
              <a:gd name="connsiteX49" fmla="*/ 182730 w 486677"/>
              <a:gd name="connsiteY49" fmla="*/ 343478 h 585329"/>
              <a:gd name="connsiteX50" fmla="*/ 182730 w 486677"/>
              <a:gd name="connsiteY50" fmla="*/ 195142 h 585329"/>
              <a:gd name="connsiteX51" fmla="*/ 176267 w 486677"/>
              <a:gd name="connsiteY51" fmla="*/ 196754 h 585329"/>
              <a:gd name="connsiteX52" fmla="*/ 161725 w 486677"/>
              <a:gd name="connsiteY52" fmla="*/ 338641 h 585329"/>
              <a:gd name="connsiteX53" fmla="*/ 139105 w 486677"/>
              <a:gd name="connsiteY53" fmla="*/ 357989 h 585329"/>
              <a:gd name="connsiteX54" fmla="*/ 137490 w 486677"/>
              <a:gd name="connsiteY54" fmla="*/ 357989 h 585329"/>
              <a:gd name="connsiteX55" fmla="*/ 118101 w 486677"/>
              <a:gd name="connsiteY55" fmla="*/ 333803 h 585329"/>
              <a:gd name="connsiteX56" fmla="*/ 135874 w 486677"/>
              <a:gd name="connsiteY56" fmla="*/ 179019 h 585329"/>
              <a:gd name="connsiteX57" fmla="*/ 135874 w 486677"/>
              <a:gd name="connsiteY57" fmla="*/ 175794 h 585329"/>
              <a:gd name="connsiteX58" fmla="*/ 137490 w 486677"/>
              <a:gd name="connsiteY58" fmla="*/ 170957 h 585329"/>
              <a:gd name="connsiteX59" fmla="*/ 139105 w 486677"/>
              <a:gd name="connsiteY59" fmla="*/ 167732 h 585329"/>
              <a:gd name="connsiteX60" fmla="*/ 142337 w 486677"/>
              <a:gd name="connsiteY60" fmla="*/ 164507 h 585329"/>
              <a:gd name="connsiteX61" fmla="*/ 147184 w 486677"/>
              <a:gd name="connsiteY61" fmla="*/ 161283 h 585329"/>
              <a:gd name="connsiteX62" fmla="*/ 148800 w 486677"/>
              <a:gd name="connsiteY62" fmla="*/ 161283 h 585329"/>
              <a:gd name="connsiteX63" fmla="*/ 150415 w 486677"/>
              <a:gd name="connsiteY63" fmla="*/ 159670 h 585329"/>
              <a:gd name="connsiteX64" fmla="*/ 221507 w 486677"/>
              <a:gd name="connsiteY64" fmla="*/ 143547 h 585329"/>
              <a:gd name="connsiteX65" fmla="*/ 400746 w 486677"/>
              <a:gd name="connsiteY65" fmla="*/ 104680 h 585329"/>
              <a:gd name="connsiteX66" fmla="*/ 460564 w 486677"/>
              <a:gd name="connsiteY66" fmla="*/ 119194 h 585329"/>
              <a:gd name="connsiteX67" fmla="*/ 463798 w 486677"/>
              <a:gd name="connsiteY67" fmla="*/ 120806 h 585329"/>
              <a:gd name="connsiteX68" fmla="*/ 465414 w 486677"/>
              <a:gd name="connsiteY68" fmla="*/ 122419 h 585329"/>
              <a:gd name="connsiteX69" fmla="*/ 468648 w 486677"/>
              <a:gd name="connsiteY69" fmla="*/ 125644 h 585329"/>
              <a:gd name="connsiteX70" fmla="*/ 470264 w 486677"/>
              <a:gd name="connsiteY70" fmla="*/ 127257 h 585329"/>
              <a:gd name="connsiteX71" fmla="*/ 471881 w 486677"/>
              <a:gd name="connsiteY71" fmla="*/ 132095 h 585329"/>
              <a:gd name="connsiteX72" fmla="*/ 471881 w 486677"/>
              <a:gd name="connsiteY72" fmla="*/ 133707 h 585329"/>
              <a:gd name="connsiteX73" fmla="*/ 486432 w 486677"/>
              <a:gd name="connsiteY73" fmla="*/ 262717 h 585329"/>
              <a:gd name="connsiteX74" fmla="*/ 470264 w 486677"/>
              <a:gd name="connsiteY74" fmla="*/ 283681 h 585329"/>
              <a:gd name="connsiteX75" fmla="*/ 468648 w 486677"/>
              <a:gd name="connsiteY75" fmla="*/ 283681 h 585329"/>
              <a:gd name="connsiteX76" fmla="*/ 450864 w 486677"/>
              <a:gd name="connsiteY76" fmla="*/ 267554 h 585329"/>
              <a:gd name="connsiteX77" fmla="*/ 437930 w 486677"/>
              <a:gd name="connsiteY77" fmla="*/ 149833 h 585329"/>
              <a:gd name="connsiteX78" fmla="*/ 433080 w 486677"/>
              <a:gd name="connsiteY78" fmla="*/ 148221 h 585329"/>
              <a:gd name="connsiteX79" fmla="*/ 433080 w 486677"/>
              <a:gd name="connsiteY79" fmla="*/ 270780 h 585329"/>
              <a:gd name="connsiteX80" fmla="*/ 447631 w 486677"/>
              <a:gd name="connsiteY80" fmla="*/ 448168 h 585329"/>
              <a:gd name="connsiteX81" fmla="*/ 426613 w 486677"/>
              <a:gd name="connsiteY81" fmla="*/ 472357 h 585329"/>
              <a:gd name="connsiteX82" fmla="*/ 424997 w 486677"/>
              <a:gd name="connsiteY82" fmla="*/ 472357 h 585329"/>
              <a:gd name="connsiteX83" fmla="*/ 403980 w 486677"/>
              <a:gd name="connsiteY83" fmla="*/ 453006 h 585329"/>
              <a:gd name="connsiteX84" fmla="*/ 391046 w 486677"/>
              <a:gd name="connsiteY84" fmla="*/ 291744 h 585329"/>
              <a:gd name="connsiteX85" fmla="*/ 382962 w 486677"/>
              <a:gd name="connsiteY85" fmla="*/ 293356 h 585329"/>
              <a:gd name="connsiteX86" fmla="*/ 381346 w 486677"/>
              <a:gd name="connsiteY86" fmla="*/ 293356 h 585329"/>
              <a:gd name="connsiteX87" fmla="*/ 373262 w 486677"/>
              <a:gd name="connsiteY87" fmla="*/ 217563 h 585329"/>
              <a:gd name="connsiteX88" fmla="*/ 382962 w 486677"/>
              <a:gd name="connsiteY88" fmla="*/ 232077 h 585329"/>
              <a:gd name="connsiteX89" fmla="*/ 397513 w 486677"/>
              <a:gd name="connsiteY89" fmla="*/ 207888 h 585329"/>
              <a:gd name="connsiteX90" fmla="*/ 384579 w 486677"/>
              <a:gd name="connsiteY90" fmla="*/ 112743 h 585329"/>
              <a:gd name="connsiteX91" fmla="*/ 363607 w 486677"/>
              <a:gd name="connsiteY91" fmla="*/ 104680 h 585329"/>
              <a:gd name="connsiteX92" fmla="*/ 379740 w 486677"/>
              <a:gd name="connsiteY92" fmla="*/ 112752 h 585329"/>
              <a:gd name="connsiteX93" fmla="*/ 370060 w 486677"/>
              <a:gd name="connsiteY93" fmla="*/ 188632 h 585329"/>
              <a:gd name="connsiteX94" fmla="*/ 368447 w 486677"/>
              <a:gd name="connsiteY94" fmla="*/ 175716 h 585329"/>
              <a:gd name="connsiteX95" fmla="*/ 366834 w 486677"/>
              <a:gd name="connsiteY95" fmla="*/ 170873 h 585329"/>
              <a:gd name="connsiteX96" fmla="*/ 365220 w 486677"/>
              <a:gd name="connsiteY96" fmla="*/ 162801 h 585329"/>
              <a:gd name="connsiteX97" fmla="*/ 360380 w 486677"/>
              <a:gd name="connsiteY97" fmla="*/ 157957 h 585329"/>
              <a:gd name="connsiteX98" fmla="*/ 355540 w 486677"/>
              <a:gd name="connsiteY98" fmla="*/ 151499 h 585329"/>
              <a:gd name="connsiteX99" fmla="*/ 350700 w 486677"/>
              <a:gd name="connsiteY99" fmla="*/ 148270 h 585329"/>
              <a:gd name="connsiteX100" fmla="*/ 344247 w 486677"/>
              <a:gd name="connsiteY100" fmla="*/ 143427 h 585329"/>
              <a:gd name="connsiteX101" fmla="*/ 294234 w 486677"/>
              <a:gd name="connsiteY101" fmla="*/ 130511 h 585329"/>
              <a:gd name="connsiteX102" fmla="*/ 294234 w 486677"/>
              <a:gd name="connsiteY102" fmla="*/ 128897 h 585329"/>
              <a:gd name="connsiteX103" fmla="*/ 299074 w 486677"/>
              <a:gd name="connsiteY103" fmla="*/ 122439 h 585329"/>
              <a:gd name="connsiteX104" fmla="*/ 302301 w 486677"/>
              <a:gd name="connsiteY104" fmla="*/ 120825 h 585329"/>
              <a:gd name="connsiteX105" fmla="*/ 303914 w 486677"/>
              <a:gd name="connsiteY105" fmla="*/ 119210 h 585329"/>
              <a:gd name="connsiteX106" fmla="*/ 305527 w 486677"/>
              <a:gd name="connsiteY106" fmla="*/ 119210 h 585329"/>
              <a:gd name="connsiteX107" fmla="*/ 363607 w 486677"/>
              <a:gd name="connsiteY107" fmla="*/ 104680 h 585329"/>
              <a:gd name="connsiteX108" fmla="*/ 123021 w 486677"/>
              <a:gd name="connsiteY108" fmla="*/ 104680 h 585329"/>
              <a:gd name="connsiteX109" fmla="*/ 182674 w 486677"/>
              <a:gd name="connsiteY109" fmla="*/ 119210 h 585329"/>
              <a:gd name="connsiteX110" fmla="*/ 185898 w 486677"/>
              <a:gd name="connsiteY110" fmla="*/ 120825 h 585329"/>
              <a:gd name="connsiteX111" fmla="*/ 187510 w 486677"/>
              <a:gd name="connsiteY111" fmla="*/ 122439 h 585329"/>
              <a:gd name="connsiteX112" fmla="*/ 192347 w 486677"/>
              <a:gd name="connsiteY112" fmla="*/ 128897 h 585329"/>
              <a:gd name="connsiteX113" fmla="*/ 193959 w 486677"/>
              <a:gd name="connsiteY113" fmla="*/ 130511 h 585329"/>
              <a:gd name="connsiteX114" fmla="*/ 145592 w 486677"/>
              <a:gd name="connsiteY114" fmla="*/ 143427 h 585329"/>
              <a:gd name="connsiteX115" fmla="*/ 137531 w 486677"/>
              <a:gd name="connsiteY115" fmla="*/ 146656 h 585329"/>
              <a:gd name="connsiteX116" fmla="*/ 131082 w 486677"/>
              <a:gd name="connsiteY116" fmla="*/ 151499 h 585329"/>
              <a:gd name="connsiteX117" fmla="*/ 126245 w 486677"/>
              <a:gd name="connsiteY117" fmla="*/ 157957 h 585329"/>
              <a:gd name="connsiteX118" fmla="*/ 121408 w 486677"/>
              <a:gd name="connsiteY118" fmla="*/ 162801 h 585329"/>
              <a:gd name="connsiteX119" fmla="*/ 119796 w 486677"/>
              <a:gd name="connsiteY119" fmla="*/ 170873 h 585329"/>
              <a:gd name="connsiteX120" fmla="*/ 118184 w 486677"/>
              <a:gd name="connsiteY120" fmla="*/ 177331 h 585329"/>
              <a:gd name="connsiteX121" fmla="*/ 116572 w 486677"/>
              <a:gd name="connsiteY121" fmla="*/ 188632 h 585329"/>
              <a:gd name="connsiteX122" fmla="*/ 106898 w 486677"/>
              <a:gd name="connsiteY122" fmla="*/ 112752 h 585329"/>
              <a:gd name="connsiteX123" fmla="*/ 85892 w 486677"/>
              <a:gd name="connsiteY123" fmla="*/ 104680 h 585329"/>
              <a:gd name="connsiteX124" fmla="*/ 102059 w 486677"/>
              <a:gd name="connsiteY124" fmla="*/ 112743 h 585329"/>
              <a:gd name="connsiteX125" fmla="*/ 90742 w 486677"/>
              <a:gd name="connsiteY125" fmla="*/ 207888 h 585329"/>
              <a:gd name="connsiteX126" fmla="*/ 105292 w 486677"/>
              <a:gd name="connsiteY126" fmla="*/ 232077 h 585329"/>
              <a:gd name="connsiteX127" fmla="*/ 113376 w 486677"/>
              <a:gd name="connsiteY127" fmla="*/ 217563 h 585329"/>
              <a:gd name="connsiteX128" fmla="*/ 105292 w 486677"/>
              <a:gd name="connsiteY128" fmla="*/ 293356 h 585329"/>
              <a:gd name="connsiteX129" fmla="*/ 95592 w 486677"/>
              <a:gd name="connsiteY129" fmla="*/ 291744 h 585329"/>
              <a:gd name="connsiteX130" fmla="*/ 82658 w 486677"/>
              <a:gd name="connsiteY130" fmla="*/ 453006 h 585329"/>
              <a:gd name="connsiteX131" fmla="*/ 61641 w 486677"/>
              <a:gd name="connsiteY131" fmla="*/ 472357 h 585329"/>
              <a:gd name="connsiteX132" fmla="*/ 60025 w 486677"/>
              <a:gd name="connsiteY132" fmla="*/ 472357 h 585329"/>
              <a:gd name="connsiteX133" fmla="*/ 39007 w 486677"/>
              <a:gd name="connsiteY133" fmla="*/ 448168 h 585329"/>
              <a:gd name="connsiteX134" fmla="*/ 53558 w 486677"/>
              <a:gd name="connsiteY134" fmla="*/ 270780 h 585329"/>
              <a:gd name="connsiteX135" fmla="*/ 53558 w 486677"/>
              <a:gd name="connsiteY135" fmla="*/ 148221 h 585329"/>
              <a:gd name="connsiteX136" fmla="*/ 48708 w 486677"/>
              <a:gd name="connsiteY136" fmla="*/ 149833 h 585329"/>
              <a:gd name="connsiteX137" fmla="*/ 35774 w 486677"/>
              <a:gd name="connsiteY137" fmla="*/ 267554 h 585329"/>
              <a:gd name="connsiteX138" fmla="*/ 17990 w 486677"/>
              <a:gd name="connsiteY138" fmla="*/ 283681 h 585329"/>
              <a:gd name="connsiteX139" fmla="*/ 16373 w 486677"/>
              <a:gd name="connsiteY139" fmla="*/ 283681 h 585329"/>
              <a:gd name="connsiteX140" fmla="*/ 206 w 486677"/>
              <a:gd name="connsiteY140" fmla="*/ 262717 h 585329"/>
              <a:gd name="connsiteX141" fmla="*/ 14757 w 486677"/>
              <a:gd name="connsiteY141" fmla="*/ 133707 h 585329"/>
              <a:gd name="connsiteX142" fmla="*/ 14757 w 486677"/>
              <a:gd name="connsiteY142" fmla="*/ 132095 h 585329"/>
              <a:gd name="connsiteX143" fmla="*/ 16373 w 486677"/>
              <a:gd name="connsiteY143" fmla="*/ 127257 h 585329"/>
              <a:gd name="connsiteX144" fmla="*/ 17990 w 486677"/>
              <a:gd name="connsiteY144" fmla="*/ 125644 h 585329"/>
              <a:gd name="connsiteX145" fmla="*/ 21224 w 486677"/>
              <a:gd name="connsiteY145" fmla="*/ 122419 h 585329"/>
              <a:gd name="connsiteX146" fmla="*/ 24457 w 486677"/>
              <a:gd name="connsiteY146" fmla="*/ 120806 h 585329"/>
              <a:gd name="connsiteX147" fmla="*/ 26074 w 486677"/>
              <a:gd name="connsiteY147" fmla="*/ 119194 h 585329"/>
              <a:gd name="connsiteX148" fmla="*/ 27690 w 486677"/>
              <a:gd name="connsiteY148" fmla="*/ 119194 h 585329"/>
              <a:gd name="connsiteX149" fmla="*/ 85892 w 486677"/>
              <a:gd name="connsiteY149" fmla="*/ 104680 h 585329"/>
              <a:gd name="connsiteX150" fmla="*/ 244097 w 486677"/>
              <a:gd name="connsiteY150" fmla="*/ 17619 h 585329"/>
              <a:gd name="connsiteX151" fmla="*/ 298899 w 486677"/>
              <a:gd name="connsiteY151" fmla="*/ 77344 h 585329"/>
              <a:gd name="connsiteX152" fmla="*/ 244097 w 486677"/>
              <a:gd name="connsiteY152" fmla="*/ 137069 h 585329"/>
              <a:gd name="connsiteX153" fmla="*/ 189295 w 486677"/>
              <a:gd name="connsiteY153" fmla="*/ 77344 h 585329"/>
              <a:gd name="connsiteX154" fmla="*/ 244097 w 486677"/>
              <a:gd name="connsiteY154" fmla="*/ 17619 h 585329"/>
              <a:gd name="connsiteX155" fmla="*/ 382202 w 486677"/>
              <a:gd name="connsiteY155" fmla="*/ 0 h 585329"/>
              <a:gd name="connsiteX156" fmla="*/ 428194 w 486677"/>
              <a:gd name="connsiteY156" fmla="*/ 50008 h 585329"/>
              <a:gd name="connsiteX157" fmla="*/ 382202 w 486677"/>
              <a:gd name="connsiteY157" fmla="*/ 100016 h 585329"/>
              <a:gd name="connsiteX158" fmla="*/ 336210 w 486677"/>
              <a:gd name="connsiteY158" fmla="*/ 50008 h 585329"/>
              <a:gd name="connsiteX159" fmla="*/ 382202 w 486677"/>
              <a:gd name="connsiteY159" fmla="*/ 0 h 585329"/>
              <a:gd name="connsiteX160" fmla="*/ 104436 w 486677"/>
              <a:gd name="connsiteY160" fmla="*/ 0 h 585329"/>
              <a:gd name="connsiteX161" fmla="*/ 150428 w 486677"/>
              <a:gd name="connsiteY161" fmla="*/ 50008 h 585329"/>
              <a:gd name="connsiteX162" fmla="*/ 104436 w 486677"/>
              <a:gd name="connsiteY162" fmla="*/ 100016 h 585329"/>
              <a:gd name="connsiteX163" fmla="*/ 58444 w 486677"/>
              <a:gd name="connsiteY163" fmla="*/ 50008 h 585329"/>
              <a:gd name="connsiteX164" fmla="*/ 104436 w 486677"/>
              <a:gd name="connsiteY164" fmla="*/ 0 h 585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486677" h="585329">
                <a:moveTo>
                  <a:pt x="324866" y="367677"/>
                </a:moveTo>
                <a:cubicBezTo>
                  <a:pt x="331315" y="374119"/>
                  <a:pt x="340989" y="377340"/>
                  <a:pt x="352274" y="375729"/>
                </a:cubicBezTo>
                <a:cubicBezTo>
                  <a:pt x="357111" y="375729"/>
                  <a:pt x="361948" y="372508"/>
                  <a:pt x="366784" y="370898"/>
                </a:cubicBezTo>
                <a:lnTo>
                  <a:pt x="360335" y="453031"/>
                </a:lnTo>
                <a:cubicBezTo>
                  <a:pt x="360335" y="464305"/>
                  <a:pt x="350662" y="472357"/>
                  <a:pt x="339376" y="472357"/>
                </a:cubicBezTo>
                <a:cubicBezTo>
                  <a:pt x="337764" y="472357"/>
                  <a:pt x="337764" y="472357"/>
                  <a:pt x="337764" y="472357"/>
                </a:cubicBezTo>
                <a:cubicBezTo>
                  <a:pt x="336152" y="472357"/>
                  <a:pt x="332928" y="470747"/>
                  <a:pt x="331315" y="470747"/>
                </a:cubicBezTo>
                <a:lnTo>
                  <a:pt x="323254" y="370898"/>
                </a:lnTo>
                <a:close/>
                <a:moveTo>
                  <a:pt x="163384" y="367677"/>
                </a:moveTo>
                <a:lnTo>
                  <a:pt x="163384" y="370898"/>
                </a:lnTo>
                <a:lnTo>
                  <a:pt x="155275" y="470747"/>
                </a:lnTo>
                <a:cubicBezTo>
                  <a:pt x="153653" y="470747"/>
                  <a:pt x="152031" y="472357"/>
                  <a:pt x="150409" y="472357"/>
                </a:cubicBezTo>
                <a:cubicBezTo>
                  <a:pt x="148788" y="472357"/>
                  <a:pt x="148788" y="472357"/>
                  <a:pt x="147166" y="472357"/>
                </a:cubicBezTo>
                <a:cubicBezTo>
                  <a:pt x="137435" y="472357"/>
                  <a:pt x="127704" y="464305"/>
                  <a:pt x="126082" y="453031"/>
                </a:cubicBezTo>
                <a:lnTo>
                  <a:pt x="119594" y="370898"/>
                </a:lnTo>
                <a:cubicBezTo>
                  <a:pt x="124460" y="372508"/>
                  <a:pt x="129325" y="375729"/>
                  <a:pt x="134191" y="375729"/>
                </a:cubicBezTo>
                <a:cubicBezTo>
                  <a:pt x="145544" y="377340"/>
                  <a:pt x="155275" y="374119"/>
                  <a:pt x="163384" y="367677"/>
                </a:cubicBezTo>
                <a:close/>
                <a:moveTo>
                  <a:pt x="221507" y="143547"/>
                </a:moveTo>
                <a:lnTo>
                  <a:pt x="240896" y="153221"/>
                </a:lnTo>
                <a:lnTo>
                  <a:pt x="226354" y="266085"/>
                </a:lnTo>
                <a:lnTo>
                  <a:pt x="244127" y="296720"/>
                </a:lnTo>
                <a:lnTo>
                  <a:pt x="260284" y="266085"/>
                </a:lnTo>
                <a:lnTo>
                  <a:pt x="245743" y="153221"/>
                </a:lnTo>
                <a:lnTo>
                  <a:pt x="266747" y="143547"/>
                </a:lnTo>
                <a:cubicBezTo>
                  <a:pt x="302293" y="148384"/>
                  <a:pt x="336223" y="159670"/>
                  <a:pt x="337839" y="161283"/>
                </a:cubicBezTo>
                <a:cubicBezTo>
                  <a:pt x="339455" y="161283"/>
                  <a:pt x="339455" y="161283"/>
                  <a:pt x="341070" y="162895"/>
                </a:cubicBezTo>
                <a:cubicBezTo>
                  <a:pt x="342686" y="162895"/>
                  <a:pt x="342686" y="164507"/>
                  <a:pt x="344302" y="164507"/>
                </a:cubicBezTo>
                <a:cubicBezTo>
                  <a:pt x="345917" y="166120"/>
                  <a:pt x="345917" y="166120"/>
                  <a:pt x="347533" y="167732"/>
                </a:cubicBezTo>
                <a:cubicBezTo>
                  <a:pt x="347533" y="169344"/>
                  <a:pt x="349149" y="169344"/>
                  <a:pt x="349149" y="170957"/>
                </a:cubicBezTo>
                <a:cubicBezTo>
                  <a:pt x="350765" y="172569"/>
                  <a:pt x="350765" y="174182"/>
                  <a:pt x="350765" y="175794"/>
                </a:cubicBezTo>
                <a:cubicBezTo>
                  <a:pt x="350765" y="177406"/>
                  <a:pt x="352380" y="177406"/>
                  <a:pt x="352380" y="179019"/>
                </a:cubicBezTo>
                <a:lnTo>
                  <a:pt x="368538" y="333803"/>
                </a:lnTo>
                <a:cubicBezTo>
                  <a:pt x="370153" y="346702"/>
                  <a:pt x="362075" y="356376"/>
                  <a:pt x="350765" y="357989"/>
                </a:cubicBezTo>
                <a:cubicBezTo>
                  <a:pt x="349149" y="357989"/>
                  <a:pt x="349149" y="357989"/>
                  <a:pt x="347533" y="357989"/>
                </a:cubicBezTo>
                <a:cubicBezTo>
                  <a:pt x="336223" y="357989"/>
                  <a:pt x="328145" y="349927"/>
                  <a:pt x="326529" y="338641"/>
                </a:cubicBezTo>
                <a:lnTo>
                  <a:pt x="310372" y="196754"/>
                </a:lnTo>
                <a:cubicBezTo>
                  <a:pt x="308756" y="196754"/>
                  <a:pt x="307140" y="196754"/>
                  <a:pt x="303909" y="195142"/>
                </a:cubicBezTo>
                <a:lnTo>
                  <a:pt x="303909" y="343478"/>
                </a:lnTo>
                <a:lnTo>
                  <a:pt x="321682" y="557919"/>
                </a:lnTo>
                <a:cubicBezTo>
                  <a:pt x="323297" y="572430"/>
                  <a:pt x="311987" y="583717"/>
                  <a:pt x="297446" y="585329"/>
                </a:cubicBezTo>
                <a:cubicBezTo>
                  <a:pt x="297446" y="585329"/>
                  <a:pt x="295830" y="585329"/>
                  <a:pt x="295830" y="585329"/>
                </a:cubicBezTo>
                <a:cubicBezTo>
                  <a:pt x="282904" y="585329"/>
                  <a:pt x="271594" y="575655"/>
                  <a:pt x="269979" y="561144"/>
                </a:cubicBezTo>
                <a:lnTo>
                  <a:pt x="253821" y="367663"/>
                </a:lnTo>
                <a:cubicBezTo>
                  <a:pt x="250590" y="369275"/>
                  <a:pt x="247359" y="370887"/>
                  <a:pt x="244127" y="370887"/>
                </a:cubicBezTo>
                <a:cubicBezTo>
                  <a:pt x="239280" y="370887"/>
                  <a:pt x="236049" y="369275"/>
                  <a:pt x="232817" y="367663"/>
                </a:cubicBezTo>
                <a:lnTo>
                  <a:pt x="216660" y="561144"/>
                </a:lnTo>
                <a:cubicBezTo>
                  <a:pt x="216660" y="575655"/>
                  <a:pt x="205350" y="585329"/>
                  <a:pt x="190808" y="585329"/>
                </a:cubicBezTo>
                <a:cubicBezTo>
                  <a:pt x="190808" y="585329"/>
                  <a:pt x="190808" y="585329"/>
                  <a:pt x="189193" y="585329"/>
                </a:cubicBezTo>
                <a:cubicBezTo>
                  <a:pt x="174651" y="583717"/>
                  <a:pt x="164957" y="572430"/>
                  <a:pt x="164957" y="557919"/>
                </a:cubicBezTo>
                <a:lnTo>
                  <a:pt x="182730" y="343478"/>
                </a:lnTo>
                <a:lnTo>
                  <a:pt x="182730" y="195142"/>
                </a:lnTo>
                <a:cubicBezTo>
                  <a:pt x="181114" y="196754"/>
                  <a:pt x="177883" y="196754"/>
                  <a:pt x="176267" y="196754"/>
                </a:cubicBezTo>
                <a:lnTo>
                  <a:pt x="161725" y="338641"/>
                </a:lnTo>
                <a:cubicBezTo>
                  <a:pt x="160110" y="349927"/>
                  <a:pt x="150415" y="357989"/>
                  <a:pt x="139105" y="357989"/>
                </a:cubicBezTo>
                <a:cubicBezTo>
                  <a:pt x="139105" y="357989"/>
                  <a:pt x="137490" y="357989"/>
                  <a:pt x="137490" y="357989"/>
                </a:cubicBezTo>
                <a:cubicBezTo>
                  <a:pt x="124564" y="356376"/>
                  <a:pt x="116485" y="346702"/>
                  <a:pt x="118101" y="333803"/>
                </a:cubicBezTo>
                <a:lnTo>
                  <a:pt x="135874" y="179019"/>
                </a:lnTo>
                <a:cubicBezTo>
                  <a:pt x="135874" y="177406"/>
                  <a:pt x="135874" y="175794"/>
                  <a:pt x="135874" y="175794"/>
                </a:cubicBezTo>
                <a:cubicBezTo>
                  <a:pt x="135874" y="174182"/>
                  <a:pt x="137490" y="172569"/>
                  <a:pt x="137490" y="170957"/>
                </a:cubicBezTo>
                <a:cubicBezTo>
                  <a:pt x="137490" y="169344"/>
                  <a:pt x="139105" y="169344"/>
                  <a:pt x="139105" y="167732"/>
                </a:cubicBezTo>
                <a:cubicBezTo>
                  <a:pt x="140721" y="166120"/>
                  <a:pt x="142337" y="166120"/>
                  <a:pt x="142337" y="164507"/>
                </a:cubicBezTo>
                <a:cubicBezTo>
                  <a:pt x="143952" y="162895"/>
                  <a:pt x="145568" y="162895"/>
                  <a:pt x="147184" y="161283"/>
                </a:cubicBezTo>
                <a:cubicBezTo>
                  <a:pt x="147184" y="161283"/>
                  <a:pt x="148800" y="161283"/>
                  <a:pt x="148800" y="161283"/>
                </a:cubicBezTo>
                <a:cubicBezTo>
                  <a:pt x="148800" y="159670"/>
                  <a:pt x="150415" y="159670"/>
                  <a:pt x="150415" y="159670"/>
                </a:cubicBezTo>
                <a:cubicBezTo>
                  <a:pt x="156878" y="158058"/>
                  <a:pt x="189193" y="146772"/>
                  <a:pt x="221507" y="143547"/>
                </a:cubicBezTo>
                <a:close/>
                <a:moveTo>
                  <a:pt x="400746" y="104680"/>
                </a:moveTo>
                <a:cubicBezTo>
                  <a:pt x="431464" y="107905"/>
                  <a:pt x="458948" y="117581"/>
                  <a:pt x="460564" y="119194"/>
                </a:cubicBezTo>
                <a:cubicBezTo>
                  <a:pt x="462181" y="119194"/>
                  <a:pt x="462181" y="120806"/>
                  <a:pt x="463798" y="120806"/>
                </a:cubicBezTo>
                <a:cubicBezTo>
                  <a:pt x="463798" y="120806"/>
                  <a:pt x="465414" y="120806"/>
                  <a:pt x="465414" y="122419"/>
                </a:cubicBezTo>
                <a:cubicBezTo>
                  <a:pt x="467031" y="122419"/>
                  <a:pt x="468648" y="124031"/>
                  <a:pt x="468648" y="125644"/>
                </a:cubicBezTo>
                <a:cubicBezTo>
                  <a:pt x="468648" y="125644"/>
                  <a:pt x="470264" y="127257"/>
                  <a:pt x="470264" y="127257"/>
                </a:cubicBezTo>
                <a:cubicBezTo>
                  <a:pt x="471881" y="128869"/>
                  <a:pt x="471881" y="130482"/>
                  <a:pt x="471881" y="132095"/>
                </a:cubicBezTo>
                <a:cubicBezTo>
                  <a:pt x="471881" y="132095"/>
                  <a:pt x="471881" y="133707"/>
                  <a:pt x="471881" y="133707"/>
                </a:cubicBezTo>
                <a:lnTo>
                  <a:pt x="486432" y="262717"/>
                </a:lnTo>
                <a:cubicBezTo>
                  <a:pt x="488048" y="274005"/>
                  <a:pt x="481581" y="282068"/>
                  <a:pt x="470264" y="283681"/>
                </a:cubicBezTo>
                <a:cubicBezTo>
                  <a:pt x="470264" y="283681"/>
                  <a:pt x="470264" y="283681"/>
                  <a:pt x="468648" y="283681"/>
                </a:cubicBezTo>
                <a:cubicBezTo>
                  <a:pt x="460564" y="283681"/>
                  <a:pt x="452481" y="277230"/>
                  <a:pt x="450864" y="267554"/>
                </a:cubicBezTo>
                <a:lnTo>
                  <a:pt x="437930" y="149833"/>
                </a:lnTo>
                <a:cubicBezTo>
                  <a:pt x="436314" y="148221"/>
                  <a:pt x="434697" y="148221"/>
                  <a:pt x="433080" y="148221"/>
                </a:cubicBezTo>
                <a:lnTo>
                  <a:pt x="433080" y="270780"/>
                </a:lnTo>
                <a:lnTo>
                  <a:pt x="447631" y="448168"/>
                </a:lnTo>
                <a:cubicBezTo>
                  <a:pt x="447631" y="461069"/>
                  <a:pt x="439547" y="470744"/>
                  <a:pt x="426613" y="472357"/>
                </a:cubicBezTo>
                <a:cubicBezTo>
                  <a:pt x="426613" y="472357"/>
                  <a:pt x="426613" y="472357"/>
                  <a:pt x="424997" y="472357"/>
                </a:cubicBezTo>
                <a:cubicBezTo>
                  <a:pt x="413680" y="472357"/>
                  <a:pt x="405596" y="464294"/>
                  <a:pt x="403980" y="453006"/>
                </a:cubicBezTo>
                <a:lnTo>
                  <a:pt x="391046" y="291744"/>
                </a:lnTo>
                <a:cubicBezTo>
                  <a:pt x="387813" y="291744"/>
                  <a:pt x="386196" y="293356"/>
                  <a:pt x="382962" y="293356"/>
                </a:cubicBezTo>
                <a:cubicBezTo>
                  <a:pt x="382962" y="293356"/>
                  <a:pt x="382962" y="293356"/>
                  <a:pt x="381346" y="293356"/>
                </a:cubicBezTo>
                <a:lnTo>
                  <a:pt x="373262" y="217563"/>
                </a:lnTo>
                <a:lnTo>
                  <a:pt x="382962" y="232077"/>
                </a:lnTo>
                <a:lnTo>
                  <a:pt x="397513" y="207888"/>
                </a:lnTo>
                <a:lnTo>
                  <a:pt x="384579" y="112743"/>
                </a:lnTo>
                <a:close/>
                <a:moveTo>
                  <a:pt x="363607" y="104680"/>
                </a:moveTo>
                <a:lnTo>
                  <a:pt x="379740" y="112752"/>
                </a:lnTo>
                <a:lnTo>
                  <a:pt x="370060" y="188632"/>
                </a:lnTo>
                <a:lnTo>
                  <a:pt x="368447" y="175716"/>
                </a:lnTo>
                <a:cubicBezTo>
                  <a:pt x="368447" y="174102"/>
                  <a:pt x="368447" y="170873"/>
                  <a:pt x="366834" y="170873"/>
                </a:cubicBezTo>
                <a:cubicBezTo>
                  <a:pt x="366834" y="169258"/>
                  <a:pt x="366834" y="166030"/>
                  <a:pt x="365220" y="162801"/>
                </a:cubicBezTo>
                <a:cubicBezTo>
                  <a:pt x="363607" y="161186"/>
                  <a:pt x="361994" y="159572"/>
                  <a:pt x="360380" y="157957"/>
                </a:cubicBezTo>
                <a:cubicBezTo>
                  <a:pt x="360380" y="156343"/>
                  <a:pt x="358767" y="153114"/>
                  <a:pt x="355540" y="151499"/>
                </a:cubicBezTo>
                <a:cubicBezTo>
                  <a:pt x="353927" y="149885"/>
                  <a:pt x="352314" y="148270"/>
                  <a:pt x="350700" y="148270"/>
                </a:cubicBezTo>
                <a:cubicBezTo>
                  <a:pt x="349087" y="146656"/>
                  <a:pt x="347474" y="145042"/>
                  <a:pt x="344247" y="143427"/>
                </a:cubicBezTo>
                <a:cubicBezTo>
                  <a:pt x="342634" y="143427"/>
                  <a:pt x="320047" y="135355"/>
                  <a:pt x="294234" y="130511"/>
                </a:cubicBezTo>
                <a:cubicBezTo>
                  <a:pt x="294234" y="130511"/>
                  <a:pt x="294234" y="128897"/>
                  <a:pt x="294234" y="128897"/>
                </a:cubicBezTo>
                <a:cubicBezTo>
                  <a:pt x="295848" y="127282"/>
                  <a:pt x="297461" y="124054"/>
                  <a:pt x="299074" y="122439"/>
                </a:cubicBezTo>
                <a:cubicBezTo>
                  <a:pt x="300688" y="120825"/>
                  <a:pt x="300688" y="120825"/>
                  <a:pt x="302301" y="120825"/>
                </a:cubicBezTo>
                <a:cubicBezTo>
                  <a:pt x="302301" y="119210"/>
                  <a:pt x="303914" y="119210"/>
                  <a:pt x="303914" y="119210"/>
                </a:cubicBezTo>
                <a:cubicBezTo>
                  <a:pt x="303914" y="119210"/>
                  <a:pt x="303914" y="119210"/>
                  <a:pt x="305527" y="119210"/>
                </a:cubicBezTo>
                <a:cubicBezTo>
                  <a:pt x="310367" y="115981"/>
                  <a:pt x="336181" y="107909"/>
                  <a:pt x="363607" y="104680"/>
                </a:cubicBezTo>
                <a:close/>
                <a:moveTo>
                  <a:pt x="123021" y="104680"/>
                </a:moveTo>
                <a:cubicBezTo>
                  <a:pt x="153653" y="107909"/>
                  <a:pt x="181061" y="117596"/>
                  <a:pt x="182674" y="119210"/>
                </a:cubicBezTo>
                <a:cubicBezTo>
                  <a:pt x="184286" y="119210"/>
                  <a:pt x="184286" y="120825"/>
                  <a:pt x="185898" y="120825"/>
                </a:cubicBezTo>
                <a:cubicBezTo>
                  <a:pt x="185898" y="120825"/>
                  <a:pt x="187510" y="120825"/>
                  <a:pt x="187510" y="122439"/>
                </a:cubicBezTo>
                <a:cubicBezTo>
                  <a:pt x="189123" y="124054"/>
                  <a:pt x="190735" y="127282"/>
                  <a:pt x="192347" y="128897"/>
                </a:cubicBezTo>
                <a:cubicBezTo>
                  <a:pt x="193959" y="128897"/>
                  <a:pt x="193959" y="130511"/>
                  <a:pt x="193959" y="130511"/>
                </a:cubicBezTo>
                <a:cubicBezTo>
                  <a:pt x="169776" y="135355"/>
                  <a:pt x="150429" y="141813"/>
                  <a:pt x="145592" y="143427"/>
                </a:cubicBezTo>
                <a:lnTo>
                  <a:pt x="137531" y="146656"/>
                </a:lnTo>
                <a:cubicBezTo>
                  <a:pt x="135919" y="148270"/>
                  <a:pt x="134306" y="149885"/>
                  <a:pt x="131082" y="151499"/>
                </a:cubicBezTo>
                <a:cubicBezTo>
                  <a:pt x="129470" y="153114"/>
                  <a:pt x="127857" y="154728"/>
                  <a:pt x="126245" y="157957"/>
                </a:cubicBezTo>
                <a:cubicBezTo>
                  <a:pt x="124633" y="157957"/>
                  <a:pt x="123021" y="161186"/>
                  <a:pt x="121408" y="162801"/>
                </a:cubicBezTo>
                <a:cubicBezTo>
                  <a:pt x="121408" y="166030"/>
                  <a:pt x="119796" y="169258"/>
                  <a:pt x="119796" y="170873"/>
                </a:cubicBezTo>
                <a:cubicBezTo>
                  <a:pt x="119796" y="170873"/>
                  <a:pt x="118184" y="174102"/>
                  <a:pt x="118184" y="177331"/>
                </a:cubicBezTo>
                <a:lnTo>
                  <a:pt x="116572" y="188632"/>
                </a:lnTo>
                <a:lnTo>
                  <a:pt x="106898" y="112752"/>
                </a:lnTo>
                <a:close/>
                <a:moveTo>
                  <a:pt x="85892" y="104680"/>
                </a:moveTo>
                <a:lnTo>
                  <a:pt x="102059" y="112743"/>
                </a:lnTo>
                <a:lnTo>
                  <a:pt x="90742" y="207888"/>
                </a:lnTo>
                <a:lnTo>
                  <a:pt x="105292" y="232077"/>
                </a:lnTo>
                <a:lnTo>
                  <a:pt x="113376" y="217563"/>
                </a:lnTo>
                <a:lnTo>
                  <a:pt x="105292" y="293356"/>
                </a:lnTo>
                <a:cubicBezTo>
                  <a:pt x="102059" y="293356"/>
                  <a:pt x="98825" y="291744"/>
                  <a:pt x="95592" y="291744"/>
                </a:cubicBezTo>
                <a:lnTo>
                  <a:pt x="82658" y="453006"/>
                </a:lnTo>
                <a:cubicBezTo>
                  <a:pt x="82658" y="464294"/>
                  <a:pt x="72958" y="472357"/>
                  <a:pt x="61641" y="472357"/>
                </a:cubicBezTo>
                <a:cubicBezTo>
                  <a:pt x="61641" y="472357"/>
                  <a:pt x="60025" y="472357"/>
                  <a:pt x="60025" y="472357"/>
                </a:cubicBezTo>
                <a:cubicBezTo>
                  <a:pt x="47091" y="470744"/>
                  <a:pt x="39007" y="461069"/>
                  <a:pt x="39007" y="448168"/>
                </a:cubicBezTo>
                <a:lnTo>
                  <a:pt x="53558" y="270780"/>
                </a:lnTo>
                <a:lnTo>
                  <a:pt x="53558" y="148221"/>
                </a:lnTo>
                <a:cubicBezTo>
                  <a:pt x="51941" y="148221"/>
                  <a:pt x="50324" y="148221"/>
                  <a:pt x="48708" y="149833"/>
                </a:cubicBezTo>
                <a:lnTo>
                  <a:pt x="35774" y="267554"/>
                </a:lnTo>
                <a:cubicBezTo>
                  <a:pt x="35774" y="277230"/>
                  <a:pt x="27690" y="283681"/>
                  <a:pt x="17990" y="283681"/>
                </a:cubicBezTo>
                <a:cubicBezTo>
                  <a:pt x="17990" y="283681"/>
                  <a:pt x="16373" y="283681"/>
                  <a:pt x="16373" y="283681"/>
                </a:cubicBezTo>
                <a:cubicBezTo>
                  <a:pt x="6673" y="282068"/>
                  <a:pt x="-1410" y="274005"/>
                  <a:pt x="206" y="262717"/>
                </a:cubicBezTo>
                <a:lnTo>
                  <a:pt x="14757" y="133707"/>
                </a:lnTo>
                <a:cubicBezTo>
                  <a:pt x="14757" y="133707"/>
                  <a:pt x="14757" y="132095"/>
                  <a:pt x="14757" y="132095"/>
                </a:cubicBezTo>
                <a:cubicBezTo>
                  <a:pt x="16373" y="130482"/>
                  <a:pt x="16373" y="128869"/>
                  <a:pt x="16373" y="127257"/>
                </a:cubicBezTo>
                <a:cubicBezTo>
                  <a:pt x="16373" y="127257"/>
                  <a:pt x="17990" y="125644"/>
                  <a:pt x="17990" y="125644"/>
                </a:cubicBezTo>
                <a:cubicBezTo>
                  <a:pt x="19607" y="124031"/>
                  <a:pt x="19607" y="122419"/>
                  <a:pt x="21224" y="122419"/>
                </a:cubicBezTo>
                <a:cubicBezTo>
                  <a:pt x="21224" y="120806"/>
                  <a:pt x="22840" y="120806"/>
                  <a:pt x="24457" y="120806"/>
                </a:cubicBezTo>
                <a:cubicBezTo>
                  <a:pt x="24457" y="119194"/>
                  <a:pt x="26074" y="119194"/>
                  <a:pt x="26074" y="119194"/>
                </a:cubicBezTo>
                <a:cubicBezTo>
                  <a:pt x="26074" y="119194"/>
                  <a:pt x="26074" y="119194"/>
                  <a:pt x="27690" y="119194"/>
                </a:cubicBezTo>
                <a:cubicBezTo>
                  <a:pt x="32541" y="115968"/>
                  <a:pt x="58408" y="107905"/>
                  <a:pt x="85892" y="104680"/>
                </a:cubicBezTo>
                <a:close/>
                <a:moveTo>
                  <a:pt x="244097" y="17619"/>
                </a:moveTo>
                <a:cubicBezTo>
                  <a:pt x="274363" y="17619"/>
                  <a:pt x="298899" y="44359"/>
                  <a:pt x="298899" y="77344"/>
                </a:cubicBezTo>
                <a:cubicBezTo>
                  <a:pt x="298899" y="110329"/>
                  <a:pt x="274363" y="137069"/>
                  <a:pt x="244097" y="137069"/>
                </a:cubicBezTo>
                <a:cubicBezTo>
                  <a:pt x="213831" y="137069"/>
                  <a:pt x="189295" y="110329"/>
                  <a:pt x="189295" y="77344"/>
                </a:cubicBezTo>
                <a:cubicBezTo>
                  <a:pt x="189295" y="44359"/>
                  <a:pt x="213831" y="17619"/>
                  <a:pt x="244097" y="17619"/>
                </a:cubicBezTo>
                <a:close/>
                <a:moveTo>
                  <a:pt x="382202" y="0"/>
                </a:moveTo>
                <a:cubicBezTo>
                  <a:pt x="407603" y="0"/>
                  <a:pt x="428194" y="22389"/>
                  <a:pt x="428194" y="50008"/>
                </a:cubicBezTo>
                <a:cubicBezTo>
                  <a:pt x="428194" y="77627"/>
                  <a:pt x="407603" y="100016"/>
                  <a:pt x="382202" y="100016"/>
                </a:cubicBezTo>
                <a:cubicBezTo>
                  <a:pt x="356801" y="100016"/>
                  <a:pt x="336210" y="77627"/>
                  <a:pt x="336210" y="50008"/>
                </a:cubicBezTo>
                <a:cubicBezTo>
                  <a:pt x="336210" y="22389"/>
                  <a:pt x="356801" y="0"/>
                  <a:pt x="382202" y="0"/>
                </a:cubicBezTo>
                <a:close/>
                <a:moveTo>
                  <a:pt x="104436" y="0"/>
                </a:moveTo>
                <a:cubicBezTo>
                  <a:pt x="129837" y="0"/>
                  <a:pt x="150428" y="22389"/>
                  <a:pt x="150428" y="50008"/>
                </a:cubicBezTo>
                <a:cubicBezTo>
                  <a:pt x="150428" y="77627"/>
                  <a:pt x="129837" y="100016"/>
                  <a:pt x="104436" y="100016"/>
                </a:cubicBezTo>
                <a:cubicBezTo>
                  <a:pt x="79035" y="100016"/>
                  <a:pt x="58444" y="77627"/>
                  <a:pt x="58444" y="50008"/>
                </a:cubicBezTo>
                <a:cubicBezTo>
                  <a:pt x="58444" y="22389"/>
                  <a:pt x="79035" y="0"/>
                  <a:pt x="104436" y="0"/>
                </a:cubicBezTo>
                <a:close/>
              </a:path>
            </a:pathLst>
          </a:custGeom>
          <a:solidFill>
            <a:srgbClr val="C6113B"/>
          </a:solidFill>
          <a:ln>
            <a:noFill/>
          </a:ln>
        </p:spPr>
      </p:sp>
      <p:sp>
        <p:nvSpPr>
          <p:cNvPr id="27" name="AGSXRKJbRhOrKHf1OyqMXacfPAydQobig-chip_81981"/>
          <p:cNvSpPr>
            <a:spLocks noChangeAspect="1"/>
          </p:cNvSpPr>
          <p:nvPr/>
        </p:nvSpPr>
        <p:spPr bwMode="auto">
          <a:xfrm>
            <a:off x="6694648" y="3220721"/>
            <a:ext cx="501015" cy="501015"/>
          </a:xfrm>
          <a:custGeom>
            <a:avLst/>
            <a:gdLst>
              <a:gd name="connsiteX0" fmla="*/ 208380 w 606721"/>
              <a:gd name="connsiteY0" fmla="*/ 208097 h 605804"/>
              <a:gd name="connsiteX1" fmla="*/ 398342 w 606721"/>
              <a:gd name="connsiteY1" fmla="*/ 208097 h 605804"/>
              <a:gd name="connsiteX2" fmla="*/ 398342 w 606721"/>
              <a:gd name="connsiteY2" fmla="*/ 397706 h 605804"/>
              <a:gd name="connsiteX3" fmla="*/ 208380 w 606721"/>
              <a:gd name="connsiteY3" fmla="*/ 397706 h 605804"/>
              <a:gd name="connsiteX4" fmla="*/ 176749 w 606721"/>
              <a:gd name="connsiteY4" fmla="*/ 176482 h 605804"/>
              <a:gd name="connsiteX5" fmla="*/ 176749 w 606721"/>
              <a:gd name="connsiteY5" fmla="*/ 429322 h 605804"/>
              <a:gd name="connsiteX6" fmla="*/ 429972 w 606721"/>
              <a:gd name="connsiteY6" fmla="*/ 429322 h 605804"/>
              <a:gd name="connsiteX7" fmla="*/ 429972 w 606721"/>
              <a:gd name="connsiteY7" fmla="*/ 176482 h 605804"/>
              <a:gd name="connsiteX8" fmla="*/ 240031 w 606721"/>
              <a:gd name="connsiteY8" fmla="*/ 0 h 605804"/>
              <a:gd name="connsiteX9" fmla="*/ 261157 w 606721"/>
              <a:gd name="connsiteY9" fmla="*/ 21094 h 605804"/>
              <a:gd name="connsiteX10" fmla="*/ 261157 w 606721"/>
              <a:gd name="connsiteY10" fmla="*/ 134295 h 605804"/>
              <a:gd name="connsiteX11" fmla="*/ 282282 w 606721"/>
              <a:gd name="connsiteY11" fmla="*/ 134295 h 605804"/>
              <a:gd name="connsiteX12" fmla="*/ 282282 w 606721"/>
              <a:gd name="connsiteY12" fmla="*/ 21094 h 605804"/>
              <a:gd name="connsiteX13" fmla="*/ 303408 w 606721"/>
              <a:gd name="connsiteY13" fmla="*/ 0 h 605804"/>
              <a:gd name="connsiteX14" fmla="*/ 324438 w 606721"/>
              <a:gd name="connsiteY14" fmla="*/ 21094 h 605804"/>
              <a:gd name="connsiteX15" fmla="*/ 324438 w 606721"/>
              <a:gd name="connsiteY15" fmla="*/ 134295 h 605804"/>
              <a:gd name="connsiteX16" fmla="*/ 345564 w 606721"/>
              <a:gd name="connsiteY16" fmla="*/ 134295 h 605804"/>
              <a:gd name="connsiteX17" fmla="*/ 345564 w 606721"/>
              <a:gd name="connsiteY17" fmla="*/ 21094 h 605804"/>
              <a:gd name="connsiteX18" fmla="*/ 366690 w 606721"/>
              <a:gd name="connsiteY18" fmla="*/ 0 h 605804"/>
              <a:gd name="connsiteX19" fmla="*/ 387816 w 606721"/>
              <a:gd name="connsiteY19" fmla="*/ 21094 h 605804"/>
              <a:gd name="connsiteX20" fmla="*/ 387816 w 606721"/>
              <a:gd name="connsiteY20" fmla="*/ 134295 h 605804"/>
              <a:gd name="connsiteX21" fmla="*/ 451098 w 606721"/>
              <a:gd name="connsiteY21" fmla="*/ 134295 h 605804"/>
              <a:gd name="connsiteX22" fmla="*/ 472223 w 606721"/>
              <a:gd name="connsiteY22" fmla="*/ 155388 h 605804"/>
              <a:gd name="connsiteX23" fmla="*/ 472223 w 606721"/>
              <a:gd name="connsiteY23" fmla="*/ 218670 h 605804"/>
              <a:gd name="connsiteX24" fmla="*/ 585691 w 606721"/>
              <a:gd name="connsiteY24" fmla="*/ 218670 h 605804"/>
              <a:gd name="connsiteX25" fmla="*/ 606721 w 606721"/>
              <a:gd name="connsiteY25" fmla="*/ 239668 h 605804"/>
              <a:gd name="connsiteX26" fmla="*/ 585691 w 606721"/>
              <a:gd name="connsiteY26" fmla="*/ 260762 h 605804"/>
              <a:gd name="connsiteX27" fmla="*/ 472223 w 606721"/>
              <a:gd name="connsiteY27" fmla="*/ 260762 h 605804"/>
              <a:gd name="connsiteX28" fmla="*/ 472223 w 606721"/>
              <a:gd name="connsiteY28" fmla="*/ 281856 h 605804"/>
              <a:gd name="connsiteX29" fmla="*/ 585691 w 606721"/>
              <a:gd name="connsiteY29" fmla="*/ 281856 h 605804"/>
              <a:gd name="connsiteX30" fmla="*/ 606721 w 606721"/>
              <a:gd name="connsiteY30" fmla="*/ 302950 h 605804"/>
              <a:gd name="connsiteX31" fmla="*/ 585691 w 606721"/>
              <a:gd name="connsiteY31" fmla="*/ 323948 h 605804"/>
              <a:gd name="connsiteX32" fmla="*/ 472223 w 606721"/>
              <a:gd name="connsiteY32" fmla="*/ 323948 h 605804"/>
              <a:gd name="connsiteX33" fmla="*/ 472223 w 606721"/>
              <a:gd name="connsiteY33" fmla="*/ 345042 h 605804"/>
              <a:gd name="connsiteX34" fmla="*/ 585691 w 606721"/>
              <a:gd name="connsiteY34" fmla="*/ 345042 h 605804"/>
              <a:gd name="connsiteX35" fmla="*/ 606721 w 606721"/>
              <a:gd name="connsiteY35" fmla="*/ 366136 h 605804"/>
              <a:gd name="connsiteX36" fmla="*/ 585691 w 606721"/>
              <a:gd name="connsiteY36" fmla="*/ 387230 h 605804"/>
              <a:gd name="connsiteX37" fmla="*/ 472223 w 606721"/>
              <a:gd name="connsiteY37" fmla="*/ 387230 h 605804"/>
              <a:gd name="connsiteX38" fmla="*/ 472223 w 606721"/>
              <a:gd name="connsiteY38" fmla="*/ 450416 h 605804"/>
              <a:gd name="connsiteX39" fmla="*/ 451098 w 606721"/>
              <a:gd name="connsiteY39" fmla="*/ 471510 h 605804"/>
              <a:gd name="connsiteX40" fmla="*/ 387816 w 606721"/>
              <a:gd name="connsiteY40" fmla="*/ 471510 h 605804"/>
              <a:gd name="connsiteX41" fmla="*/ 387816 w 606721"/>
              <a:gd name="connsiteY41" fmla="*/ 584806 h 605804"/>
              <a:gd name="connsiteX42" fmla="*/ 366690 w 606721"/>
              <a:gd name="connsiteY42" fmla="*/ 605804 h 605804"/>
              <a:gd name="connsiteX43" fmla="*/ 345564 w 606721"/>
              <a:gd name="connsiteY43" fmla="*/ 584806 h 605804"/>
              <a:gd name="connsiteX44" fmla="*/ 345564 w 606721"/>
              <a:gd name="connsiteY44" fmla="*/ 471510 h 605804"/>
              <a:gd name="connsiteX45" fmla="*/ 324534 w 606721"/>
              <a:gd name="connsiteY45" fmla="*/ 471510 h 605804"/>
              <a:gd name="connsiteX46" fmla="*/ 324534 w 606721"/>
              <a:gd name="connsiteY46" fmla="*/ 584806 h 605804"/>
              <a:gd name="connsiteX47" fmla="*/ 303408 w 606721"/>
              <a:gd name="connsiteY47" fmla="*/ 605804 h 605804"/>
              <a:gd name="connsiteX48" fmla="*/ 282282 w 606721"/>
              <a:gd name="connsiteY48" fmla="*/ 584806 h 605804"/>
              <a:gd name="connsiteX49" fmla="*/ 282282 w 606721"/>
              <a:gd name="connsiteY49" fmla="*/ 471510 h 605804"/>
              <a:gd name="connsiteX50" fmla="*/ 261157 w 606721"/>
              <a:gd name="connsiteY50" fmla="*/ 471510 h 605804"/>
              <a:gd name="connsiteX51" fmla="*/ 261157 w 606721"/>
              <a:gd name="connsiteY51" fmla="*/ 584806 h 605804"/>
              <a:gd name="connsiteX52" fmla="*/ 240031 w 606721"/>
              <a:gd name="connsiteY52" fmla="*/ 605804 h 605804"/>
              <a:gd name="connsiteX53" fmla="*/ 219001 w 606721"/>
              <a:gd name="connsiteY53" fmla="*/ 584806 h 605804"/>
              <a:gd name="connsiteX54" fmla="*/ 219001 w 606721"/>
              <a:gd name="connsiteY54" fmla="*/ 471510 h 605804"/>
              <a:gd name="connsiteX55" fmla="*/ 155623 w 606721"/>
              <a:gd name="connsiteY55" fmla="*/ 471510 h 605804"/>
              <a:gd name="connsiteX56" fmla="*/ 134498 w 606721"/>
              <a:gd name="connsiteY56" fmla="*/ 450416 h 605804"/>
              <a:gd name="connsiteX57" fmla="*/ 134498 w 606721"/>
              <a:gd name="connsiteY57" fmla="*/ 387230 h 605804"/>
              <a:gd name="connsiteX58" fmla="*/ 21126 w 606721"/>
              <a:gd name="connsiteY58" fmla="*/ 387230 h 605804"/>
              <a:gd name="connsiteX59" fmla="*/ 0 w 606721"/>
              <a:gd name="connsiteY59" fmla="*/ 366136 h 605804"/>
              <a:gd name="connsiteX60" fmla="*/ 21126 w 606721"/>
              <a:gd name="connsiteY60" fmla="*/ 345042 h 605804"/>
              <a:gd name="connsiteX61" fmla="*/ 134498 w 606721"/>
              <a:gd name="connsiteY61" fmla="*/ 345042 h 605804"/>
              <a:gd name="connsiteX62" fmla="*/ 134498 w 606721"/>
              <a:gd name="connsiteY62" fmla="*/ 323948 h 605804"/>
              <a:gd name="connsiteX63" fmla="*/ 21126 w 606721"/>
              <a:gd name="connsiteY63" fmla="*/ 323948 h 605804"/>
              <a:gd name="connsiteX64" fmla="*/ 0 w 606721"/>
              <a:gd name="connsiteY64" fmla="*/ 302950 h 605804"/>
              <a:gd name="connsiteX65" fmla="*/ 21126 w 606721"/>
              <a:gd name="connsiteY65" fmla="*/ 281856 h 605804"/>
              <a:gd name="connsiteX66" fmla="*/ 134498 w 606721"/>
              <a:gd name="connsiteY66" fmla="*/ 281856 h 605804"/>
              <a:gd name="connsiteX67" fmla="*/ 134498 w 606721"/>
              <a:gd name="connsiteY67" fmla="*/ 260762 h 605804"/>
              <a:gd name="connsiteX68" fmla="*/ 21126 w 606721"/>
              <a:gd name="connsiteY68" fmla="*/ 260762 h 605804"/>
              <a:gd name="connsiteX69" fmla="*/ 0 w 606721"/>
              <a:gd name="connsiteY69" fmla="*/ 239668 h 605804"/>
              <a:gd name="connsiteX70" fmla="*/ 21126 w 606721"/>
              <a:gd name="connsiteY70" fmla="*/ 218670 h 605804"/>
              <a:gd name="connsiteX71" fmla="*/ 134498 w 606721"/>
              <a:gd name="connsiteY71" fmla="*/ 218670 h 605804"/>
              <a:gd name="connsiteX72" fmla="*/ 134498 w 606721"/>
              <a:gd name="connsiteY72" fmla="*/ 155388 h 605804"/>
              <a:gd name="connsiteX73" fmla="*/ 155623 w 606721"/>
              <a:gd name="connsiteY73" fmla="*/ 134295 h 605804"/>
              <a:gd name="connsiteX74" fmla="*/ 219001 w 606721"/>
              <a:gd name="connsiteY74" fmla="*/ 134295 h 605804"/>
              <a:gd name="connsiteX75" fmla="*/ 219001 w 606721"/>
              <a:gd name="connsiteY75" fmla="*/ 21094 h 605804"/>
              <a:gd name="connsiteX76" fmla="*/ 240031 w 606721"/>
              <a:gd name="connsiteY76" fmla="*/ 0 h 60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6721" h="605804">
                <a:moveTo>
                  <a:pt x="208380" y="208097"/>
                </a:moveTo>
                <a:lnTo>
                  <a:pt x="398342" y="208097"/>
                </a:lnTo>
                <a:lnTo>
                  <a:pt x="398342" y="397706"/>
                </a:lnTo>
                <a:lnTo>
                  <a:pt x="208380" y="397706"/>
                </a:lnTo>
                <a:close/>
                <a:moveTo>
                  <a:pt x="176749" y="176482"/>
                </a:moveTo>
                <a:lnTo>
                  <a:pt x="176749" y="429322"/>
                </a:lnTo>
                <a:lnTo>
                  <a:pt x="429972" y="429322"/>
                </a:lnTo>
                <a:lnTo>
                  <a:pt x="429972" y="176482"/>
                </a:lnTo>
                <a:close/>
                <a:moveTo>
                  <a:pt x="240031" y="0"/>
                </a:moveTo>
                <a:cubicBezTo>
                  <a:pt x="251693" y="0"/>
                  <a:pt x="261157" y="9450"/>
                  <a:pt x="261157" y="21094"/>
                </a:cubicBezTo>
                <a:lnTo>
                  <a:pt x="261157" y="134295"/>
                </a:lnTo>
                <a:lnTo>
                  <a:pt x="282282" y="134295"/>
                </a:lnTo>
                <a:lnTo>
                  <a:pt x="282282" y="21094"/>
                </a:lnTo>
                <a:cubicBezTo>
                  <a:pt x="282282" y="9450"/>
                  <a:pt x="291746" y="0"/>
                  <a:pt x="303408" y="0"/>
                </a:cubicBezTo>
                <a:cubicBezTo>
                  <a:pt x="315070" y="0"/>
                  <a:pt x="324438" y="9450"/>
                  <a:pt x="324438" y="21094"/>
                </a:cubicBezTo>
                <a:lnTo>
                  <a:pt x="324438" y="134295"/>
                </a:lnTo>
                <a:lnTo>
                  <a:pt x="345564" y="134295"/>
                </a:lnTo>
                <a:lnTo>
                  <a:pt x="345564" y="21094"/>
                </a:lnTo>
                <a:cubicBezTo>
                  <a:pt x="345564" y="9450"/>
                  <a:pt x="355028" y="0"/>
                  <a:pt x="366690" y="0"/>
                </a:cubicBezTo>
                <a:cubicBezTo>
                  <a:pt x="378352" y="0"/>
                  <a:pt x="387816" y="9450"/>
                  <a:pt x="387816" y="21094"/>
                </a:cubicBezTo>
                <a:lnTo>
                  <a:pt x="387816" y="134295"/>
                </a:lnTo>
                <a:lnTo>
                  <a:pt x="451098" y="134295"/>
                </a:lnTo>
                <a:cubicBezTo>
                  <a:pt x="462760" y="134295"/>
                  <a:pt x="472223" y="143744"/>
                  <a:pt x="472223" y="155388"/>
                </a:cubicBezTo>
                <a:lnTo>
                  <a:pt x="472223" y="218670"/>
                </a:lnTo>
                <a:lnTo>
                  <a:pt x="585691" y="218670"/>
                </a:lnTo>
                <a:cubicBezTo>
                  <a:pt x="597353" y="218670"/>
                  <a:pt x="606721" y="228024"/>
                  <a:pt x="606721" y="239668"/>
                </a:cubicBezTo>
                <a:cubicBezTo>
                  <a:pt x="606721" y="251313"/>
                  <a:pt x="597353" y="260762"/>
                  <a:pt x="585691" y="260762"/>
                </a:cubicBezTo>
                <a:lnTo>
                  <a:pt x="472223" y="260762"/>
                </a:lnTo>
                <a:lnTo>
                  <a:pt x="472223" y="281856"/>
                </a:lnTo>
                <a:lnTo>
                  <a:pt x="585691" y="281856"/>
                </a:lnTo>
                <a:cubicBezTo>
                  <a:pt x="597353" y="281856"/>
                  <a:pt x="606721" y="291305"/>
                  <a:pt x="606721" y="302950"/>
                </a:cubicBezTo>
                <a:cubicBezTo>
                  <a:pt x="606721" y="314595"/>
                  <a:pt x="597353" y="323948"/>
                  <a:pt x="585691" y="323948"/>
                </a:cubicBezTo>
                <a:lnTo>
                  <a:pt x="472223" y="323948"/>
                </a:lnTo>
                <a:lnTo>
                  <a:pt x="472223" y="345042"/>
                </a:lnTo>
                <a:lnTo>
                  <a:pt x="585691" y="345042"/>
                </a:lnTo>
                <a:cubicBezTo>
                  <a:pt x="597353" y="345042"/>
                  <a:pt x="606721" y="354491"/>
                  <a:pt x="606721" y="366136"/>
                </a:cubicBezTo>
                <a:cubicBezTo>
                  <a:pt x="606721" y="377781"/>
                  <a:pt x="597353" y="387230"/>
                  <a:pt x="585691" y="387230"/>
                </a:cubicBezTo>
                <a:lnTo>
                  <a:pt x="472223" y="387230"/>
                </a:lnTo>
                <a:lnTo>
                  <a:pt x="472223" y="450416"/>
                </a:lnTo>
                <a:cubicBezTo>
                  <a:pt x="472223" y="462061"/>
                  <a:pt x="462760" y="471510"/>
                  <a:pt x="451098" y="471510"/>
                </a:cubicBezTo>
                <a:lnTo>
                  <a:pt x="387816" y="471510"/>
                </a:lnTo>
                <a:lnTo>
                  <a:pt x="387816" y="584806"/>
                </a:lnTo>
                <a:cubicBezTo>
                  <a:pt x="387816" y="596450"/>
                  <a:pt x="378352" y="605804"/>
                  <a:pt x="366690" y="605804"/>
                </a:cubicBezTo>
                <a:cubicBezTo>
                  <a:pt x="355028" y="605804"/>
                  <a:pt x="345564" y="596450"/>
                  <a:pt x="345564" y="584806"/>
                </a:cubicBezTo>
                <a:lnTo>
                  <a:pt x="345564" y="471510"/>
                </a:lnTo>
                <a:lnTo>
                  <a:pt x="324534" y="471510"/>
                </a:lnTo>
                <a:lnTo>
                  <a:pt x="324534" y="584806"/>
                </a:lnTo>
                <a:cubicBezTo>
                  <a:pt x="324534" y="596450"/>
                  <a:pt x="315070" y="605804"/>
                  <a:pt x="303408" y="605804"/>
                </a:cubicBezTo>
                <a:cubicBezTo>
                  <a:pt x="291746" y="605804"/>
                  <a:pt x="282282" y="596450"/>
                  <a:pt x="282282" y="584806"/>
                </a:cubicBezTo>
                <a:lnTo>
                  <a:pt x="282282" y="471510"/>
                </a:lnTo>
                <a:lnTo>
                  <a:pt x="261157" y="471510"/>
                </a:lnTo>
                <a:lnTo>
                  <a:pt x="261157" y="584806"/>
                </a:lnTo>
                <a:cubicBezTo>
                  <a:pt x="261157" y="596450"/>
                  <a:pt x="251693" y="605804"/>
                  <a:pt x="240031" y="605804"/>
                </a:cubicBezTo>
                <a:cubicBezTo>
                  <a:pt x="228369" y="605804"/>
                  <a:pt x="219001" y="596450"/>
                  <a:pt x="219001" y="584806"/>
                </a:cubicBezTo>
                <a:lnTo>
                  <a:pt x="219001" y="471510"/>
                </a:lnTo>
                <a:lnTo>
                  <a:pt x="155623" y="471510"/>
                </a:lnTo>
                <a:cubicBezTo>
                  <a:pt x="143961" y="471510"/>
                  <a:pt x="134498" y="462061"/>
                  <a:pt x="134498" y="450416"/>
                </a:cubicBezTo>
                <a:lnTo>
                  <a:pt x="134498" y="387230"/>
                </a:lnTo>
                <a:lnTo>
                  <a:pt x="21126" y="387230"/>
                </a:lnTo>
                <a:cubicBezTo>
                  <a:pt x="9464" y="387230"/>
                  <a:pt x="0" y="377781"/>
                  <a:pt x="0" y="366136"/>
                </a:cubicBezTo>
                <a:cubicBezTo>
                  <a:pt x="0" y="354491"/>
                  <a:pt x="9464" y="345042"/>
                  <a:pt x="21126" y="345042"/>
                </a:cubicBezTo>
                <a:lnTo>
                  <a:pt x="134498" y="345042"/>
                </a:lnTo>
                <a:lnTo>
                  <a:pt x="134498" y="323948"/>
                </a:lnTo>
                <a:lnTo>
                  <a:pt x="21126" y="323948"/>
                </a:lnTo>
                <a:cubicBezTo>
                  <a:pt x="9464" y="323948"/>
                  <a:pt x="0" y="314595"/>
                  <a:pt x="0" y="302950"/>
                </a:cubicBezTo>
                <a:cubicBezTo>
                  <a:pt x="0" y="291305"/>
                  <a:pt x="9464" y="281856"/>
                  <a:pt x="21126" y="281856"/>
                </a:cubicBezTo>
                <a:lnTo>
                  <a:pt x="134498" y="281856"/>
                </a:lnTo>
                <a:lnTo>
                  <a:pt x="134498" y="260762"/>
                </a:lnTo>
                <a:lnTo>
                  <a:pt x="21126" y="260762"/>
                </a:lnTo>
                <a:cubicBezTo>
                  <a:pt x="9464" y="260762"/>
                  <a:pt x="0" y="251313"/>
                  <a:pt x="0" y="239668"/>
                </a:cubicBezTo>
                <a:cubicBezTo>
                  <a:pt x="0" y="228024"/>
                  <a:pt x="9464" y="218670"/>
                  <a:pt x="21126" y="218670"/>
                </a:cubicBezTo>
                <a:lnTo>
                  <a:pt x="134498" y="218670"/>
                </a:lnTo>
                <a:lnTo>
                  <a:pt x="134498" y="155388"/>
                </a:lnTo>
                <a:cubicBezTo>
                  <a:pt x="134498" y="143744"/>
                  <a:pt x="143961" y="134295"/>
                  <a:pt x="155623" y="134295"/>
                </a:cubicBezTo>
                <a:lnTo>
                  <a:pt x="219001" y="134295"/>
                </a:lnTo>
                <a:lnTo>
                  <a:pt x="219001" y="21094"/>
                </a:lnTo>
                <a:cubicBezTo>
                  <a:pt x="219001" y="9450"/>
                  <a:pt x="228369" y="0"/>
                  <a:pt x="240031" y="0"/>
                </a:cubicBezTo>
                <a:close/>
              </a:path>
            </a:pathLst>
          </a:custGeom>
          <a:solidFill>
            <a:srgbClr val="C6113B"/>
          </a:solidFill>
          <a:ln>
            <a:noFill/>
          </a:ln>
        </p:spPr>
      </p:sp>
      <p:sp>
        <p:nvSpPr>
          <p:cNvPr id="28" name="siren-light_75516"/>
          <p:cNvSpPr>
            <a:spLocks noChangeAspect="1"/>
          </p:cNvSpPr>
          <p:nvPr/>
        </p:nvSpPr>
        <p:spPr bwMode="auto">
          <a:xfrm>
            <a:off x="6690519" y="3845560"/>
            <a:ext cx="509270" cy="463550"/>
          </a:xfrm>
          <a:custGeom>
            <a:avLst/>
            <a:gdLst>
              <a:gd name="connsiteX0" fmla="*/ 49398 w 607220"/>
              <a:gd name="connsiteY0" fmla="*/ 459240 h 552386"/>
              <a:gd name="connsiteX1" fmla="*/ 557822 w 607220"/>
              <a:gd name="connsiteY1" fmla="*/ 459240 h 552386"/>
              <a:gd name="connsiteX2" fmla="*/ 557822 w 607220"/>
              <a:gd name="connsiteY2" fmla="*/ 552386 h 552386"/>
              <a:gd name="connsiteX3" fmla="*/ 49398 w 607220"/>
              <a:gd name="connsiteY3" fmla="*/ 552386 h 552386"/>
              <a:gd name="connsiteX4" fmla="*/ 584431 w 607220"/>
              <a:gd name="connsiteY4" fmla="*/ 238538 h 552386"/>
              <a:gd name="connsiteX5" fmla="*/ 606926 w 607220"/>
              <a:gd name="connsiteY5" fmla="*/ 254179 h 552386"/>
              <a:gd name="connsiteX6" fmla="*/ 591161 w 607220"/>
              <a:gd name="connsiteY6" fmla="*/ 276628 h 552386"/>
              <a:gd name="connsiteX7" fmla="*/ 531142 w 607220"/>
              <a:gd name="connsiteY7" fmla="*/ 287208 h 552386"/>
              <a:gd name="connsiteX8" fmla="*/ 527731 w 607220"/>
              <a:gd name="connsiteY8" fmla="*/ 287484 h 552386"/>
              <a:gd name="connsiteX9" fmla="*/ 508647 w 607220"/>
              <a:gd name="connsiteY9" fmla="*/ 271476 h 552386"/>
              <a:gd name="connsiteX10" fmla="*/ 524412 w 607220"/>
              <a:gd name="connsiteY10" fmla="*/ 249027 h 552386"/>
              <a:gd name="connsiteX11" fmla="*/ 22789 w 607220"/>
              <a:gd name="connsiteY11" fmla="*/ 238446 h 552386"/>
              <a:gd name="connsiteX12" fmla="*/ 82808 w 607220"/>
              <a:gd name="connsiteY12" fmla="*/ 249027 h 552386"/>
              <a:gd name="connsiteX13" fmla="*/ 98481 w 607220"/>
              <a:gd name="connsiteY13" fmla="*/ 271476 h 552386"/>
              <a:gd name="connsiteX14" fmla="*/ 79489 w 607220"/>
              <a:gd name="connsiteY14" fmla="*/ 287484 h 552386"/>
              <a:gd name="connsiteX15" fmla="*/ 76078 w 607220"/>
              <a:gd name="connsiteY15" fmla="*/ 287208 h 552386"/>
              <a:gd name="connsiteX16" fmla="*/ 16059 w 607220"/>
              <a:gd name="connsiteY16" fmla="*/ 276628 h 552386"/>
              <a:gd name="connsiteX17" fmla="*/ 294 w 607220"/>
              <a:gd name="connsiteY17" fmla="*/ 254179 h 552386"/>
              <a:gd name="connsiteX18" fmla="*/ 22789 w 607220"/>
              <a:gd name="connsiteY18" fmla="*/ 238446 h 552386"/>
              <a:gd name="connsiteX19" fmla="*/ 292803 w 607220"/>
              <a:gd name="connsiteY19" fmla="*/ 164340 h 552386"/>
              <a:gd name="connsiteX20" fmla="*/ 160608 w 607220"/>
              <a:gd name="connsiteY20" fmla="*/ 306622 h 552386"/>
              <a:gd name="connsiteX21" fmla="*/ 160608 w 607220"/>
              <a:gd name="connsiteY21" fmla="*/ 391845 h 552386"/>
              <a:gd name="connsiteX22" fmla="*/ 223387 w 607220"/>
              <a:gd name="connsiteY22" fmla="*/ 391845 h 552386"/>
              <a:gd name="connsiteX23" fmla="*/ 223387 w 607220"/>
              <a:gd name="connsiteY23" fmla="*/ 306622 h 552386"/>
              <a:gd name="connsiteX24" fmla="*/ 292803 w 607220"/>
              <a:gd name="connsiteY24" fmla="*/ 164340 h 552386"/>
              <a:gd name="connsiteX25" fmla="*/ 303681 w 607220"/>
              <a:gd name="connsiteY25" fmla="*/ 125042 h 552386"/>
              <a:gd name="connsiteX26" fmla="*/ 485563 w 607220"/>
              <a:gd name="connsiteY26" fmla="*/ 306622 h 552386"/>
              <a:gd name="connsiteX27" fmla="*/ 485563 w 607220"/>
              <a:gd name="connsiteY27" fmla="*/ 430590 h 552386"/>
              <a:gd name="connsiteX28" fmla="*/ 463070 w 607220"/>
              <a:gd name="connsiteY28" fmla="*/ 430590 h 552386"/>
              <a:gd name="connsiteX29" fmla="*/ 223387 w 607220"/>
              <a:gd name="connsiteY29" fmla="*/ 430590 h 552386"/>
              <a:gd name="connsiteX30" fmla="*/ 121798 w 607220"/>
              <a:gd name="connsiteY30" fmla="*/ 430590 h 552386"/>
              <a:gd name="connsiteX31" fmla="*/ 121798 w 607220"/>
              <a:gd name="connsiteY31" fmla="*/ 306622 h 552386"/>
              <a:gd name="connsiteX32" fmla="*/ 303681 w 607220"/>
              <a:gd name="connsiteY32" fmla="*/ 125042 h 552386"/>
              <a:gd name="connsiteX33" fmla="*/ 487420 w 607220"/>
              <a:gd name="connsiteY33" fmla="*/ 67584 h 552386"/>
              <a:gd name="connsiteX34" fmla="*/ 501584 w 607220"/>
              <a:gd name="connsiteY34" fmla="*/ 72014 h 552386"/>
              <a:gd name="connsiteX35" fmla="*/ 503981 w 607220"/>
              <a:gd name="connsiteY35" fmla="*/ 99356 h 552386"/>
              <a:gd name="connsiteX36" fmla="*/ 464796 w 607220"/>
              <a:gd name="connsiteY36" fmla="*/ 145940 h 552386"/>
              <a:gd name="connsiteX37" fmla="*/ 449952 w 607220"/>
              <a:gd name="connsiteY37" fmla="*/ 152844 h 552386"/>
              <a:gd name="connsiteX38" fmla="*/ 437505 w 607220"/>
              <a:gd name="connsiteY38" fmla="*/ 148333 h 552386"/>
              <a:gd name="connsiteX39" fmla="*/ 435108 w 607220"/>
              <a:gd name="connsiteY39" fmla="*/ 120991 h 552386"/>
              <a:gd name="connsiteX40" fmla="*/ 474293 w 607220"/>
              <a:gd name="connsiteY40" fmla="*/ 74408 h 552386"/>
              <a:gd name="connsiteX41" fmla="*/ 487420 w 607220"/>
              <a:gd name="connsiteY41" fmla="*/ 67584 h 552386"/>
              <a:gd name="connsiteX42" fmla="*/ 119800 w 607220"/>
              <a:gd name="connsiteY42" fmla="*/ 67502 h 552386"/>
              <a:gd name="connsiteX43" fmla="*/ 132927 w 607220"/>
              <a:gd name="connsiteY43" fmla="*/ 74364 h 552386"/>
              <a:gd name="connsiteX44" fmla="*/ 172112 w 607220"/>
              <a:gd name="connsiteY44" fmla="*/ 120973 h 552386"/>
              <a:gd name="connsiteX45" fmla="*/ 169715 w 607220"/>
              <a:gd name="connsiteY45" fmla="*/ 148331 h 552386"/>
              <a:gd name="connsiteX46" fmla="*/ 157268 w 607220"/>
              <a:gd name="connsiteY46" fmla="*/ 152844 h 552386"/>
              <a:gd name="connsiteX47" fmla="*/ 142332 w 607220"/>
              <a:gd name="connsiteY47" fmla="*/ 145936 h 552386"/>
              <a:gd name="connsiteX48" fmla="*/ 103239 w 607220"/>
              <a:gd name="connsiteY48" fmla="*/ 99234 h 552386"/>
              <a:gd name="connsiteX49" fmla="*/ 105636 w 607220"/>
              <a:gd name="connsiteY49" fmla="*/ 71969 h 552386"/>
              <a:gd name="connsiteX50" fmla="*/ 119800 w 607220"/>
              <a:gd name="connsiteY50" fmla="*/ 67502 h 552386"/>
              <a:gd name="connsiteX51" fmla="*/ 303621 w 607220"/>
              <a:gd name="connsiteY51" fmla="*/ 0 h 552386"/>
              <a:gd name="connsiteX52" fmla="*/ 322980 w 607220"/>
              <a:gd name="connsiteY52" fmla="*/ 19338 h 552386"/>
              <a:gd name="connsiteX53" fmla="*/ 322980 w 607220"/>
              <a:gd name="connsiteY53" fmla="*/ 80207 h 552386"/>
              <a:gd name="connsiteX54" fmla="*/ 303621 w 607220"/>
              <a:gd name="connsiteY54" fmla="*/ 99638 h 552386"/>
              <a:gd name="connsiteX55" fmla="*/ 284169 w 607220"/>
              <a:gd name="connsiteY55" fmla="*/ 80207 h 552386"/>
              <a:gd name="connsiteX56" fmla="*/ 284169 w 607220"/>
              <a:gd name="connsiteY56" fmla="*/ 19338 h 552386"/>
              <a:gd name="connsiteX57" fmla="*/ 303621 w 607220"/>
              <a:gd name="connsiteY57" fmla="*/ 0 h 55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220" h="552386">
                <a:moveTo>
                  <a:pt x="49398" y="459240"/>
                </a:moveTo>
                <a:lnTo>
                  <a:pt x="557822" y="459240"/>
                </a:lnTo>
                <a:lnTo>
                  <a:pt x="557822" y="552386"/>
                </a:lnTo>
                <a:lnTo>
                  <a:pt x="49398" y="552386"/>
                </a:lnTo>
                <a:close/>
                <a:moveTo>
                  <a:pt x="584431" y="238538"/>
                </a:moveTo>
                <a:cubicBezTo>
                  <a:pt x="595033" y="236606"/>
                  <a:pt x="605082" y="243691"/>
                  <a:pt x="606926" y="254179"/>
                </a:cubicBezTo>
                <a:cubicBezTo>
                  <a:pt x="608770" y="264759"/>
                  <a:pt x="601763" y="274788"/>
                  <a:pt x="591161" y="276628"/>
                </a:cubicBezTo>
                <a:lnTo>
                  <a:pt x="531142" y="287208"/>
                </a:lnTo>
                <a:cubicBezTo>
                  <a:pt x="530036" y="287392"/>
                  <a:pt x="528838" y="287484"/>
                  <a:pt x="527731" y="287484"/>
                </a:cubicBezTo>
                <a:cubicBezTo>
                  <a:pt x="518512" y="287484"/>
                  <a:pt x="510306" y="280860"/>
                  <a:pt x="508647" y="271476"/>
                </a:cubicBezTo>
                <a:cubicBezTo>
                  <a:pt x="506803" y="260987"/>
                  <a:pt x="513810" y="250867"/>
                  <a:pt x="524412" y="249027"/>
                </a:cubicBezTo>
                <a:close/>
                <a:moveTo>
                  <a:pt x="22789" y="238446"/>
                </a:moveTo>
                <a:lnTo>
                  <a:pt x="82808" y="249027"/>
                </a:lnTo>
                <a:cubicBezTo>
                  <a:pt x="93318" y="250959"/>
                  <a:pt x="100417" y="260987"/>
                  <a:pt x="98481" y="271476"/>
                </a:cubicBezTo>
                <a:cubicBezTo>
                  <a:pt x="96914" y="280860"/>
                  <a:pt x="88708" y="287484"/>
                  <a:pt x="79489" y="287484"/>
                </a:cubicBezTo>
                <a:cubicBezTo>
                  <a:pt x="78290" y="287484"/>
                  <a:pt x="77184" y="287392"/>
                  <a:pt x="76078" y="287208"/>
                </a:cubicBezTo>
                <a:lnTo>
                  <a:pt x="16059" y="276628"/>
                </a:lnTo>
                <a:cubicBezTo>
                  <a:pt x="5457" y="274788"/>
                  <a:pt x="-1550" y="264759"/>
                  <a:pt x="294" y="254179"/>
                </a:cubicBezTo>
                <a:cubicBezTo>
                  <a:pt x="2138" y="243691"/>
                  <a:pt x="12279" y="236606"/>
                  <a:pt x="22789" y="238446"/>
                </a:cubicBezTo>
                <a:close/>
                <a:moveTo>
                  <a:pt x="292803" y="164340"/>
                </a:moveTo>
                <a:cubicBezTo>
                  <a:pt x="218962" y="169862"/>
                  <a:pt x="160608" y="231524"/>
                  <a:pt x="160608" y="306622"/>
                </a:cubicBezTo>
                <a:lnTo>
                  <a:pt x="160608" y="391845"/>
                </a:lnTo>
                <a:lnTo>
                  <a:pt x="223387" y="391845"/>
                </a:lnTo>
                <a:lnTo>
                  <a:pt x="223387" y="306622"/>
                </a:lnTo>
                <a:cubicBezTo>
                  <a:pt x="223387" y="248826"/>
                  <a:pt x="250674" y="197564"/>
                  <a:pt x="292803" y="164340"/>
                </a:cubicBezTo>
                <a:close/>
                <a:moveTo>
                  <a:pt x="303681" y="125042"/>
                </a:moveTo>
                <a:cubicBezTo>
                  <a:pt x="404071" y="125042"/>
                  <a:pt x="485563" y="206399"/>
                  <a:pt x="485563" y="306622"/>
                </a:cubicBezTo>
                <a:lnTo>
                  <a:pt x="485563" y="430590"/>
                </a:lnTo>
                <a:lnTo>
                  <a:pt x="463070" y="430590"/>
                </a:lnTo>
                <a:lnTo>
                  <a:pt x="223387" y="430590"/>
                </a:lnTo>
                <a:lnTo>
                  <a:pt x="121798" y="430590"/>
                </a:lnTo>
                <a:lnTo>
                  <a:pt x="121798" y="306622"/>
                </a:lnTo>
                <a:cubicBezTo>
                  <a:pt x="121798" y="206399"/>
                  <a:pt x="203198" y="125042"/>
                  <a:pt x="303681" y="125042"/>
                </a:cubicBezTo>
                <a:close/>
                <a:moveTo>
                  <a:pt x="487420" y="67584"/>
                </a:moveTo>
                <a:cubicBezTo>
                  <a:pt x="492364" y="67158"/>
                  <a:pt x="497481" y="68608"/>
                  <a:pt x="501584" y="72014"/>
                </a:cubicBezTo>
                <a:cubicBezTo>
                  <a:pt x="509790" y="78919"/>
                  <a:pt x="510896" y="91163"/>
                  <a:pt x="503981" y="99356"/>
                </a:cubicBezTo>
                <a:lnTo>
                  <a:pt x="464796" y="145940"/>
                </a:lnTo>
                <a:cubicBezTo>
                  <a:pt x="461016" y="150543"/>
                  <a:pt x="455484" y="152844"/>
                  <a:pt x="449952" y="152844"/>
                </a:cubicBezTo>
                <a:cubicBezTo>
                  <a:pt x="445527" y="152844"/>
                  <a:pt x="441101" y="151371"/>
                  <a:pt x="437505" y="148333"/>
                </a:cubicBezTo>
                <a:cubicBezTo>
                  <a:pt x="429299" y="141429"/>
                  <a:pt x="428193" y="129185"/>
                  <a:pt x="435108" y="120991"/>
                </a:cubicBezTo>
                <a:lnTo>
                  <a:pt x="474293" y="74408"/>
                </a:lnTo>
                <a:cubicBezTo>
                  <a:pt x="477704" y="70311"/>
                  <a:pt x="482476" y="68010"/>
                  <a:pt x="487420" y="67584"/>
                </a:cubicBezTo>
                <a:close/>
                <a:moveTo>
                  <a:pt x="119800" y="67502"/>
                </a:moveTo>
                <a:cubicBezTo>
                  <a:pt x="124745" y="67939"/>
                  <a:pt x="129516" y="70265"/>
                  <a:pt x="132927" y="74364"/>
                </a:cubicBezTo>
                <a:lnTo>
                  <a:pt x="172112" y="120973"/>
                </a:lnTo>
                <a:cubicBezTo>
                  <a:pt x="179027" y="129171"/>
                  <a:pt x="177921" y="141422"/>
                  <a:pt x="169715" y="148331"/>
                </a:cubicBezTo>
                <a:cubicBezTo>
                  <a:pt x="166119" y="151370"/>
                  <a:pt x="161694" y="152844"/>
                  <a:pt x="157268" y="152844"/>
                </a:cubicBezTo>
                <a:cubicBezTo>
                  <a:pt x="151736" y="152844"/>
                  <a:pt x="146204" y="150449"/>
                  <a:pt x="142332" y="145936"/>
                </a:cubicBezTo>
                <a:lnTo>
                  <a:pt x="103239" y="99234"/>
                </a:lnTo>
                <a:cubicBezTo>
                  <a:pt x="96324" y="91036"/>
                  <a:pt x="97430" y="78785"/>
                  <a:pt x="105636" y="71969"/>
                </a:cubicBezTo>
                <a:cubicBezTo>
                  <a:pt x="109739" y="68515"/>
                  <a:pt x="114856" y="67064"/>
                  <a:pt x="119800" y="67502"/>
                </a:cubicBezTo>
                <a:close/>
                <a:moveTo>
                  <a:pt x="303621" y="0"/>
                </a:moveTo>
                <a:cubicBezTo>
                  <a:pt x="314314" y="0"/>
                  <a:pt x="322980" y="8656"/>
                  <a:pt x="322980" y="19338"/>
                </a:cubicBezTo>
                <a:lnTo>
                  <a:pt x="322980" y="80207"/>
                </a:lnTo>
                <a:cubicBezTo>
                  <a:pt x="322980" y="90982"/>
                  <a:pt x="314314" y="99638"/>
                  <a:pt x="303621" y="99638"/>
                </a:cubicBezTo>
                <a:cubicBezTo>
                  <a:pt x="292835" y="99638"/>
                  <a:pt x="284169" y="90982"/>
                  <a:pt x="284169" y="80207"/>
                </a:cubicBezTo>
                <a:lnTo>
                  <a:pt x="284169" y="19338"/>
                </a:lnTo>
                <a:cubicBezTo>
                  <a:pt x="284169" y="8656"/>
                  <a:pt x="292835" y="0"/>
                  <a:pt x="303621" y="0"/>
                </a:cubicBezTo>
                <a:close/>
              </a:path>
            </a:pathLst>
          </a:custGeom>
          <a:solidFill>
            <a:srgbClr val="C6113B"/>
          </a:solidFill>
          <a:ln>
            <a:noFill/>
          </a:ln>
        </p:spPr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5"/>
  <p:tag name="KSO_WM_UNIT_ID" val="diagram20187630_2*l_h_i*1_1_5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1"/>
  <p:tag name="KSO_WM_UNIT_ID" val="diagram20187630_2*l_h_i*1_2_1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3"/>
  <p:tag name="KSO_WM_UNIT_ID" val="diagram20187630_2*l_h_i*1_2_3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4"/>
  <p:tag name="KSO_WM_UNIT_ID" val="diagram20187630_2*l_h_i*1_2_4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1"/>
  <p:tag name="KSO_WM_UNIT_ID" val="diagram20187630_2*l_h_i*1_1_1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2"/>
  <p:tag name="KSO_WM_UNIT_ID" val="diagram20187630_2*l_h_i*1_1_2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3"/>
  <p:tag name="KSO_WM_UNIT_ID" val="diagram20187630_2*l_h_i*1_1_3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4"/>
  <p:tag name="KSO_WM_UNIT_ID" val="diagram20187630_2*l_h_i*1_1_4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3_2"/>
  <p:tag name="KSO_WM_UNIT_ID" val="diagram20187630_2*l_h_i*1_3_2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3_1"/>
  <p:tag name="KSO_WM_UNIT_ID" val="diagram20187630_2*l_h_i*1_3_1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3_3"/>
  <p:tag name="KSO_WM_UNIT_ID" val="diagram20187630_2*l_h_i*1_3_3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3_4"/>
  <p:tag name="KSO_WM_UNIT_ID" val="diagram20187630_2*l_h_i*1_3_4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2"/>
  <p:tag name="KSO_WM_UNIT_ID" val="diagram20187630_2*l_h_i*1_2_2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a"/>
  <p:tag name="KSO_WM_UNIT_INDEX" val="1_1_1"/>
  <p:tag name="KSO_WM_UNIT_ID" val="diagram20187630_2*l_h_a*1_1_1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ISCONTENTSTITLE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a"/>
  <p:tag name="KSO_WM_UNIT_INDEX" val="1_2_1"/>
  <p:tag name="KSO_WM_UNIT_ID" val="diagram20187630_2*l_h_a*1_2_1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ISCONTENTSTITLE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a"/>
  <p:tag name="KSO_WM_UNIT_INDEX" val="1_3_1"/>
  <p:tag name="KSO_WM_UNIT_ID" val="diagram20187630_2*l_h_a*1_3_1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ISCONTENTSTITLE" val="0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UNIT_VALUE" val="36"/>
  <p:tag name="KSO_WM_UNIT_HIGHLIGHT" val="0"/>
  <p:tag name="KSO_WM_UNIT_COMPATIBLE" val="0"/>
  <p:tag name="KSO_WM_DIAGRAM_GROUP_CODE" val="l1-1"/>
  <p:tag name="KSO_WM_UNIT_TYPE" val="l_h_h_f"/>
  <p:tag name="KSO_WM_UNIT_INDEX" val="1_1_1_1"/>
  <p:tag name="KSO_WM_UNIT_ID" val="diagram20187630_2*l_h_h_f*1_1_1_1"/>
  <p:tag name="KSO_WM_TEMPLATE_CATEGORY" val="diagram"/>
  <p:tag name="KSO_WM_TEMPLATE_INDEX" val="20187630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VALUE" val="36"/>
  <p:tag name="KSO_WM_UNIT_HIGHLIGHT" val="0"/>
  <p:tag name="KSO_WM_UNIT_COMPATIBLE" val="0"/>
  <p:tag name="KSO_WM_DIAGRAM_GROUP_CODE" val="l1-1"/>
  <p:tag name="KSO_WM_UNIT_TYPE" val="l_h_h_f"/>
  <p:tag name="KSO_WM_UNIT_INDEX" val="1_2_1_1"/>
  <p:tag name="KSO_WM_UNIT_ID" val="diagram20187630_2*l_h_h_f*1_2_1_1"/>
  <p:tag name="KSO_WM_TEMPLATE_CATEGORY" val="diagram"/>
  <p:tag name="KSO_WM_TEMPLATE_INDEX" val="20187630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VALUE" val="36"/>
  <p:tag name="KSO_WM_UNIT_HIGHLIGHT" val="0"/>
  <p:tag name="KSO_WM_UNIT_COMPATIBLE" val="0"/>
  <p:tag name="KSO_WM_DIAGRAM_GROUP_CODE" val="l1-1"/>
  <p:tag name="KSO_WM_UNIT_TYPE" val="l_h_h_f"/>
  <p:tag name="KSO_WM_UNIT_INDEX" val="1_3_1_1"/>
  <p:tag name="KSO_WM_UNIT_ID" val="diagram20187630_2*l_h_h_f*1_3_1_1"/>
  <p:tag name="KSO_WM_TEMPLATE_CATEGORY" val="diagram"/>
  <p:tag name="KSO_WM_TEMPLATE_INDEX" val="20187630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SLIDE_MODEL_TYPE" val="timeline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3_5"/>
  <p:tag name="KSO_WM_UNIT_ID" val="diagram20187630_2*l_h_i*1_3_5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2_5"/>
  <p:tag name="KSO_WM_UNIT_ID" val="diagram20187630_2*l_h_i*1_2_5"/>
  <p:tag name="KSO_WM_TEMPLATE_CATEGORY" val="diagram"/>
  <p:tag name="KSO_WM_TEMPLATE_INDEX" val="20187630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3837</Words>
  <Application>WPS 文字</Application>
  <PresentationFormat>自定义</PresentationFormat>
  <Paragraphs>625</Paragraphs>
  <Slides>30</Slides>
  <Notes>39</Notes>
  <HiddenSlides>0</HiddenSlides>
  <MMClips>0</MMClips>
  <ScaleCrop>false</ScaleCrop>
  <HeadingPairs>
    <vt:vector size="8" baseType="variant">
      <vt:variant>
        <vt:lpstr>已用的字体</vt:lpstr>
      </vt:variant>
      <vt:variant>
        <vt:i4>50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85" baseType="lpstr">
      <vt:lpstr>Arial</vt:lpstr>
      <vt:lpstr>方正书宋_GBK</vt:lpstr>
      <vt:lpstr>Wingdings</vt:lpstr>
      <vt:lpstr>微软雅黑</vt:lpstr>
      <vt:lpstr>Calibri</vt:lpstr>
      <vt:lpstr>SimHei</vt:lpstr>
      <vt:lpstr>Microsoft YaHei</vt:lpstr>
      <vt:lpstr>微软雅黑</vt:lpstr>
      <vt:lpstr>宋体</vt:lpstr>
      <vt:lpstr>等线</vt:lpstr>
      <vt:lpstr>Times New Roman</vt:lpstr>
      <vt:lpstr>Heiti SC Light</vt:lpstr>
      <vt:lpstr>方正兰亭黑_GBK</vt:lpstr>
      <vt:lpstr>Calibri</vt:lpstr>
      <vt:lpstr>黑体</vt:lpstr>
      <vt:lpstr>Agency FB</vt:lpstr>
      <vt:lpstr>Arial Rounded MT Bold</vt:lpstr>
      <vt:lpstr>Agency FB</vt:lpstr>
      <vt:lpstr>造字工房悦黑（非商用）常规体</vt:lpstr>
      <vt:lpstr>DIN Mittelschrift Std</vt:lpstr>
      <vt:lpstr>Lato Light</vt:lpstr>
      <vt:lpstr>Lato</vt:lpstr>
      <vt:lpstr>宋体</vt:lpstr>
      <vt:lpstr>-apple-system-font</vt:lpstr>
      <vt:lpstr>FZBangShuXingS-R-GB</vt:lpstr>
      <vt:lpstr>Open Sans</vt:lpstr>
      <vt:lpstr>华文细黑</vt:lpstr>
      <vt:lpstr>Helvetica Light</vt:lpstr>
      <vt:lpstr>PingFang SC Regular</vt:lpstr>
      <vt:lpstr>Sosa</vt:lpstr>
      <vt:lpstr>Arial</vt:lpstr>
      <vt:lpstr>汉仪中等线KW</vt:lpstr>
      <vt:lpstr>Helvetica Neue</vt:lpstr>
      <vt:lpstr>汉仪旗黑KW</vt:lpstr>
      <vt:lpstr>宋体</vt:lpstr>
      <vt:lpstr>Arial Unicode MS</vt:lpstr>
      <vt:lpstr>汉仪书宋二KW</vt:lpstr>
      <vt:lpstr>汉仪中黑KW</vt:lpstr>
      <vt:lpstr>苹方-简</vt:lpstr>
      <vt:lpstr>Thonburi</vt:lpstr>
      <vt:lpstr>冬青黑体简体中文</vt:lpstr>
      <vt:lpstr>黑体-简</vt:lpstr>
      <vt:lpstr>等线 Light</vt:lpstr>
      <vt:lpstr>Calibri Light</vt:lpstr>
      <vt:lpstr>等线</vt:lpstr>
      <vt:lpstr>Wingdings</vt:lpstr>
      <vt:lpstr>Impact</vt:lpstr>
      <vt:lpstr>Gulim</vt:lpstr>
      <vt:lpstr>Apple SD Gothic Neo</vt:lpstr>
      <vt:lpstr>Wingdings 3</vt:lpstr>
      <vt:lpstr>Office 主题</vt:lpstr>
      <vt:lpstr>1_Office 主题</vt:lpstr>
      <vt:lpstr>2_Office 主题</vt:lpstr>
      <vt:lpstr>3_Office 主题</vt:lpstr>
      <vt:lpstr>Visio.Drawing.15</vt:lpstr>
      <vt:lpstr>PowerPoint 演示文稿</vt:lpstr>
      <vt:lpstr>PowerPoint 演示文稿</vt:lpstr>
      <vt:lpstr>PowerPoint 演示文稿</vt:lpstr>
      <vt:lpstr>网络安全态势严峻</vt:lpstr>
      <vt:lpstr>新技术新应用新风险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全天候全方位态势感知解决之道—大数据智能安全平台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mac</cp:lastModifiedBy>
  <cp:revision>16</cp:revision>
  <dcterms:created xsi:type="dcterms:W3CDTF">2020-09-15T05:52:57Z</dcterms:created>
  <dcterms:modified xsi:type="dcterms:W3CDTF">2020-09-15T05:52:57Z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2052-1.5.2.2273</vt:lpwstr>
  </property>
</Properties>
</file>